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PT Sans Narrow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TSansNarrow-bold.fntdata"/><Relationship Id="rId21" Type="http://schemas.openxmlformats.org/officeDocument/2006/relationships/slide" Target="slides/slide16.xml"/><Relationship Id="rId43" Type="http://schemas.openxmlformats.org/officeDocument/2006/relationships/font" Target="fonts/PTSansNarrow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4cedcaff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4cedcaff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4cedcaff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4cedcaff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90d27d38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90d27d3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90d27d38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90d27d3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90d27d38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90d27d3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90d27d3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90d27d3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90d27d38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90d27d38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90d27d38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90d27d38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90d27d38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90d27d38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90d27d38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90d27d38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4cedcaff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4cedcaff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90d27d38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90d27d38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90d27d38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90d27d38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90d27d38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90d27d38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90d27d38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90d27d38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90d27d38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90d27d38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90d27d38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90d27d38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90d27d38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90d27d38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90d27d38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90d27d38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90d27d38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90d27d38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98896b9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98896b9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a73421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a73421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98896b9b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98896b9b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98896b9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98896b9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98896b9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98896b9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98896b9b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98896b9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98896b9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98896b9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98896b9b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98896b9b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50cb5ac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50cb5a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50cb5ac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50cb5ac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4cedcaff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4cedcaff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4bc889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4bc889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4bc8897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4bc8897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90d27d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90d27d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90d27d3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90d27d3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0d27d38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0d27d3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n.vitejs.dev/guide/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zh-CN/docs/Web/JavaScript/Reference/Global_Objects/Object" TargetMode="External"/><Relationship Id="rId4" Type="http://schemas.openxmlformats.org/officeDocument/2006/relationships/hyperlink" Target="https://developer.mozilla.org/zh-TW/docs/Web/JavaScript/Reference/Global_Objects/Array" TargetMode="External"/><Relationship Id="rId5" Type="http://schemas.openxmlformats.org/officeDocument/2006/relationships/hyperlink" Target="https://developer.mozilla.org/zh-TW/docs/Web/JavaScript/Reference/Global_Objects/St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localhost:5173/favicon.ico" TargetMode="External"/><Relationship Id="rId4" Type="http://schemas.openxmlformats.org/officeDocument/2006/relationships/hyperlink" Target="https://cn.vitejs.dev/config/shared-options.html#publicdir" TargetMode="External"/><Relationship Id="rId5" Type="http://schemas.openxmlformats.org/officeDocument/2006/relationships/hyperlink" Target="https://cn.vitejs.dev/guide/assets.html#the-public-director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n.vitejs.dev/config/" TargetMode="External"/><Relationship Id="rId4" Type="http://schemas.openxmlformats.org/officeDocument/2006/relationships/hyperlink" Target="https://cn.vitejs.dev/config/server-options.html#server-prox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zh-hk.vuejs.org/tutorial/#step-2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oreybutler/nvm-windows/releases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asper.tw/development/2022/01/10/install-nvm/" TargetMode="External"/><Relationship Id="rId4" Type="http://schemas.openxmlformats.org/officeDocument/2006/relationships/hyperlink" Target="https://nodejs.org/zh-cn/about/previous-releases" TargetMode="External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D1 - Vue </a:t>
            </a:r>
            <a:r>
              <a:rPr lang="zh-TW"/>
              <a:t>入門教育訓練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聯邦網通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/>
              <a:t>Vite </a:t>
            </a:r>
            <a:r>
              <a:rPr lang="zh-TW"/>
              <a:t>前端打包並開發工具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/>
              <a:t>快速打包部屬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/>
              <a:t>快速熱重載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/>
              <a:t>架設 nodejs server 開發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Vite 官網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开始 | Vite 官方中文文档 (vitejs.dev)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建立Vite + Vue 專案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88" y="3070700"/>
            <a:ext cx="70008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0" y="1005675"/>
            <a:ext cx="4802666" cy="42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513" y="1005663"/>
            <a:ext cx="42386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VS Code </a:t>
            </a:r>
            <a:r>
              <a:rPr lang="zh-TW"/>
              <a:t>引用剛建立的專案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00" y="2109075"/>
            <a:ext cx="57531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儲存至工作區即可以放置許多專案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63" y="1837575"/>
            <a:ext cx="51720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點選新增終端可打開VSCode 內建 CMD，即可打指令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88" y="1741775"/>
            <a:ext cx="854392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813" y="4246838"/>
            <a:ext cx="44481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CMD =&gt; npm install (</a:t>
            </a:r>
            <a:r>
              <a:rPr lang="zh-TW"/>
              <a:t>建置 node_moudles 相當於套件包</a:t>
            </a:r>
            <a:r>
              <a:rPr lang="zh-TW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525" y="1737588"/>
            <a:ext cx="29718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38" y="1737588"/>
            <a:ext cx="39338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Vue - 建立第一個 Vite + Vue 專案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CMD =&gt; npm run dev (</a:t>
            </a:r>
            <a:r>
              <a:rPr lang="zh-TW"/>
              <a:t>運行開發環境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CMD =&gt; Ctrl + C (</a:t>
            </a:r>
            <a:r>
              <a:rPr lang="zh-TW"/>
              <a:t>終止運行</a:t>
            </a:r>
            <a:r>
              <a:rPr lang="zh-TW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75" y="2166950"/>
            <a:ext cx="30099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075" y="2166952"/>
            <a:ext cx="5508599" cy="274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.vscode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extensions.json =&gt; 推薦你開發這專案應該安裝哪些延伸模組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3238"/>
            <a:ext cx="66675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.vscode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extensions.json =&gt; 推薦你開發這專案應該安裝哪些延伸模組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3" y="1766375"/>
            <a:ext cx="36099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.vscode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settings</a:t>
            </a:r>
            <a:r>
              <a:rPr lang="zh-TW"/>
              <a:t>.json =&gt; VS Code </a:t>
            </a:r>
            <a:r>
              <a:rPr lang="zh-TW"/>
              <a:t>環境設定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25" y="1697229"/>
            <a:ext cx="9143999" cy="231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學會 Vue 的必備條件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一點 HTML 、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一點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JS 、 一點 CSS 即可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JS 必會資料處理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○"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Object - JavaScript | MDN (mozilla.org)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○"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Array - JavaScript | MDN (mozilla.org)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○"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字串 - JavaScript | MDN (mozilla.org)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○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等等等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Vue 的核心概念資料 、資料還是資料，資料驅動畫面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閱讀官網文件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.vscode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專案內 .vscode 的 </a:t>
            </a:r>
            <a:r>
              <a:rPr lang="zh-TW"/>
              <a:t>settings.json &gt; </a:t>
            </a:r>
            <a:r>
              <a:rPr lang="zh-TW"/>
              <a:t>你本身VS Code的 </a:t>
            </a:r>
            <a:r>
              <a:rPr lang="zh-TW"/>
              <a:t> </a:t>
            </a:r>
            <a:r>
              <a:rPr lang="zh-TW"/>
              <a:t>settings.json設定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75" y="1700803"/>
            <a:ext cx="6491075" cy="350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node_moudles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簡單說就是套件包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一般會在.gitigore 忽略因為太大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public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公開你的靜態資源給外界聯繫 =&gt;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favicon.ico (32×32)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官網解說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共享選項 | Vite 官方中文文檔 --- 共享选项 | Vite 官方中文文档 (vitejs.dev)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官網解說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靜態資源處理 | Vite 官方中文文檔 --- 静态资源处理 | Vite 官方中文文档 (vitejs.dev)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放在此檔案不會進行壓縮的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src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主要開發資料夾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assets =&gt; 放置靜態資源如圖片等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components =&gt; 放置元件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router =&gt; 放置 v-router 設定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stores =&gt; 放置狀態管理 pinia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views =&gt; 放置網頁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App.vue + main.js =&gt; 程式進入點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500" y="1266325"/>
            <a:ext cx="29718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package.json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套件版本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指令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dev =&gt; 運行開發環境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build =&gt; 打包至dist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preview =&gt; 運行dist 打包好的程式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lint =&gt; 檢驗程式碼規範 (它很煩請用預設就好)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npm run format =&gt; 排版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了解 Vite + Vue 專案架構 - </a:t>
            </a:r>
            <a:r>
              <a:rPr lang="zh-TW"/>
              <a:t>vite.config.js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專案打包、運行開發環境等設定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參考官網 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配置 Vite | Vite 官方中文文檔 --- 配置 Vite | Vite 官方中文文档 (vitejs.dev)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例如開發時後後端未開啟CORS，可以利用此設定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开发服务器选项 | Vite 官方中文文档 (vitejs.dev)</a:t>
            </a:r>
            <a:r>
              <a:rPr lang="zh-TW"/>
              <a:t>，讓開發先進行，</a:t>
            </a:r>
            <a:r>
              <a:rPr lang="zh-TW">
                <a:solidFill>
                  <a:srgbClr val="CC0000"/>
                </a:solidFill>
              </a:rPr>
              <a:t>請注意僅限開發環境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何謂 SPA ?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單頁應用程式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只會有一個真正的實體路由 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利用 v-router 抽換內部 JS，這是虛擬路由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傳統模式為 MPA =&gt; 多個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SPA 為 CSR 渲染模式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何謂 SPA ? - index.html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綁定 div id為app =&gt; 引用 /src/main.js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5825"/>
            <a:ext cx="73914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何謂 SPA ? - main.js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註冊全域如CSS 、 元件等皆在此註冊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4340"/>
            <a:ext cx="9144002" cy="26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何謂 SPA ? - App.vue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75" y="1167200"/>
            <a:ext cx="6523426" cy="35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 </a:t>
            </a:r>
            <a:r>
              <a:rPr lang="zh-TW"/>
              <a:t>處理資料範例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17"/>
            <a:ext cx="9144001" cy="323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何謂 SPA ? - router =&gt; index.js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2" y="1044747"/>
            <a:ext cx="6839000" cy="39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</a:t>
            </a:r>
            <a:r>
              <a:rPr lang="zh-TW"/>
              <a:t>開發重點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1266325"/>
            <a:ext cx="85206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開發為 .vue 為副檔名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setup 生命週期載入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主要撰寫邏輯地方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template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Html 撰寫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掛上scope 不影響其他頁面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建議找如 Tailwind.CSS 的 Utils Class Css 來做全局使用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請使用</a:t>
            </a:r>
            <a:r>
              <a:rPr lang="zh-TW">
                <a:solidFill>
                  <a:srgbClr val="CC0000"/>
                </a:solidFill>
              </a:rPr>
              <a:t>組合式API</a:t>
            </a:r>
            <a:r>
              <a:rPr lang="zh-TW"/>
              <a:t> 開發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313" y="1266325"/>
            <a:ext cx="35528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113" y="3425963"/>
            <a:ext cx="26955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</a:t>
            </a:r>
            <a:r>
              <a:rPr lang="zh-TW"/>
              <a:t>基本語法 - Ref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響應式變數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=&gt; 可用於把資料與HTML做即時互動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組合式API 開發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很少使用 reactive</a:t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75" y="1266325"/>
            <a:ext cx="36385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</a:t>
            </a:r>
            <a:r>
              <a:rPr lang="zh-TW"/>
              <a:t>基本語法 - 動手實作筆記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教程 | Vue.js --- 教程 | Vue.js (vuejs.org)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75" y="1771888"/>
            <a:ext cx="24765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775" y="1738300"/>
            <a:ext cx="24955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1313" y="1771888"/>
            <a:ext cx="26003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基本語法 - 動手實作筆記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請跟著官網實作筆記將每頁的語法記在 .vue 檔如下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44575"/>
            <a:ext cx="3076575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188" y="1744575"/>
            <a:ext cx="54959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基本語法 - 動手實作筆記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如有疑問請將疑問寫至 notion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發問方式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程式碼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想做什麼 =&gt; 結果變成什麼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瀏覽器主控台確認有無錯誤 / 或者 vs code cmd 錯誤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其他 - 安裝瀏覽器開發工具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88" y="1033450"/>
            <a:ext cx="8697924" cy="39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其他 - 安裝瀏覽器開發工具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網頁開啟如有使用vue ，瀏覽器會自動偵測，僅限開發工具</a:t>
            </a:r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450" y="1760350"/>
            <a:ext cx="9143999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本次教育訓練重點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開發環境建置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Vite </a:t>
            </a:r>
            <a:r>
              <a:rPr lang="zh-TW"/>
              <a:t>入門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Vue - </a:t>
            </a:r>
            <a:r>
              <a:rPr lang="zh-TW"/>
              <a:t>基本語法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Vue - 組件溝通方式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Vue - 生命週期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路由 - Vue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狀態管理 -  Pinia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串接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UI 組件庫 - PrimeVue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安裝開發工具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安裝VS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安裝延伸模組</a:t>
            </a:r>
            <a:endParaRPr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Vue.js Extension Pack</a:t>
            </a:r>
            <a:endParaRPr sz="180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 Close Tag</a:t>
            </a:r>
            <a:endParaRPr sz="180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 Rename Tag</a:t>
            </a:r>
            <a:endParaRPr sz="180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Git Graph</a:t>
            </a:r>
            <a:endParaRPr sz="180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Path Intellisense</a:t>
            </a:r>
            <a:endParaRPr sz="180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Chinese (Traditional) Language Pack for Visual Studio Code</a:t>
            </a:r>
            <a:endParaRPr sz="180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Todo Tree</a:t>
            </a:r>
            <a:endParaRPr sz="180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○"/>
            </a:pPr>
            <a:r>
              <a:rPr lang="zh-TW" sz="180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Tood Highlight</a:t>
            </a:r>
            <a:endParaRPr sz="1800">
              <a:solidFill>
                <a:srgbClr val="43434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安裝開發工具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" y="2074910"/>
            <a:ext cx="9144000" cy="1313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 NodeJs - NVM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因為 Node js 版本兼容性太低，需要裝好多個版本，可透過NVM 管理切換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如果有先裝 node js 請先移除並重新開機</a:t>
            </a:r>
            <a:endParaRPr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載點 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Releases · coreybutler/nvm-windows (github.com)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450" y="2345850"/>
            <a:ext cx="5015075" cy="301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 NodeJs - NVM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參考網站 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安裝 nvm 環境，Node.js 開發者必學（Windows、Mac 均適用） | 卡斯伯 Blog - 前端，沒有極限 (casper.tw)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打開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CMD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=&gt;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 nvm -v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確認安裝完畢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solidFill>
                  <a:srgbClr val="0F0F10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於 node js 官網可查看 LTS 版本 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Node.js — Node.js 版本 (nodejs.org)</a:t>
            </a:r>
            <a:endParaRPr>
              <a:solidFill>
                <a:srgbClr val="0F0F10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0F0F10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(以前有可以查看遠端版本的不知道現在是哪個找不到)</a:t>
            </a:r>
            <a:endParaRPr>
              <a:solidFill>
                <a:srgbClr val="6666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575" y="2280125"/>
            <a:ext cx="3106575" cy="2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 NodeJs - NVM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F0F10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nvm install =&gt; nvm use =&gt; nvm ls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25" y="1662363"/>
            <a:ext cx="64198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