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0c8d28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0c8d28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35754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35754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357547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357547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357547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c357547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c416b7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c416b7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c26f08f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c26f08f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c357547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c357547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-hk.vuejs.org/examples/#form-binding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n.vuejs.org/guide/essentials/template-ref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n.vuejs.org/guide/essentials/class-and-style.html" TargetMode="External"/><Relationship Id="rId4" Type="http://schemas.openxmlformats.org/officeDocument/2006/relationships/hyperlink" Target="https://developer.mozilla.org/zh-CN/docs/Web/HTML/Element/butt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n.vuejs.org/guide/essentials/lifecycl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zh-CN/docs/Glossary/Falsy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ckmd.io/@Heidi-Liu/git-commit-message" TargetMode="External"/><Relationship Id="rId4" Type="http://schemas.openxmlformats.org/officeDocument/2006/relationships/hyperlink" Target="https://gist.github.com/brianclements/841ea7bffdb01346392c#commit-bo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D2 - Vue 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</a:t>
            </a:r>
            <a:r>
              <a:rPr lang="zh-TW"/>
              <a:t>表單綁定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了解 HTML Input  特點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Vue.js 範例 --- Examples | Vue.js (vuejs.org)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(</a:t>
            </a:r>
            <a:r>
              <a:rPr lang="zh-TW"/>
              <a:t>綁定 Dom 元素</a:t>
            </a:r>
            <a:r>
              <a:rPr lang="zh-TW"/>
              <a:t>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模板引用 | Vue.js (vuejs.org)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在需要取得Dom 元素的資訊情況，等同於 document.getElementById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偏少情況使用，主要因為資料驅動畫面居多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 - Bind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Class 与 Style 绑定 | Vue.js (vuejs.org)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HTML Attr，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&lt;button&gt; - HTML（超文本标记语言） | MDN (mozilla.org)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需要與響應試變數互動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生命週期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生命周期钩子 | Vue.js (vuejs.org)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常用 Setup、onMounted ( Dom 元素產生完畢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</a:t>
            </a:r>
            <a:r>
              <a:rPr lang="zh-TW"/>
              <a:t>真假值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假值 - MDN Web 文档术语表：Web 相关术语的定义 | MDN (mozilla.org)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38" y="1773663"/>
            <a:ext cx="46196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創建檔案時的命名規則(Component name "x" should always be multi-word.)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 Commit </a:t>
            </a:r>
            <a:r>
              <a:rPr lang="zh-TW"/>
              <a:t>範例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【學習筆記】如何撰好的 Git Commit Message - HackMD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Angular 提交格式參考表 --- Angular Commit Format Reference Sheet (github.com)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做好一個段落即可 Commit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