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1" r:id="rId4"/>
    <p:sldId id="258" r:id="rId5"/>
    <p:sldId id="262" r:id="rId6"/>
    <p:sldId id="263" r:id="rId7"/>
    <p:sldId id="264" r:id="rId8"/>
    <p:sldId id="265" r:id="rId9"/>
    <p:sldId id="266" r:id="rId10"/>
    <p:sldId id="270" r:id="rId11"/>
    <p:sldId id="271" r:id="rId12"/>
    <p:sldId id="272" r:id="rId13"/>
    <p:sldId id="273" r:id="rId14"/>
    <p:sldId id="267" r:id="rId15"/>
    <p:sldId id="268" r:id="rId16"/>
    <p:sldId id="269"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2" d="100"/>
          <a:sy n="112" d="100"/>
        </p:scale>
        <p:origin x="3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a:solidFill>
          <a:schemeClr val="accent1"/>
        </a:solidFill>
        <a:ln>
          <a:solidFill>
            <a:schemeClr val="accent1"/>
          </a:solidFill>
        </a:ln>
      </dgm:spPr>
      <dgm:t>
        <a:bodyPr/>
        <a:lstStyle/>
        <a:p>
          <a:r>
            <a:rPr kumimoji="1" lang="ja-JP" altLang="en-US" sz="1600" b="1" dirty="0"/>
            <a:t>基本構文</a:t>
          </a:r>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a:solidFill>
          <a:schemeClr val="bg1"/>
        </a:solidFill>
        <a:ln>
          <a:solidFill>
            <a:schemeClr val="accent1"/>
          </a:solidFill>
        </a:ln>
      </dgm:spPr>
      <dgm:t>
        <a:bodyPr/>
        <a:lstStyle/>
        <a:p>
          <a:r>
            <a:rPr kumimoji="1" lang="ja-JP" altLang="en-US" sz="1600" dirty="0"/>
            <a:t>コメント</a:t>
          </a:r>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a:solidFill>
          <a:schemeClr val="accent1"/>
        </a:solidFill>
      </dgm:spPr>
      <dgm:t>
        <a:bodyPr/>
        <a:lstStyle/>
        <a:p>
          <a:r>
            <a:rPr kumimoji="1" lang="ja-JP" altLang="en-US" sz="1600" b="1" dirty="0"/>
            <a:t>関数</a:t>
          </a:r>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a:ln>
          <a:solidFill>
            <a:schemeClr val="accent1"/>
          </a:solidFill>
        </a:ln>
      </dgm:spPr>
      <dgm:t>
        <a:bodyPr/>
        <a:lstStyle/>
        <a:p>
          <a:r>
            <a:rPr kumimoji="1" lang="ja-JP" altLang="en-US" sz="1600" dirty="0"/>
            <a:t>関数定義</a:t>
          </a:r>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a:solidFill>
          <a:srgbClr val="FF0000"/>
        </a:solidFill>
        <a:ln>
          <a:solidFill>
            <a:srgbClr val="FF0000"/>
          </a:solidFill>
        </a:ln>
      </dgm:spPr>
      <dgm:t>
        <a:bodyPr/>
        <a:lstStyle/>
        <a:p>
          <a:r>
            <a:rPr kumimoji="1" lang="ja-JP" altLang="en-US" sz="1600" b="1" dirty="0"/>
            <a:t>データ構造</a:t>
          </a:r>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a:ln>
          <a:solidFill>
            <a:srgbClr val="FF0000"/>
          </a:solidFill>
        </a:ln>
      </dgm:spPr>
      <dgm:t>
        <a:bodyPr/>
        <a:lstStyle/>
        <a:p>
          <a:r>
            <a:rPr kumimoji="1" lang="ja-JP" altLang="en-US" sz="1400" dirty="0"/>
            <a:t>リスト</a:t>
          </a:r>
          <a:r>
            <a:rPr kumimoji="1" lang="en-US" altLang="ja-JP" sz="1200" dirty="0"/>
            <a:t>(</a:t>
          </a:r>
          <a:r>
            <a:rPr kumimoji="1" lang="ja-JP" altLang="en-US" sz="1200" dirty="0"/>
            <a:t>配列</a:t>
          </a:r>
          <a:r>
            <a:rPr kumimoji="1" lang="en-US" altLang="ja-JP" sz="1200" dirty="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a:t>ファイル入出力</a:t>
          </a:r>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a:t>API</a:t>
          </a:r>
          <a:r>
            <a:rPr kumimoji="1" lang="ja-JP" altLang="en-US" sz="1600" b="1" dirty="0"/>
            <a:t>実行</a:t>
          </a:r>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a:solidFill>
          <a:schemeClr val="bg1"/>
        </a:solidFill>
        <a:ln>
          <a:solidFill>
            <a:schemeClr val="accent1"/>
          </a:solidFill>
        </a:ln>
      </dgm:spPr>
      <dgm:t>
        <a:bodyPr/>
        <a:lstStyle/>
        <a:p>
          <a:r>
            <a:rPr kumimoji="1" lang="ja-JP" altLang="en-US" sz="1600" dirty="0"/>
            <a:t>変数</a:t>
          </a:r>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a:solidFill>
          <a:schemeClr val="bg1"/>
        </a:solidFill>
        <a:ln>
          <a:solidFill>
            <a:schemeClr val="accent1"/>
          </a:solidFill>
        </a:ln>
      </dgm:spPr>
      <dgm:t>
        <a:bodyPr/>
        <a:lstStyle/>
        <a:p>
          <a:r>
            <a:rPr kumimoji="1" lang="ja-JP" altLang="en-US" sz="1600" dirty="0"/>
            <a:t>入出力</a:t>
          </a:r>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a:solidFill>
          <a:schemeClr val="bg1"/>
        </a:solidFill>
        <a:ln>
          <a:solidFill>
            <a:schemeClr val="accent1"/>
          </a:solidFill>
        </a:ln>
      </dgm:spPr>
      <dgm:t>
        <a:bodyPr/>
        <a:lstStyle/>
        <a:p>
          <a:r>
            <a:rPr kumimoji="1" lang="ja-JP" altLang="en-US" sz="1600" dirty="0"/>
            <a:t>演算子</a:t>
          </a:r>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a:solidFill>
          <a:schemeClr val="bg1"/>
        </a:solidFill>
        <a:ln>
          <a:solidFill>
            <a:schemeClr val="accent1"/>
          </a:solidFill>
        </a:ln>
      </dgm:spPr>
      <dgm:t>
        <a:bodyPr/>
        <a:lstStyle/>
        <a:p>
          <a:r>
            <a:rPr kumimoji="1" lang="ja-JP" altLang="en-US" sz="1600" dirty="0"/>
            <a:t>条件分岐</a:t>
          </a:r>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a:ln>
          <a:solidFill>
            <a:schemeClr val="accent1"/>
          </a:solidFill>
        </a:ln>
      </dgm:spPr>
      <dgm:t>
        <a:bodyPr/>
        <a:lstStyle/>
        <a:p>
          <a:r>
            <a:rPr kumimoji="1" lang="ja-JP" altLang="en-US" sz="1600" dirty="0"/>
            <a:t>関数呼び出</a:t>
          </a:r>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a:ln>
          <a:solidFill>
            <a:schemeClr val="accent1"/>
          </a:solidFill>
        </a:ln>
      </dgm:spPr>
      <dgm:t>
        <a:bodyPr/>
        <a:lstStyle/>
        <a:p>
          <a:r>
            <a:rPr kumimoji="1" lang="ja-JP" altLang="en-US" sz="1600" dirty="0"/>
            <a:t>組み込み関数</a:t>
          </a:r>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a:ln>
          <a:solidFill>
            <a:srgbClr val="FF0000"/>
          </a:solidFill>
        </a:ln>
      </dgm:spPr>
      <dgm:t>
        <a:bodyPr/>
        <a:lstStyle/>
        <a:p>
          <a:r>
            <a:rPr kumimoji="1" lang="ja-JP" altLang="en-US" sz="1400" dirty="0"/>
            <a:t>辞書</a:t>
          </a:r>
          <a:r>
            <a:rPr kumimoji="1" lang="en-US" altLang="ja-JP" sz="1200" dirty="0"/>
            <a:t>(</a:t>
          </a:r>
          <a:r>
            <a:rPr kumimoji="1" lang="ja-JP" altLang="en-US" sz="1200" dirty="0"/>
            <a:t>連想配列</a:t>
          </a:r>
          <a:r>
            <a:rPr kumimoji="1" lang="en-US" altLang="ja-JP" sz="1200" dirty="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a:ln>
          <a:solidFill>
            <a:srgbClr val="FF0000"/>
          </a:solidFill>
        </a:ln>
      </dgm:spPr>
      <dgm:t>
        <a:bodyPr/>
        <a:lstStyle/>
        <a:p>
          <a:r>
            <a:rPr kumimoji="1" lang="ja-JP" altLang="en-US" sz="1400" dirty="0"/>
            <a:t>文字列の基本操作</a:t>
          </a:r>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a:t>読み込み</a:t>
          </a:r>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a:t>書き込み</a:t>
          </a:r>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a:t>上書き</a:t>
          </a:r>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a:t>削除</a:t>
          </a:r>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a:t>Genesys</a:t>
          </a:r>
          <a:r>
            <a:rPr kumimoji="1" lang="ja-JP" altLang="en-US" sz="1600" dirty="0"/>
            <a:t>の</a:t>
          </a:r>
          <a:r>
            <a:rPr kumimoji="1" lang="en-US" altLang="ja-JP" sz="1600" dirty="0"/>
            <a:t>API</a:t>
          </a:r>
          <a:r>
            <a:rPr kumimoji="1" lang="ja-JP" altLang="en-US" sz="1600" dirty="0"/>
            <a:t>を活用して実行</a:t>
          </a:r>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pt>
    <dgm:pt modelId="{FA723625-237D-4EEB-8E89-EFA2EEBF3F0B}" type="pres">
      <dgm:prSet presAssocID="{6E4175EF-9168-4FB0-B52A-849B5D02F5F0}" presName="parSh" presStyleLbl="node1" presStyleIdx="0" presStyleCnt="5"/>
      <dgm:spPr/>
    </dgm:pt>
    <dgm:pt modelId="{F9428AEB-2EB8-4F03-9C62-B6C83A22CBB6}" type="pres">
      <dgm:prSet presAssocID="{6E4175EF-9168-4FB0-B52A-849B5D02F5F0}" presName="desTx" presStyleLbl="fgAcc1" presStyleIdx="0" presStyleCnt="5">
        <dgm:presLayoutVars>
          <dgm:bulletEnabled val="1"/>
        </dgm:presLayoutVars>
      </dgm:prSet>
      <dgm:spPr/>
    </dgm:pt>
    <dgm:pt modelId="{65A4CE7F-5A38-4D0C-B9F0-C252554B3D46}" type="pres">
      <dgm:prSet presAssocID="{DFF2D690-A768-4B31-A48C-14FF686FB5F7}" presName="sibTrans" presStyleLbl="sibTrans2D1" presStyleIdx="0" presStyleCnt="4"/>
      <dgm:spPr/>
    </dgm:pt>
    <dgm:pt modelId="{8949A493-DC20-4F7E-A4B2-082E87EAB6FD}" type="pres">
      <dgm:prSet presAssocID="{DFF2D690-A768-4B31-A48C-14FF686FB5F7}" presName="connTx" presStyleLbl="sibTrans2D1" presStyleIdx="0" presStyleCnt="4"/>
      <dgm:spPr/>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pt>
    <dgm:pt modelId="{E7B577E2-205C-4B01-BB4A-FACB3719CA81}" type="pres">
      <dgm:prSet presAssocID="{8575F4E7-1759-40EF-BD4B-27C6E3001DC8}" presName="parSh" presStyleLbl="node1" presStyleIdx="1" presStyleCnt="5"/>
      <dgm:spPr/>
    </dgm:pt>
    <dgm:pt modelId="{2297E1D8-E0D9-4ADA-9D7C-386DFFB4E048}" type="pres">
      <dgm:prSet presAssocID="{8575F4E7-1759-40EF-BD4B-27C6E3001DC8}" presName="desTx" presStyleLbl="fgAcc1" presStyleIdx="1" presStyleCnt="5" custScaleX="117960">
        <dgm:presLayoutVars>
          <dgm:bulletEnabled val="1"/>
        </dgm:presLayoutVars>
      </dgm:prSet>
      <dgm:spPr/>
    </dgm:pt>
    <dgm:pt modelId="{B768B3D6-8DE4-4E5B-BD4A-0E0A91EF878C}" type="pres">
      <dgm:prSet presAssocID="{DA02ADEA-0348-4FA7-9331-16CBE34C48D5}" presName="sibTrans" presStyleLbl="sibTrans2D1" presStyleIdx="1" presStyleCnt="4"/>
      <dgm:spPr/>
    </dgm:pt>
    <dgm:pt modelId="{1D4E3B5C-C11C-4B11-B8BD-473BECC3FB25}" type="pres">
      <dgm:prSet presAssocID="{DA02ADEA-0348-4FA7-9331-16CBE34C48D5}" presName="connTx" presStyleLbl="sibTrans2D1" presStyleIdx="1" presStyleCnt="4"/>
      <dgm:spPr/>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pt>
    <dgm:pt modelId="{74DD3C72-0997-4923-9059-B06F6A3686B6}" type="pres">
      <dgm:prSet presAssocID="{0887AFA7-249A-4462-AA6F-1BA66B9F0172}" presName="parSh" presStyleLbl="node1" presStyleIdx="2" presStyleCnt="5"/>
      <dgm:spPr/>
    </dgm:pt>
    <dgm:pt modelId="{E3B61C3C-2DF6-4E35-925C-E20015C93559}" type="pres">
      <dgm:prSet presAssocID="{0887AFA7-249A-4462-AA6F-1BA66B9F0172}" presName="desTx" presStyleLbl="fgAcc1" presStyleIdx="2" presStyleCnt="5">
        <dgm:presLayoutVars>
          <dgm:bulletEnabled val="1"/>
        </dgm:presLayoutVars>
      </dgm:prSet>
      <dgm:spPr/>
    </dgm:pt>
    <dgm:pt modelId="{21911A1E-3413-4836-9F16-6C48D6601D61}" type="pres">
      <dgm:prSet presAssocID="{F364389D-5B8C-4B2C-92E3-F555FE894545}" presName="sibTrans" presStyleLbl="sibTrans2D1" presStyleIdx="2" presStyleCnt="4"/>
      <dgm:spPr/>
    </dgm:pt>
    <dgm:pt modelId="{F1C01DA7-EF0B-43DA-B8DE-18722D9DA783}" type="pres">
      <dgm:prSet presAssocID="{F364389D-5B8C-4B2C-92E3-F555FE894545}" presName="connTx" presStyleLbl="sibTrans2D1" presStyleIdx="2" presStyleCnt="4"/>
      <dgm:spPr/>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pt>
    <dgm:pt modelId="{B33D9057-9707-4579-82A7-72F37B3E2948}" type="pres">
      <dgm:prSet presAssocID="{CDF66B80-F2AA-4C73-9BE9-BE5062066561}" presName="parSh" presStyleLbl="node1" presStyleIdx="3" presStyleCnt="5"/>
      <dgm:spPr/>
    </dgm:pt>
    <dgm:pt modelId="{19EB5F7F-3441-4BD4-823B-9FAE9324038F}" type="pres">
      <dgm:prSet presAssocID="{CDF66B80-F2AA-4C73-9BE9-BE5062066561}" presName="desTx" presStyleLbl="fgAcc1" presStyleIdx="3" presStyleCnt="5">
        <dgm:presLayoutVars>
          <dgm:bulletEnabled val="1"/>
        </dgm:presLayoutVars>
      </dgm:prSet>
      <dgm:spPr/>
    </dgm:pt>
    <dgm:pt modelId="{5E1B921B-59E9-4C3C-B0C2-9D6FCAA240C8}" type="pres">
      <dgm:prSet presAssocID="{CBF67C4D-97FE-4CD9-B58B-B22ED0D1EFC4}" presName="sibTrans" presStyleLbl="sibTrans2D1" presStyleIdx="3" presStyleCnt="4"/>
      <dgm:spPr/>
    </dgm:pt>
    <dgm:pt modelId="{751C90F4-DC12-4B8C-A3D9-9CA023AC2B2F}" type="pres">
      <dgm:prSet presAssocID="{CBF67C4D-97FE-4CD9-B58B-B22ED0D1EFC4}" presName="connTx" presStyleLbl="sibTrans2D1" presStyleIdx="3" presStyleCnt="4"/>
      <dgm:spPr/>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pt>
    <dgm:pt modelId="{B0FD9C1B-508F-4979-BAED-F092AEFAAB10}" type="pres">
      <dgm:prSet presAssocID="{2692B87D-DDE7-4082-AAAA-72F8B2F10C2E}" presName="parSh" presStyleLbl="node1" presStyleIdx="4" presStyleCnt="5"/>
      <dgm:spPr/>
    </dgm:pt>
    <dgm:pt modelId="{81774F21-5469-45AC-9854-619C2C158415}" type="pres">
      <dgm:prSet presAssocID="{2692B87D-DDE7-4082-AAAA-72F8B2F10C2E}" presName="desTx" presStyleLbl="fgAcc1" presStyleIdx="4" presStyleCnt="5">
        <dgm:presLayoutVars>
          <dgm:bulletEnabled val="1"/>
        </dgm:presLayoutVars>
      </dgm:prSet>
      <dgm:spPr/>
    </dgm:pt>
  </dgm:ptLst>
  <dgm:cxnLst>
    <dgm:cxn modelId="{67A25906-BBC5-47E9-9DA8-D9C285BA9589}" type="presOf" srcId="{7E01A15E-8D46-434F-BBE8-56763E430230}" destId="{F9428AEB-2EB8-4F03-9C62-B6C83A22CBB6}" srcOrd="0" destOrd="4" presId="urn:microsoft.com/office/officeart/2005/8/layout/process3"/>
    <dgm:cxn modelId="{DF89140D-3F09-41A8-869C-DDE5EACC737D}" srcId="{6E4175EF-9168-4FB0-B52A-849B5D02F5F0}" destId="{A35A7A7E-8C02-4CAA-B6D2-EC83A4DA189A}" srcOrd="3" destOrd="0" parTransId="{78AC4C8E-A6AD-46CC-A8E3-1436B78F3B46}" sibTransId="{1C8D1B33-66FC-4681-A837-4484A9A10324}"/>
    <dgm:cxn modelId="{FC2D7711-9E1F-4AC1-A3AD-0B4CBF7501F6}" type="presOf" srcId="{0887AFA7-249A-4462-AA6F-1BA66B9F0172}" destId="{74DD3C72-0997-4923-9059-B06F6A3686B6}" srcOrd="1" destOrd="0" presId="urn:microsoft.com/office/officeart/2005/8/layout/process3"/>
    <dgm:cxn modelId="{A29F6615-E3DD-4CD5-B3FA-EA7FE93B230A}" type="presOf" srcId="{54A1F8F2-68DC-4211-A9AC-46255DD14217}" destId="{81774F21-5469-45AC-9854-619C2C158415}" srcOrd="0"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738C1C1E-8FE5-49C6-BB18-8475B46E0283}" srcId="{6E4175EF-9168-4FB0-B52A-849B5D02F5F0}" destId="{3588B934-F386-414A-9E09-43566EB48CC9}" srcOrd="2" destOrd="0" parTransId="{3336B630-6D00-4307-9BA1-B0C73BCA7106}" sibTransId="{9487A3E3-17F8-4239-8E57-5F4FE7DF7EFF}"/>
    <dgm:cxn modelId="{A2ED6E1F-3C50-4196-BC67-FD5199D1171E}" type="presOf" srcId="{DFF2D690-A768-4B31-A48C-14FF686FB5F7}" destId="{65A4CE7F-5A38-4D0C-B9F0-C252554B3D46}" srcOrd="0" destOrd="0" presId="urn:microsoft.com/office/officeart/2005/8/layout/process3"/>
    <dgm:cxn modelId="{80A31729-3A78-400A-AC37-67378DEFD7E2}" type="presOf" srcId="{2692B87D-DDE7-4082-AAAA-72F8B2F10C2E}" destId="{A2DCE6C8-4AB8-4B12-B095-4897A7883FD6}" srcOrd="0" destOrd="0" presId="urn:microsoft.com/office/officeart/2005/8/layout/process3"/>
    <dgm:cxn modelId="{2FFB0737-DF8C-4163-A8D2-FDB1A511142E}" srcId="{CDF66B80-F2AA-4C73-9BE9-BE5062066561}" destId="{AEAADFB6-9DD6-4E49-90A2-AF3196FC0C11}" srcOrd="2" destOrd="0" parTransId="{829892AA-BA3C-4BC7-B47C-BEB646221B90}" sibTransId="{BC970A94-D93F-4CEF-9F46-80ECAF6AF64E}"/>
    <dgm:cxn modelId="{144B6040-35B9-4B50-986C-EC78B4E92253}" srcId="{8575F4E7-1759-40EF-BD4B-27C6E3001DC8}" destId="{C6807C73-1E15-4F0D-9DFE-8AD10C97E622}" srcOrd="0" destOrd="0" parTransId="{D4C00392-9E76-4956-AEE2-E3AE919D6B5B}" sibTransId="{D1CE923B-BC28-4CDF-BD70-CBFA98BA5254}"/>
    <dgm:cxn modelId="{BE0A275D-6C51-4694-AF2F-C2E20E0E06B2}" type="presOf" srcId="{F364389D-5B8C-4B2C-92E3-F555FE894545}" destId="{F1C01DA7-EF0B-43DA-B8DE-18722D9DA783}" srcOrd="1" destOrd="0"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E19F7E41-FE03-445D-83F2-C880F41C33E7}" srcId="{260CC0DA-7113-4AF2-B6F0-25CD570BD56A}" destId="{0887AFA7-249A-4462-AA6F-1BA66B9F0172}" srcOrd="2" destOrd="0" parTransId="{3DAFC333-4742-46EF-8528-A904A1FF2E29}" sibTransId="{F364389D-5B8C-4B2C-92E3-F555FE894545}"/>
    <dgm:cxn modelId="{B5F44862-4419-4DC9-BF78-46C1957158DF}" srcId="{6E4175EF-9168-4FB0-B52A-849B5D02F5F0}" destId="{40B19940-54F9-4C94-BA1A-5E3C991AD934}" srcOrd="0" destOrd="0" parTransId="{95476E36-FF8B-4A35-811C-F8F562126E62}" sibTransId="{49AAB8DD-43D7-4F94-9387-0AA97291919E}"/>
    <dgm:cxn modelId="{95C0AF63-715F-4A3C-9725-AA2EC5A4A5A6}" type="presOf" srcId="{6E4175EF-9168-4FB0-B52A-849B5D02F5F0}" destId="{F8AA3CC4-F84B-440F-8E07-4056E5871BE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A5BF2846-5971-4EE1-B50C-C16CE55685D6}" srcId="{260CC0DA-7113-4AF2-B6F0-25CD570BD56A}" destId="{2692B87D-DDE7-4082-AAAA-72F8B2F10C2E}" srcOrd="4" destOrd="0" parTransId="{9D31B01D-8CF7-437A-A2CD-71B9D19A87F0}" sibTransId="{89713594-683B-4105-AE14-481AC70C1E66}"/>
    <dgm:cxn modelId="{3E830867-05BB-48E5-8208-E2A818D908E2}" srcId="{CDF66B80-F2AA-4C73-9BE9-BE5062066561}" destId="{65072E21-77DE-41B0-9453-BA202105F93D}" srcOrd="3" destOrd="0" parTransId="{E8456018-AD5E-4E2D-BEE7-D44CD8245A6D}" sibTransId="{903941AD-EFD0-4445-B30E-48C7E74ACAB7}"/>
    <dgm:cxn modelId="{33CBD468-5A4C-4C5F-B37F-BADF2582F48D}" type="presOf" srcId="{AEAADFB6-9DD6-4E49-90A2-AF3196FC0C11}" destId="{19EB5F7F-3441-4BD4-823B-9FAE9324038F}" srcOrd="0" destOrd="2"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ABF96A4A-E29B-4D2D-8CA6-EED1823A26F8}" type="presOf" srcId="{3588B934-F386-414A-9E09-43566EB48CC9}" destId="{F9428AEB-2EB8-4F03-9C62-B6C83A22CBB6}" srcOrd="0" destOrd="2" presId="urn:microsoft.com/office/officeart/2005/8/layout/process3"/>
    <dgm:cxn modelId="{C24F1F4B-988C-4E97-932E-F41BD9EFFFAD}" type="presOf" srcId="{524D4D73-E9F7-40EC-B883-791BECD18FE8}" destId="{2297E1D8-E0D9-4ADA-9D7C-386DFFB4E048}" srcOrd="0" destOrd="2" presId="urn:microsoft.com/office/officeart/2005/8/layout/process3"/>
    <dgm:cxn modelId="{BF8D9D4D-32BE-4C8C-B44B-A5C7B0E9830E}" type="presOf" srcId="{CBF67C4D-97FE-4CD9-B58B-B22ED0D1EFC4}" destId="{5E1B921B-59E9-4C3C-B0C2-9D6FCAA240C8}"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15BD6552-3B89-4CF6-8AFE-FC8DDA806E5D}" type="presOf" srcId="{C4B8F5E7-9804-47D6-A1C5-BAD84A697EE9}" destId="{19EB5F7F-3441-4BD4-823B-9FAE9324038F}"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C26ED385-0368-4B1A-B754-0FC2302060DC}" type="presOf" srcId="{8575F4E7-1759-40EF-BD4B-27C6E3001DC8}" destId="{E7B577E2-205C-4B01-BB4A-FACB3719CA81}" srcOrd="1"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7E5F968A-2386-4C48-8096-2F802C2D02BE}" type="presOf" srcId="{C6807C73-1E15-4F0D-9DFE-8AD10C97E622}" destId="{2297E1D8-E0D9-4ADA-9D7C-386DFFB4E048}" srcOrd="0" destOrd="0" presId="urn:microsoft.com/office/officeart/2005/8/layout/process3"/>
    <dgm:cxn modelId="{D38A9F8A-BBE5-4AD0-82B7-D077289275DF}" type="presOf" srcId="{DA02ADEA-0348-4FA7-9331-16CBE34C48D5}" destId="{1D4E3B5C-C11C-4B11-B8BD-473BECC3FB25}" srcOrd="1" destOrd="0"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B6D7C794-C2BD-44A9-943A-8D560D313A45}" srcId="{0887AFA7-249A-4462-AA6F-1BA66B9F0172}" destId="{E844FD1D-4F1F-492D-8E45-B33C3FA7C8B6}" srcOrd="1" destOrd="0" parTransId="{CD14A993-0D14-4689-B686-FC2456098F7D}" sibTransId="{959F9A18-0D9A-4C02-954D-6AFDEDA98AB0}"/>
    <dgm:cxn modelId="{526D2A9E-5B85-4E7D-AE60-AF3D5D133EB4}" type="presOf" srcId="{A35A7A7E-8C02-4CAA-B6D2-EC83A4DA189A}" destId="{F9428AEB-2EB8-4F03-9C62-B6C83A22CBB6}" srcOrd="0" destOrd="3" presId="urn:microsoft.com/office/officeart/2005/8/layout/process3"/>
    <dgm:cxn modelId="{3C2CBC9E-F3AA-4EBD-94D5-52A5869FA806}" srcId="{CDF66B80-F2AA-4C73-9BE9-BE5062066561}" destId="{ECE45B6E-DA83-49A0-8392-600179D75F58}" srcOrd="0" destOrd="0" parTransId="{1354B5FD-2FEF-4712-9DB8-DAF781E02E3B}" sibTransId="{E5A163DE-99CF-44BE-9477-23B590119417}"/>
    <dgm:cxn modelId="{030805A4-F0E4-4E47-B7C7-2A5AE735062D}" type="presOf" srcId="{DFF2D690-A768-4B31-A48C-14FF686FB5F7}" destId="{8949A493-DC20-4F7E-A4B2-082E87EAB6FD}" srcOrd="1" destOrd="0" presId="urn:microsoft.com/office/officeart/2005/8/layout/process3"/>
    <dgm:cxn modelId="{9FE78AA6-7569-446F-BDEA-7C0A86234AAA}" type="presOf" srcId="{260CC0DA-7113-4AF2-B6F0-25CD570BD56A}" destId="{8AB3862A-92CA-45A0-B848-FDD82E054494}" srcOrd="0"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E020ADAD-FFFD-4C34-BC89-BB6CFDBD7F38}" type="presOf" srcId="{DA02ADEA-0348-4FA7-9331-16CBE34C48D5}" destId="{B768B3D6-8DE4-4E5B-BD4A-0E0A91EF878C}" srcOrd="0" destOrd="0" presId="urn:microsoft.com/office/officeart/2005/8/layout/process3"/>
    <dgm:cxn modelId="{20E00CB0-CDDB-448B-AD18-A927775EDFCE}" type="presOf" srcId="{D3F48D4E-8A69-4B84-B0D5-E5F4DDD06190}" destId="{E3B61C3C-2DF6-4E35-925C-E20015C93559}" srcOrd="0" destOrd="2" presId="urn:microsoft.com/office/officeart/2005/8/layout/process3"/>
    <dgm:cxn modelId="{2275ACB6-C1C9-46D4-8F05-37FF057106CF}" srcId="{8575F4E7-1759-40EF-BD4B-27C6E3001DC8}" destId="{524D4D73-E9F7-40EC-B883-791BECD18FE8}" srcOrd="2" destOrd="0" parTransId="{361CE902-959F-4A78-9933-3BB68BD7C1F3}" sibTransId="{8081E01A-DE35-4122-9C71-29C7CEF9679F}"/>
    <dgm:cxn modelId="{2FC3CEBA-3292-4F01-A531-1D19ABB2D053}" srcId="{CDF66B80-F2AA-4C73-9BE9-BE5062066561}" destId="{C4B8F5E7-9804-47D6-A1C5-BAD84A697EE9}" srcOrd="1" destOrd="0" parTransId="{C89E6AD6-B37B-45A2-8B8D-77A33905017D}" sibTransId="{DBBCEAEE-5AB0-4D62-A244-7A3410B5C403}"/>
    <dgm:cxn modelId="{3C93BEBF-5E37-408C-B536-69E9FB101BCE}" srcId="{8575F4E7-1759-40EF-BD4B-27C6E3001DC8}" destId="{86A5CCC2-C861-4346-B807-6C989D0662B6}" srcOrd="1" destOrd="0" parTransId="{46AF7513-A698-44AE-A492-52274BE59E00}" sibTransId="{B3593AD8-D484-4AE8-A187-63CE9BAAA2A7}"/>
    <dgm:cxn modelId="{0551F6C2-90D3-48F5-A26D-1B2499391DC5}" srcId="{260CC0DA-7113-4AF2-B6F0-25CD570BD56A}" destId="{8575F4E7-1759-40EF-BD4B-27C6E3001DC8}" srcOrd="1" destOrd="0" parTransId="{49F78A9C-A8E0-45A4-A0ED-9BF321A18D32}" sibTransId="{DA02ADEA-0348-4FA7-9331-16CBE34C48D5}"/>
    <dgm:cxn modelId="{67222AC8-9F80-4752-94DE-403AB91AB9AD}" type="presOf" srcId="{65072E21-77DE-41B0-9453-BA202105F93D}" destId="{19EB5F7F-3441-4BD4-823B-9FAE9324038F}" srcOrd="0" destOrd="3" presId="urn:microsoft.com/office/officeart/2005/8/layout/process3"/>
    <dgm:cxn modelId="{86E37AC9-34B6-4428-97EC-76E541E6D7CF}" type="presOf" srcId="{ECE45B6E-DA83-49A0-8392-600179D75F58}" destId="{19EB5F7F-3441-4BD4-823B-9FAE9324038F}" srcOrd="0" destOrd="0" presId="urn:microsoft.com/office/officeart/2005/8/layout/process3"/>
    <dgm:cxn modelId="{3A33A0CC-D44F-4380-ACFA-E3858C92387A}" type="presOf" srcId="{2692B87D-DDE7-4082-AAAA-72F8B2F10C2E}" destId="{B0FD9C1B-508F-4979-BAED-F092AEFAAB10}" srcOrd="1" destOrd="0" presId="urn:microsoft.com/office/officeart/2005/8/layout/process3"/>
    <dgm:cxn modelId="{968FEBE3-7027-4854-9309-858B904FFDCA}" type="presOf" srcId="{CDF66B80-F2AA-4C73-9BE9-BE5062066561}" destId="{B878D96C-CD49-4C75-937B-1CEE7B77B78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6FA755EC-60C4-4CF0-9704-EB5B0D182136}" type="presOf" srcId="{CBF67C4D-97FE-4CD9-B58B-B22ED0D1EFC4}" destId="{751C90F4-DC12-4B8C-A3D9-9CA023AC2B2F}" srcOrd="1" destOrd="0" presId="urn:microsoft.com/office/officeart/2005/8/layout/process3"/>
    <dgm:cxn modelId="{3A8E48F0-9F5C-4A3D-985A-A114CB33BFF4}" type="presOf" srcId="{CDF66B80-F2AA-4C73-9BE9-BE5062066561}" destId="{B33D9057-9707-4579-82A7-72F37B3E2948}" srcOrd="1"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466A22-3BB8-4BB7-9868-D164612A0E79}" type="doc">
      <dgm:prSet loTypeId="urn:microsoft.com/office/officeart/2005/8/layout/process1" loCatId="process" qsTypeId="urn:microsoft.com/office/officeart/2005/8/quickstyle/simple1" qsCatId="simple" csTypeId="urn:microsoft.com/office/officeart/2005/8/colors/accent1_2" csCatId="accent1" phldr="1"/>
      <dgm:spPr/>
    </dgm:pt>
    <dgm:pt modelId="{1B533B6D-3332-45F7-9C21-5A47125E8FD3}">
      <dgm:prSet phldrT="[テキスト]"/>
      <dgm:spPr/>
      <dgm:t>
        <a:bodyPr/>
        <a:lstStyle/>
        <a:p>
          <a:r>
            <a:rPr kumimoji="1" lang="en-US" altLang="ja-JP" dirty="0"/>
            <a:t>API</a:t>
          </a:r>
          <a:r>
            <a:rPr kumimoji="1" lang="ja-JP" altLang="en-US" dirty="0"/>
            <a:t>実行</a:t>
          </a:r>
        </a:p>
      </dgm:t>
    </dgm:pt>
    <dgm:pt modelId="{58F0729E-9887-40F5-8AAB-F57E6134BCA4}" type="parTrans" cxnId="{8A34573E-1B7F-4BC7-83E4-A65038D7AC84}">
      <dgm:prSet/>
      <dgm:spPr/>
      <dgm:t>
        <a:bodyPr/>
        <a:lstStyle/>
        <a:p>
          <a:endParaRPr kumimoji="1" lang="ja-JP" altLang="en-US"/>
        </a:p>
      </dgm:t>
    </dgm:pt>
    <dgm:pt modelId="{070AFCFC-ADE6-4495-992A-55CCA0441690}" type="sibTrans" cxnId="{8A34573E-1B7F-4BC7-83E4-A65038D7AC84}">
      <dgm:prSet/>
      <dgm:spPr/>
      <dgm:t>
        <a:bodyPr/>
        <a:lstStyle/>
        <a:p>
          <a:endParaRPr kumimoji="1" lang="ja-JP" altLang="en-US"/>
        </a:p>
      </dgm:t>
    </dgm:pt>
    <dgm:pt modelId="{2AF36DB8-BEFE-42DB-B9BD-B9A1140B6F9E}">
      <dgm:prSet phldrT="[テキスト]"/>
      <dgm:spPr/>
      <dgm:t>
        <a:bodyPr/>
        <a:lstStyle/>
        <a:p>
          <a:r>
            <a:rPr kumimoji="1" lang="ja-JP" altLang="en-US" dirty="0"/>
            <a:t>要求に対してデータを送る</a:t>
          </a:r>
        </a:p>
      </dgm:t>
    </dgm:pt>
    <dgm:pt modelId="{30906C6A-971C-444F-829E-1E19197221AA}" type="parTrans" cxnId="{3E2DD2F0-2501-4125-96E1-6235EC2216A0}">
      <dgm:prSet/>
      <dgm:spPr/>
      <dgm:t>
        <a:bodyPr/>
        <a:lstStyle/>
        <a:p>
          <a:endParaRPr kumimoji="1" lang="ja-JP" altLang="en-US"/>
        </a:p>
      </dgm:t>
    </dgm:pt>
    <dgm:pt modelId="{90F73973-CF38-4E70-A5FC-15E46A4D7040}" type="sibTrans" cxnId="{3E2DD2F0-2501-4125-96E1-6235EC2216A0}">
      <dgm:prSet/>
      <dgm:spPr/>
      <dgm:t>
        <a:bodyPr/>
        <a:lstStyle/>
        <a:p>
          <a:endParaRPr kumimoji="1" lang="ja-JP" altLang="en-US"/>
        </a:p>
      </dgm:t>
    </dgm:pt>
    <dgm:pt modelId="{737EE684-1818-40CE-8B75-7EBF1AAE2D64}">
      <dgm:prSet phldrT="[テキスト]"/>
      <dgm:spPr/>
      <dgm:t>
        <a:bodyPr/>
        <a:lstStyle/>
        <a:p>
          <a:r>
            <a:rPr kumimoji="1" lang="ja-JP" altLang="en-US" dirty="0"/>
            <a:t>返ってきたデータをもとにプログラムの処理を行う</a:t>
          </a:r>
        </a:p>
      </dgm:t>
    </dgm:pt>
    <dgm:pt modelId="{E3399ECA-37BB-455C-949B-67E283D31760}" type="parTrans" cxnId="{F027D457-46D7-4C5E-B85E-8888CF401412}">
      <dgm:prSet/>
      <dgm:spPr/>
      <dgm:t>
        <a:bodyPr/>
        <a:lstStyle/>
        <a:p>
          <a:endParaRPr kumimoji="1" lang="ja-JP" altLang="en-US"/>
        </a:p>
      </dgm:t>
    </dgm:pt>
    <dgm:pt modelId="{9A63D819-5113-4788-A12E-64FD5613B618}" type="sibTrans" cxnId="{F027D457-46D7-4C5E-B85E-8888CF401412}">
      <dgm:prSet/>
      <dgm:spPr/>
      <dgm:t>
        <a:bodyPr/>
        <a:lstStyle/>
        <a:p>
          <a:endParaRPr kumimoji="1" lang="ja-JP" altLang="en-US"/>
        </a:p>
      </dgm:t>
    </dgm:pt>
    <dgm:pt modelId="{D11B5C9D-3A32-4F15-B025-5D7A673DF234}">
      <dgm:prSet phldrT="[テキスト]"/>
      <dgm:spPr/>
      <dgm:t>
        <a:bodyPr/>
        <a:lstStyle/>
        <a:p>
          <a:r>
            <a:rPr kumimoji="1" lang="ja-JP" altLang="en-US" dirty="0"/>
            <a:t>システムが動く</a:t>
          </a:r>
        </a:p>
      </dgm:t>
    </dgm:pt>
    <dgm:pt modelId="{3E2EF7E8-D39D-4481-8F08-6093E8DC92B2}" type="parTrans" cxnId="{BD983CF8-0BD7-43F3-BDF6-0CF3C745351D}">
      <dgm:prSet/>
      <dgm:spPr/>
      <dgm:t>
        <a:bodyPr/>
        <a:lstStyle/>
        <a:p>
          <a:endParaRPr kumimoji="1" lang="ja-JP" altLang="en-US"/>
        </a:p>
      </dgm:t>
    </dgm:pt>
    <dgm:pt modelId="{2D44A0DA-374A-4784-8090-EB7D5E8D87A2}" type="sibTrans" cxnId="{BD983CF8-0BD7-43F3-BDF6-0CF3C745351D}">
      <dgm:prSet/>
      <dgm:spPr/>
      <dgm:t>
        <a:bodyPr/>
        <a:lstStyle/>
        <a:p>
          <a:endParaRPr kumimoji="1" lang="ja-JP" altLang="en-US"/>
        </a:p>
      </dgm:t>
    </dgm:pt>
    <dgm:pt modelId="{E369DEBC-6A50-432B-9720-BEF1F6B596C1}" type="pres">
      <dgm:prSet presAssocID="{02466A22-3BB8-4BB7-9868-D164612A0E79}" presName="Name0" presStyleCnt="0">
        <dgm:presLayoutVars>
          <dgm:dir/>
          <dgm:resizeHandles val="exact"/>
        </dgm:presLayoutVars>
      </dgm:prSet>
      <dgm:spPr/>
    </dgm:pt>
    <dgm:pt modelId="{4C1E30F8-4310-475C-BFFD-8C72123963F3}" type="pres">
      <dgm:prSet presAssocID="{1B533B6D-3332-45F7-9C21-5A47125E8FD3}" presName="node" presStyleLbl="node1" presStyleIdx="0" presStyleCnt="4">
        <dgm:presLayoutVars>
          <dgm:bulletEnabled val="1"/>
        </dgm:presLayoutVars>
      </dgm:prSet>
      <dgm:spPr/>
    </dgm:pt>
    <dgm:pt modelId="{D3700153-1C76-4C96-9557-194C92C9757E}" type="pres">
      <dgm:prSet presAssocID="{070AFCFC-ADE6-4495-992A-55CCA0441690}" presName="sibTrans" presStyleLbl="sibTrans2D1" presStyleIdx="0" presStyleCnt="3"/>
      <dgm:spPr/>
    </dgm:pt>
    <dgm:pt modelId="{B56D9487-8435-409B-9205-00ECB1429A91}" type="pres">
      <dgm:prSet presAssocID="{070AFCFC-ADE6-4495-992A-55CCA0441690}" presName="connectorText" presStyleLbl="sibTrans2D1" presStyleIdx="0" presStyleCnt="3"/>
      <dgm:spPr/>
    </dgm:pt>
    <dgm:pt modelId="{E6C97C5B-A132-49F8-963E-2A020DC5C4EB}" type="pres">
      <dgm:prSet presAssocID="{2AF36DB8-BEFE-42DB-B9BD-B9A1140B6F9E}" presName="node" presStyleLbl="node1" presStyleIdx="1" presStyleCnt="4">
        <dgm:presLayoutVars>
          <dgm:bulletEnabled val="1"/>
        </dgm:presLayoutVars>
      </dgm:prSet>
      <dgm:spPr/>
    </dgm:pt>
    <dgm:pt modelId="{8C077D6E-2E0E-48F5-8754-44B826880001}" type="pres">
      <dgm:prSet presAssocID="{90F73973-CF38-4E70-A5FC-15E46A4D7040}" presName="sibTrans" presStyleLbl="sibTrans2D1" presStyleIdx="1" presStyleCnt="3"/>
      <dgm:spPr/>
    </dgm:pt>
    <dgm:pt modelId="{683380D9-576A-40E7-AD4A-85C46E1B840C}" type="pres">
      <dgm:prSet presAssocID="{90F73973-CF38-4E70-A5FC-15E46A4D7040}" presName="connectorText" presStyleLbl="sibTrans2D1" presStyleIdx="1" presStyleCnt="3"/>
      <dgm:spPr/>
    </dgm:pt>
    <dgm:pt modelId="{09ECBAD7-13F8-49FE-BF92-256FB3EBF404}" type="pres">
      <dgm:prSet presAssocID="{737EE684-1818-40CE-8B75-7EBF1AAE2D64}" presName="node" presStyleLbl="node1" presStyleIdx="2" presStyleCnt="4">
        <dgm:presLayoutVars>
          <dgm:bulletEnabled val="1"/>
        </dgm:presLayoutVars>
      </dgm:prSet>
      <dgm:spPr/>
    </dgm:pt>
    <dgm:pt modelId="{06971976-31F6-4FC7-AB7D-D3435CA699A8}" type="pres">
      <dgm:prSet presAssocID="{9A63D819-5113-4788-A12E-64FD5613B618}" presName="sibTrans" presStyleLbl="sibTrans2D1" presStyleIdx="2" presStyleCnt="3"/>
      <dgm:spPr/>
    </dgm:pt>
    <dgm:pt modelId="{0A3099B8-AAAC-43E9-AB93-F9FF41118A80}" type="pres">
      <dgm:prSet presAssocID="{9A63D819-5113-4788-A12E-64FD5613B618}" presName="connectorText" presStyleLbl="sibTrans2D1" presStyleIdx="2" presStyleCnt="3"/>
      <dgm:spPr/>
    </dgm:pt>
    <dgm:pt modelId="{9D001F74-D60A-4EC9-9D42-080AF3706484}" type="pres">
      <dgm:prSet presAssocID="{D11B5C9D-3A32-4F15-B025-5D7A673DF234}" presName="node" presStyleLbl="node1" presStyleIdx="3" presStyleCnt="4">
        <dgm:presLayoutVars>
          <dgm:bulletEnabled val="1"/>
        </dgm:presLayoutVars>
      </dgm:prSet>
      <dgm:spPr/>
    </dgm:pt>
  </dgm:ptLst>
  <dgm:cxnLst>
    <dgm:cxn modelId="{CDCC5402-1BB3-4ACE-90EA-1202844E690E}" type="presOf" srcId="{02466A22-3BB8-4BB7-9868-D164612A0E79}" destId="{E369DEBC-6A50-432B-9720-BEF1F6B596C1}" srcOrd="0" destOrd="0" presId="urn:microsoft.com/office/officeart/2005/8/layout/process1"/>
    <dgm:cxn modelId="{4077F419-228A-4704-B506-D49769775F6B}" type="presOf" srcId="{90F73973-CF38-4E70-A5FC-15E46A4D7040}" destId="{683380D9-576A-40E7-AD4A-85C46E1B840C}" srcOrd="1" destOrd="0" presId="urn:microsoft.com/office/officeart/2005/8/layout/process1"/>
    <dgm:cxn modelId="{999AA137-A423-424D-BB29-4E9C7C58115D}" type="presOf" srcId="{D11B5C9D-3A32-4F15-B025-5D7A673DF234}" destId="{9D001F74-D60A-4EC9-9D42-080AF3706484}" srcOrd="0" destOrd="0" presId="urn:microsoft.com/office/officeart/2005/8/layout/process1"/>
    <dgm:cxn modelId="{8A34573E-1B7F-4BC7-83E4-A65038D7AC84}" srcId="{02466A22-3BB8-4BB7-9868-D164612A0E79}" destId="{1B533B6D-3332-45F7-9C21-5A47125E8FD3}" srcOrd="0" destOrd="0" parTransId="{58F0729E-9887-40F5-8AAB-F57E6134BCA4}" sibTransId="{070AFCFC-ADE6-4495-992A-55CCA0441690}"/>
    <dgm:cxn modelId="{769DEE40-7A2B-4316-B9B1-E26CCE7AAF11}" type="presOf" srcId="{1B533B6D-3332-45F7-9C21-5A47125E8FD3}" destId="{4C1E30F8-4310-475C-BFFD-8C72123963F3}" srcOrd="0" destOrd="0" presId="urn:microsoft.com/office/officeart/2005/8/layout/process1"/>
    <dgm:cxn modelId="{F027D457-46D7-4C5E-B85E-8888CF401412}" srcId="{02466A22-3BB8-4BB7-9868-D164612A0E79}" destId="{737EE684-1818-40CE-8B75-7EBF1AAE2D64}" srcOrd="2" destOrd="0" parTransId="{E3399ECA-37BB-455C-949B-67E283D31760}" sibTransId="{9A63D819-5113-4788-A12E-64FD5613B618}"/>
    <dgm:cxn modelId="{A0B6D782-B5A3-4B5B-86F8-EC78034CA8F2}" type="presOf" srcId="{90F73973-CF38-4E70-A5FC-15E46A4D7040}" destId="{8C077D6E-2E0E-48F5-8754-44B826880001}" srcOrd="0" destOrd="0" presId="urn:microsoft.com/office/officeart/2005/8/layout/process1"/>
    <dgm:cxn modelId="{6ED9BE8C-DD7E-4815-9275-4E5378FCE54B}" type="presOf" srcId="{9A63D819-5113-4788-A12E-64FD5613B618}" destId="{0A3099B8-AAAC-43E9-AB93-F9FF41118A80}" srcOrd="1" destOrd="0" presId="urn:microsoft.com/office/officeart/2005/8/layout/process1"/>
    <dgm:cxn modelId="{E2896D90-886F-4AFB-BB6B-AC3444D60A85}" type="presOf" srcId="{737EE684-1818-40CE-8B75-7EBF1AAE2D64}" destId="{09ECBAD7-13F8-49FE-BF92-256FB3EBF404}" srcOrd="0" destOrd="0" presId="urn:microsoft.com/office/officeart/2005/8/layout/process1"/>
    <dgm:cxn modelId="{A208029E-4AC9-4151-9881-DB645B3148C7}" type="presOf" srcId="{9A63D819-5113-4788-A12E-64FD5613B618}" destId="{06971976-31F6-4FC7-AB7D-D3435CA699A8}" srcOrd="0" destOrd="0" presId="urn:microsoft.com/office/officeart/2005/8/layout/process1"/>
    <dgm:cxn modelId="{AC5B03B7-7F1D-487F-8F4B-E66C413AFE5C}" type="presOf" srcId="{2AF36DB8-BEFE-42DB-B9BD-B9A1140B6F9E}" destId="{E6C97C5B-A132-49F8-963E-2A020DC5C4EB}" srcOrd="0" destOrd="0" presId="urn:microsoft.com/office/officeart/2005/8/layout/process1"/>
    <dgm:cxn modelId="{3AECEAD0-500A-41BE-B67B-7EC781DCFE7F}" type="presOf" srcId="{070AFCFC-ADE6-4495-992A-55CCA0441690}" destId="{B56D9487-8435-409B-9205-00ECB1429A91}" srcOrd="1" destOrd="0" presId="urn:microsoft.com/office/officeart/2005/8/layout/process1"/>
    <dgm:cxn modelId="{CEF36CDA-DA22-4EE5-B4F3-B2174AEB84BD}" type="presOf" srcId="{070AFCFC-ADE6-4495-992A-55CCA0441690}" destId="{D3700153-1C76-4C96-9557-194C92C9757E}" srcOrd="0" destOrd="0" presId="urn:microsoft.com/office/officeart/2005/8/layout/process1"/>
    <dgm:cxn modelId="{3E2DD2F0-2501-4125-96E1-6235EC2216A0}" srcId="{02466A22-3BB8-4BB7-9868-D164612A0E79}" destId="{2AF36DB8-BEFE-42DB-B9BD-B9A1140B6F9E}" srcOrd="1" destOrd="0" parTransId="{30906C6A-971C-444F-829E-1E19197221AA}" sibTransId="{90F73973-CF38-4E70-A5FC-15E46A4D7040}"/>
    <dgm:cxn modelId="{BD983CF8-0BD7-43F3-BDF6-0CF3C745351D}" srcId="{02466A22-3BB8-4BB7-9868-D164612A0E79}" destId="{D11B5C9D-3A32-4F15-B025-5D7A673DF234}" srcOrd="3" destOrd="0" parTransId="{3E2EF7E8-D39D-4481-8F08-6093E8DC92B2}" sibTransId="{2D44A0DA-374A-4784-8090-EB7D5E8D87A2}"/>
    <dgm:cxn modelId="{BA2A9122-3DEE-4F61-AA50-34EB7F0885AE}" type="presParOf" srcId="{E369DEBC-6A50-432B-9720-BEF1F6B596C1}" destId="{4C1E30F8-4310-475C-BFFD-8C72123963F3}" srcOrd="0" destOrd="0" presId="urn:microsoft.com/office/officeart/2005/8/layout/process1"/>
    <dgm:cxn modelId="{9FFC0E29-4D15-4098-89CA-7D54D19690D6}" type="presParOf" srcId="{E369DEBC-6A50-432B-9720-BEF1F6B596C1}" destId="{D3700153-1C76-4C96-9557-194C92C9757E}" srcOrd="1" destOrd="0" presId="urn:microsoft.com/office/officeart/2005/8/layout/process1"/>
    <dgm:cxn modelId="{9A111632-146A-40C2-9F9A-4B2CA22B3B7E}" type="presParOf" srcId="{D3700153-1C76-4C96-9557-194C92C9757E}" destId="{B56D9487-8435-409B-9205-00ECB1429A91}" srcOrd="0" destOrd="0" presId="urn:microsoft.com/office/officeart/2005/8/layout/process1"/>
    <dgm:cxn modelId="{BE158F6C-4A18-4BB4-871D-43FC47E9E47D}" type="presParOf" srcId="{E369DEBC-6A50-432B-9720-BEF1F6B596C1}" destId="{E6C97C5B-A132-49F8-963E-2A020DC5C4EB}" srcOrd="2" destOrd="0" presId="urn:microsoft.com/office/officeart/2005/8/layout/process1"/>
    <dgm:cxn modelId="{447E87A4-30FB-42B9-B479-01EFCDA33A4C}" type="presParOf" srcId="{E369DEBC-6A50-432B-9720-BEF1F6B596C1}" destId="{8C077D6E-2E0E-48F5-8754-44B826880001}" srcOrd="3" destOrd="0" presId="urn:microsoft.com/office/officeart/2005/8/layout/process1"/>
    <dgm:cxn modelId="{3D8C4E8E-F226-496A-A4E5-67697BBBCE58}" type="presParOf" srcId="{8C077D6E-2E0E-48F5-8754-44B826880001}" destId="{683380D9-576A-40E7-AD4A-85C46E1B840C}" srcOrd="0" destOrd="0" presId="urn:microsoft.com/office/officeart/2005/8/layout/process1"/>
    <dgm:cxn modelId="{01CB8A44-C8AC-46BD-B68E-9754749F54F1}" type="presParOf" srcId="{E369DEBC-6A50-432B-9720-BEF1F6B596C1}" destId="{09ECBAD7-13F8-49FE-BF92-256FB3EBF404}" srcOrd="4" destOrd="0" presId="urn:microsoft.com/office/officeart/2005/8/layout/process1"/>
    <dgm:cxn modelId="{17F8D574-07ED-4D3F-A011-3D6220E7B5F5}" type="presParOf" srcId="{E369DEBC-6A50-432B-9720-BEF1F6B596C1}" destId="{06971976-31F6-4FC7-AB7D-D3435CA699A8}" srcOrd="5" destOrd="0" presId="urn:microsoft.com/office/officeart/2005/8/layout/process1"/>
    <dgm:cxn modelId="{702A062D-D6A6-4C4E-B453-20E99AD78551}" type="presParOf" srcId="{06971976-31F6-4FC7-AB7D-D3435CA699A8}" destId="{0A3099B8-AAAC-43E9-AB93-F9FF41118A80}" srcOrd="0" destOrd="0" presId="urn:microsoft.com/office/officeart/2005/8/layout/process1"/>
    <dgm:cxn modelId="{E53706D5-A969-4E32-B093-3056A0443F42}" type="presParOf" srcId="{E369DEBC-6A50-432B-9720-BEF1F6B596C1}" destId="{9D001F74-D60A-4EC9-9D42-080AF370648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393254-A3C1-4F8F-976F-83E76BB2CE5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E5CB7FB8-2571-4F5F-B479-8BBD93359F41}">
      <dgm:prSet phldrT="[テキスト]" custT="1"/>
      <dgm:spPr/>
      <dgm:t>
        <a:bodyPr/>
        <a:lstStyle/>
        <a:p>
          <a:r>
            <a:rPr kumimoji="1" lang="en-US" altLang="ja-JP" sz="1000" dirty="0"/>
            <a:t>JSON</a:t>
          </a:r>
          <a:r>
            <a:rPr kumimoji="1" lang="ja-JP" altLang="en-US" sz="1000" dirty="0"/>
            <a:t>モジュールのインポート</a:t>
          </a:r>
        </a:p>
      </dgm:t>
    </dgm:pt>
    <dgm:pt modelId="{73F6B7BC-38A3-45F5-8671-DE5CF5997AF4}" type="parTrans" cxnId="{6F947512-67CC-4DB4-9C4A-E985D3586CD6}">
      <dgm:prSet/>
      <dgm:spPr/>
      <dgm:t>
        <a:bodyPr/>
        <a:lstStyle/>
        <a:p>
          <a:endParaRPr kumimoji="1" lang="ja-JP" altLang="en-US" sz="1000"/>
        </a:p>
      </dgm:t>
    </dgm:pt>
    <dgm:pt modelId="{C60EB5F6-F999-4410-855D-02DD32214C54}" type="sibTrans" cxnId="{6F947512-67CC-4DB4-9C4A-E985D3586CD6}">
      <dgm:prSet/>
      <dgm:spPr/>
      <dgm:t>
        <a:bodyPr/>
        <a:lstStyle/>
        <a:p>
          <a:endParaRPr kumimoji="1" lang="ja-JP" altLang="en-US" sz="1000"/>
        </a:p>
      </dgm:t>
    </dgm:pt>
    <dgm:pt modelId="{566973C0-1363-414C-BB2A-0D15A232EFFF}">
      <dgm:prSet phldrT="[テキスト]" custT="1"/>
      <dgm:spPr/>
      <dgm:t>
        <a:bodyPr/>
        <a:lstStyle/>
        <a:p>
          <a:r>
            <a:rPr kumimoji="1" lang="en-US" altLang="ja-JP" sz="1400" dirty="0"/>
            <a:t>Python</a:t>
          </a:r>
          <a:r>
            <a:rPr kumimoji="1" lang="ja-JP" altLang="en-US" sz="1400" dirty="0"/>
            <a:t>の組み込みモジュールである</a:t>
          </a:r>
          <a:r>
            <a:rPr kumimoji="1" lang="en-US" altLang="ja-JP" sz="1400" dirty="0"/>
            <a:t>[JSON]</a:t>
          </a:r>
          <a:r>
            <a:rPr kumimoji="1" lang="ja-JP" altLang="en-US" sz="1400" dirty="0"/>
            <a:t>をインポートする</a:t>
          </a:r>
        </a:p>
      </dgm:t>
    </dgm:pt>
    <dgm:pt modelId="{1D303007-4CF5-4435-B755-3C638CEA613F}" type="parTrans" cxnId="{3D0FB4AD-1AD0-4D6A-B330-43DAD71B13E8}">
      <dgm:prSet/>
      <dgm:spPr/>
      <dgm:t>
        <a:bodyPr/>
        <a:lstStyle/>
        <a:p>
          <a:endParaRPr kumimoji="1" lang="ja-JP" altLang="en-US" sz="1000"/>
        </a:p>
      </dgm:t>
    </dgm:pt>
    <dgm:pt modelId="{97C5C558-4648-4CE9-A067-E27FA3004F2B}" type="sibTrans" cxnId="{3D0FB4AD-1AD0-4D6A-B330-43DAD71B13E8}">
      <dgm:prSet/>
      <dgm:spPr/>
      <dgm:t>
        <a:bodyPr/>
        <a:lstStyle/>
        <a:p>
          <a:endParaRPr kumimoji="1" lang="ja-JP" altLang="en-US" sz="1000"/>
        </a:p>
      </dgm:t>
    </dgm:pt>
    <dgm:pt modelId="{7514F872-B233-4B31-A934-F8599FA8631A}">
      <dgm:prSet phldrT="[テキスト]" custT="1"/>
      <dgm:spPr/>
      <dgm:t>
        <a:bodyPr/>
        <a:lstStyle/>
        <a:p>
          <a:r>
            <a:rPr kumimoji="1" lang="en-US" altLang="ja-JP" sz="1000" dirty="0"/>
            <a:t>JSON</a:t>
          </a:r>
          <a:r>
            <a:rPr kumimoji="1" lang="ja-JP" altLang="en-US" sz="1000" dirty="0"/>
            <a:t>データの読み込み</a:t>
          </a:r>
        </a:p>
      </dgm:t>
    </dgm:pt>
    <dgm:pt modelId="{0535CEA1-2C2C-4CA0-B233-3F7F12BF2159}" type="parTrans" cxnId="{98230972-B76D-4163-AE43-E03EA8627E22}">
      <dgm:prSet/>
      <dgm:spPr/>
      <dgm:t>
        <a:bodyPr/>
        <a:lstStyle/>
        <a:p>
          <a:endParaRPr kumimoji="1" lang="ja-JP" altLang="en-US" sz="1000"/>
        </a:p>
      </dgm:t>
    </dgm:pt>
    <dgm:pt modelId="{221E8C82-01D1-4354-8B4B-944F1879D291}" type="sibTrans" cxnId="{98230972-B76D-4163-AE43-E03EA8627E22}">
      <dgm:prSet/>
      <dgm:spPr/>
      <dgm:t>
        <a:bodyPr/>
        <a:lstStyle/>
        <a:p>
          <a:endParaRPr kumimoji="1" lang="ja-JP" altLang="en-US" sz="1000"/>
        </a:p>
      </dgm:t>
    </dgm:pt>
    <dgm:pt modelId="{45D24439-71DB-4C41-9C54-E7623F81E7F3}">
      <dgm:prSet phldrT="[テキスト]" custT="1"/>
      <dgm:spPr/>
      <dgm:t>
        <a:bodyPr/>
        <a:lstStyle/>
        <a:p>
          <a:r>
            <a:rPr kumimoji="1" lang="ja-JP" altLang="en-US" sz="1400" dirty="0"/>
            <a:t>文字列としての</a:t>
          </a:r>
          <a:r>
            <a:rPr kumimoji="1" lang="en-US" altLang="ja-JP" sz="1400" dirty="0"/>
            <a:t>JSON</a:t>
          </a:r>
          <a:r>
            <a:rPr kumimoji="1" lang="ja-JP" altLang="en-US" sz="1400" dirty="0"/>
            <a:t>を関数</a:t>
          </a:r>
          <a:r>
            <a:rPr kumimoji="1" lang="en-US" altLang="ja-JP" sz="1400" dirty="0"/>
            <a:t>(</a:t>
          </a:r>
          <a:r>
            <a:rPr kumimoji="1" lang="en-US" altLang="ja-JP" sz="1400" dirty="0" err="1"/>
            <a:t>json.load</a:t>
          </a:r>
          <a:r>
            <a:rPr kumimoji="1" lang="en-US" altLang="ja-JP" sz="1400" dirty="0"/>
            <a:t>)</a:t>
          </a:r>
          <a:r>
            <a:rPr kumimoji="1" lang="ja-JP" altLang="en-US" sz="1400" dirty="0"/>
            <a:t>を利用して</a:t>
          </a:r>
          <a:r>
            <a:rPr kumimoji="1" lang="en-US" altLang="ja-JP" sz="1400" dirty="0"/>
            <a:t>JSON</a:t>
          </a:r>
          <a:r>
            <a:rPr kumimoji="1" lang="ja-JP" altLang="en-US" sz="1400" dirty="0"/>
            <a:t>形式を読み込む</a:t>
          </a:r>
        </a:p>
      </dgm:t>
    </dgm:pt>
    <dgm:pt modelId="{E36B46BD-DDC6-45E8-8797-285F7C9A713A}" type="parTrans" cxnId="{150355C0-353F-4BD3-B5AE-10939F195FD7}">
      <dgm:prSet/>
      <dgm:spPr/>
      <dgm:t>
        <a:bodyPr/>
        <a:lstStyle/>
        <a:p>
          <a:endParaRPr kumimoji="1" lang="ja-JP" altLang="en-US" sz="1000"/>
        </a:p>
      </dgm:t>
    </dgm:pt>
    <dgm:pt modelId="{15311EC0-AFE0-468C-80FF-CCB89769493D}" type="sibTrans" cxnId="{150355C0-353F-4BD3-B5AE-10939F195FD7}">
      <dgm:prSet/>
      <dgm:spPr/>
      <dgm:t>
        <a:bodyPr/>
        <a:lstStyle/>
        <a:p>
          <a:endParaRPr kumimoji="1" lang="ja-JP" altLang="en-US" sz="1000"/>
        </a:p>
      </dgm:t>
    </dgm:pt>
    <dgm:pt modelId="{D1EEBAC2-7936-4C82-B5E6-50D198F276E2}">
      <dgm:prSet phldrT="[テキスト]" custT="1"/>
      <dgm:spPr/>
      <dgm:t>
        <a:bodyPr/>
        <a:lstStyle/>
        <a:p>
          <a:r>
            <a:rPr kumimoji="1" lang="ja-JP" altLang="en-US" sz="1000" dirty="0"/>
            <a:t>データの検索</a:t>
          </a:r>
        </a:p>
      </dgm:t>
    </dgm:pt>
    <dgm:pt modelId="{77A080A8-CD3B-442E-9242-8A0B7FDF24FA}" type="parTrans" cxnId="{6789EBCA-2B8A-49AA-B0B6-D360556B863E}">
      <dgm:prSet/>
      <dgm:spPr/>
      <dgm:t>
        <a:bodyPr/>
        <a:lstStyle/>
        <a:p>
          <a:endParaRPr kumimoji="1" lang="ja-JP" altLang="en-US" sz="1000"/>
        </a:p>
      </dgm:t>
    </dgm:pt>
    <dgm:pt modelId="{747C9D6D-BC12-4685-B6CC-386EA79A8980}" type="sibTrans" cxnId="{6789EBCA-2B8A-49AA-B0B6-D360556B863E}">
      <dgm:prSet/>
      <dgm:spPr/>
      <dgm:t>
        <a:bodyPr/>
        <a:lstStyle/>
        <a:p>
          <a:endParaRPr kumimoji="1" lang="ja-JP" altLang="en-US" sz="1000"/>
        </a:p>
      </dgm:t>
    </dgm:pt>
    <dgm:pt modelId="{06E3C415-5F2A-4ED8-BCF4-55A6EEA3E55D}">
      <dgm:prSet phldrT="[テキスト]" custT="1"/>
      <dgm:spPr/>
      <dgm:t>
        <a:bodyPr/>
        <a:lstStyle/>
        <a:p>
          <a:r>
            <a:rPr kumimoji="1" lang="ja-JP" altLang="en-US" sz="1400" dirty="0"/>
            <a:t>この時点で</a:t>
          </a:r>
          <a:r>
            <a:rPr kumimoji="1" lang="en-US" altLang="ja-JP" sz="1400" dirty="0"/>
            <a:t>JSON</a:t>
          </a:r>
          <a:r>
            <a:rPr kumimoji="1" lang="ja-JP" altLang="en-US" sz="1400" dirty="0"/>
            <a:t>データは</a:t>
          </a:r>
          <a:r>
            <a:rPr kumimoji="1" lang="en-US" altLang="ja-JP" sz="1400" dirty="0"/>
            <a:t>Python</a:t>
          </a:r>
          <a:r>
            <a:rPr kumimoji="1" lang="ja-JP" altLang="en-US" sz="1400" dirty="0"/>
            <a:t>上では辞書やリストとして認識してるため、</a:t>
          </a:r>
          <a:br>
            <a:rPr kumimoji="1" lang="en-US" altLang="ja-JP" sz="1400" dirty="0"/>
          </a:br>
          <a:r>
            <a:rPr kumimoji="1" lang="ja-JP" altLang="en-US" sz="1400" dirty="0"/>
            <a:t>追加・削除などは先述した内容の通り</a:t>
          </a:r>
        </a:p>
      </dgm:t>
    </dgm:pt>
    <dgm:pt modelId="{E16B7152-AAA1-4135-8C7F-1D23D0D99972}" type="parTrans" cxnId="{AA2698D9-B89B-438D-BAC1-02690F3976D4}">
      <dgm:prSet/>
      <dgm:spPr/>
      <dgm:t>
        <a:bodyPr/>
        <a:lstStyle/>
        <a:p>
          <a:endParaRPr kumimoji="1" lang="ja-JP" altLang="en-US" sz="1000"/>
        </a:p>
      </dgm:t>
    </dgm:pt>
    <dgm:pt modelId="{52B7466F-19A5-4037-A9B9-C3D005183DB0}" type="sibTrans" cxnId="{AA2698D9-B89B-438D-BAC1-02690F3976D4}">
      <dgm:prSet/>
      <dgm:spPr/>
      <dgm:t>
        <a:bodyPr/>
        <a:lstStyle/>
        <a:p>
          <a:endParaRPr kumimoji="1" lang="ja-JP" altLang="en-US" sz="1000"/>
        </a:p>
      </dgm:t>
    </dgm:pt>
    <dgm:pt modelId="{5D26504B-033D-488F-A1CF-52E191D91406}">
      <dgm:prSet phldrT="[テキスト]" custT="1"/>
      <dgm:spPr/>
      <dgm:t>
        <a:bodyPr/>
        <a:lstStyle/>
        <a:p>
          <a:r>
            <a:rPr kumimoji="1" lang="ja-JP" altLang="en-US" sz="1000" dirty="0"/>
            <a:t>データの出力</a:t>
          </a:r>
        </a:p>
      </dgm:t>
    </dgm:pt>
    <dgm:pt modelId="{44AF20A0-1910-4353-86E3-A03DC5B4A631}" type="parTrans" cxnId="{12E92464-2EB9-499D-87B0-C874D956517D}">
      <dgm:prSet/>
      <dgm:spPr/>
      <dgm:t>
        <a:bodyPr/>
        <a:lstStyle/>
        <a:p>
          <a:endParaRPr kumimoji="1" lang="ja-JP" altLang="en-US" sz="1000"/>
        </a:p>
      </dgm:t>
    </dgm:pt>
    <dgm:pt modelId="{CB0FEDA3-11DF-4BB8-BB6C-101A3C83413A}" type="sibTrans" cxnId="{12E92464-2EB9-499D-87B0-C874D956517D}">
      <dgm:prSet/>
      <dgm:spPr/>
      <dgm:t>
        <a:bodyPr/>
        <a:lstStyle/>
        <a:p>
          <a:endParaRPr kumimoji="1" lang="ja-JP" altLang="en-US" sz="1000"/>
        </a:p>
      </dgm:t>
    </dgm:pt>
    <dgm:pt modelId="{AE07AB93-5030-4185-9B3E-218FCABA4A31}">
      <dgm:prSet custT="1"/>
      <dgm:spPr/>
      <dgm:t>
        <a:bodyPr/>
        <a:lstStyle/>
        <a:p>
          <a:r>
            <a:rPr kumimoji="1" lang="ja-JP" altLang="en-US" sz="1400" dirty="0"/>
            <a:t>関数</a:t>
          </a:r>
          <a:r>
            <a:rPr kumimoji="1" lang="en-US" altLang="ja-JP" sz="1400" dirty="0"/>
            <a:t>(</a:t>
          </a:r>
          <a:r>
            <a:rPr kumimoji="1" lang="en-US" altLang="ja-JP" sz="1400" dirty="0" err="1"/>
            <a:t>json.dump</a:t>
          </a:r>
          <a:r>
            <a:rPr kumimoji="1" lang="en-US" altLang="ja-JP" sz="1400" dirty="0"/>
            <a:t>)</a:t>
          </a:r>
          <a:r>
            <a:rPr kumimoji="1" lang="ja-JP" altLang="en-US" sz="1400" dirty="0"/>
            <a:t>を利用して</a:t>
          </a:r>
          <a:r>
            <a:rPr kumimoji="1" lang="en-US" altLang="ja-JP" sz="1400" dirty="0"/>
            <a:t>Python</a:t>
          </a:r>
          <a:r>
            <a:rPr kumimoji="1" lang="ja-JP" altLang="en-US" sz="1400" dirty="0"/>
            <a:t>のオブジェクトを</a:t>
          </a:r>
          <a:r>
            <a:rPr kumimoji="1" lang="en-US" altLang="ja-JP" sz="1400" dirty="0"/>
            <a:t>JSON</a:t>
          </a:r>
          <a:r>
            <a:rPr kumimoji="1" lang="ja-JP" altLang="en-US" sz="1400" dirty="0"/>
            <a:t>で出力する</a:t>
          </a:r>
        </a:p>
      </dgm:t>
    </dgm:pt>
    <dgm:pt modelId="{DF647AE5-978E-42CE-A9AE-825F3192C9BC}" type="parTrans" cxnId="{178EB382-942F-496B-A1B5-A706A0457126}">
      <dgm:prSet/>
      <dgm:spPr/>
      <dgm:t>
        <a:bodyPr/>
        <a:lstStyle/>
        <a:p>
          <a:endParaRPr kumimoji="1" lang="ja-JP" altLang="en-US" sz="1000"/>
        </a:p>
      </dgm:t>
    </dgm:pt>
    <dgm:pt modelId="{A7F1721C-D150-456E-AAF7-1F1F6A98C63F}" type="sibTrans" cxnId="{178EB382-942F-496B-A1B5-A706A0457126}">
      <dgm:prSet/>
      <dgm:spPr/>
      <dgm:t>
        <a:bodyPr/>
        <a:lstStyle/>
        <a:p>
          <a:endParaRPr kumimoji="1" lang="ja-JP" altLang="en-US" sz="1000"/>
        </a:p>
      </dgm:t>
    </dgm:pt>
    <dgm:pt modelId="{063EC6F1-3A38-4C90-BCB0-E7B3C7AE3095}" type="pres">
      <dgm:prSet presAssocID="{58393254-A3C1-4F8F-976F-83E76BB2CE5C}" presName="linearFlow" presStyleCnt="0">
        <dgm:presLayoutVars>
          <dgm:dir/>
          <dgm:animLvl val="lvl"/>
          <dgm:resizeHandles val="exact"/>
        </dgm:presLayoutVars>
      </dgm:prSet>
      <dgm:spPr/>
    </dgm:pt>
    <dgm:pt modelId="{1376AAC8-526F-4800-8E3D-77B1A71E7CAD}" type="pres">
      <dgm:prSet presAssocID="{E5CB7FB8-2571-4F5F-B479-8BBD93359F41}" presName="composite" presStyleCnt="0"/>
      <dgm:spPr/>
    </dgm:pt>
    <dgm:pt modelId="{2771218E-C292-45AB-ADD8-7ADD75A9DD9F}" type="pres">
      <dgm:prSet presAssocID="{E5CB7FB8-2571-4F5F-B479-8BBD93359F41}" presName="parentText" presStyleLbl="alignNode1" presStyleIdx="0" presStyleCnt="4">
        <dgm:presLayoutVars>
          <dgm:chMax val="1"/>
          <dgm:bulletEnabled val="1"/>
        </dgm:presLayoutVars>
      </dgm:prSet>
      <dgm:spPr/>
    </dgm:pt>
    <dgm:pt modelId="{67854CEB-988C-4753-8223-2DE60A6A90AA}" type="pres">
      <dgm:prSet presAssocID="{E5CB7FB8-2571-4F5F-B479-8BBD93359F41}" presName="descendantText" presStyleLbl="alignAcc1" presStyleIdx="0" presStyleCnt="4">
        <dgm:presLayoutVars>
          <dgm:bulletEnabled val="1"/>
        </dgm:presLayoutVars>
      </dgm:prSet>
      <dgm:spPr/>
    </dgm:pt>
    <dgm:pt modelId="{2AAB3DD1-3F45-4E26-BFA9-37F2568153A2}" type="pres">
      <dgm:prSet presAssocID="{C60EB5F6-F999-4410-855D-02DD32214C54}" presName="sp" presStyleCnt="0"/>
      <dgm:spPr/>
    </dgm:pt>
    <dgm:pt modelId="{712F5285-B62E-4544-9B28-5B69534F8851}" type="pres">
      <dgm:prSet presAssocID="{7514F872-B233-4B31-A934-F8599FA8631A}" presName="composite" presStyleCnt="0"/>
      <dgm:spPr/>
    </dgm:pt>
    <dgm:pt modelId="{65888CC2-36A6-49A6-862C-120CEBE1C7B1}" type="pres">
      <dgm:prSet presAssocID="{7514F872-B233-4B31-A934-F8599FA8631A}" presName="parentText" presStyleLbl="alignNode1" presStyleIdx="1" presStyleCnt="4">
        <dgm:presLayoutVars>
          <dgm:chMax val="1"/>
          <dgm:bulletEnabled val="1"/>
        </dgm:presLayoutVars>
      </dgm:prSet>
      <dgm:spPr/>
    </dgm:pt>
    <dgm:pt modelId="{5D3D8DD7-4246-4B9C-8C75-81D570C3C49A}" type="pres">
      <dgm:prSet presAssocID="{7514F872-B233-4B31-A934-F8599FA8631A}" presName="descendantText" presStyleLbl="alignAcc1" presStyleIdx="1" presStyleCnt="4">
        <dgm:presLayoutVars>
          <dgm:bulletEnabled val="1"/>
        </dgm:presLayoutVars>
      </dgm:prSet>
      <dgm:spPr/>
    </dgm:pt>
    <dgm:pt modelId="{95C238D0-DC85-4C07-B8C3-F21B65CF3F87}" type="pres">
      <dgm:prSet presAssocID="{221E8C82-01D1-4354-8B4B-944F1879D291}" presName="sp" presStyleCnt="0"/>
      <dgm:spPr/>
    </dgm:pt>
    <dgm:pt modelId="{A950EFEB-0FB3-452C-9040-1EB18989C526}" type="pres">
      <dgm:prSet presAssocID="{D1EEBAC2-7936-4C82-B5E6-50D198F276E2}" presName="composite" presStyleCnt="0"/>
      <dgm:spPr/>
    </dgm:pt>
    <dgm:pt modelId="{410018A7-E827-452F-B3D3-8B7C6CAA0BD5}" type="pres">
      <dgm:prSet presAssocID="{D1EEBAC2-7936-4C82-B5E6-50D198F276E2}" presName="parentText" presStyleLbl="alignNode1" presStyleIdx="2" presStyleCnt="4">
        <dgm:presLayoutVars>
          <dgm:chMax val="1"/>
          <dgm:bulletEnabled val="1"/>
        </dgm:presLayoutVars>
      </dgm:prSet>
      <dgm:spPr/>
    </dgm:pt>
    <dgm:pt modelId="{F01807E2-A0CA-4472-A57E-D3448F4AD6B7}" type="pres">
      <dgm:prSet presAssocID="{D1EEBAC2-7936-4C82-B5E6-50D198F276E2}" presName="descendantText" presStyleLbl="alignAcc1" presStyleIdx="2" presStyleCnt="4">
        <dgm:presLayoutVars>
          <dgm:bulletEnabled val="1"/>
        </dgm:presLayoutVars>
      </dgm:prSet>
      <dgm:spPr/>
    </dgm:pt>
    <dgm:pt modelId="{A1D946E7-15C0-4D76-B276-E6BC5EB22C9B}" type="pres">
      <dgm:prSet presAssocID="{747C9D6D-BC12-4685-B6CC-386EA79A8980}" presName="sp" presStyleCnt="0"/>
      <dgm:spPr/>
    </dgm:pt>
    <dgm:pt modelId="{0EAF3D9C-21C5-4AE1-B75A-E970BC00B26E}" type="pres">
      <dgm:prSet presAssocID="{5D26504B-033D-488F-A1CF-52E191D91406}" presName="composite" presStyleCnt="0"/>
      <dgm:spPr/>
    </dgm:pt>
    <dgm:pt modelId="{D8AF42B2-9773-46A0-80D3-37080B40CBAA}" type="pres">
      <dgm:prSet presAssocID="{5D26504B-033D-488F-A1CF-52E191D91406}" presName="parentText" presStyleLbl="alignNode1" presStyleIdx="3" presStyleCnt="4">
        <dgm:presLayoutVars>
          <dgm:chMax val="1"/>
          <dgm:bulletEnabled val="1"/>
        </dgm:presLayoutVars>
      </dgm:prSet>
      <dgm:spPr/>
    </dgm:pt>
    <dgm:pt modelId="{01C5C3A8-108A-4720-8529-CF35267BD993}" type="pres">
      <dgm:prSet presAssocID="{5D26504B-033D-488F-A1CF-52E191D91406}" presName="descendantText" presStyleLbl="alignAcc1" presStyleIdx="3" presStyleCnt="4" custLinFactNeighborY="0">
        <dgm:presLayoutVars>
          <dgm:bulletEnabled val="1"/>
        </dgm:presLayoutVars>
      </dgm:prSet>
      <dgm:spPr/>
    </dgm:pt>
  </dgm:ptLst>
  <dgm:cxnLst>
    <dgm:cxn modelId="{C952D505-0B52-4A94-B076-9FD701605FCD}" type="presOf" srcId="{AE07AB93-5030-4185-9B3E-218FCABA4A31}" destId="{01C5C3A8-108A-4720-8529-CF35267BD993}" srcOrd="0" destOrd="0" presId="urn:microsoft.com/office/officeart/2005/8/layout/chevron2"/>
    <dgm:cxn modelId="{A90B630A-E724-443F-B9CD-80DCCE1A86CA}" type="presOf" srcId="{5D26504B-033D-488F-A1CF-52E191D91406}" destId="{D8AF42B2-9773-46A0-80D3-37080B40CBAA}" srcOrd="0" destOrd="0" presId="urn:microsoft.com/office/officeart/2005/8/layout/chevron2"/>
    <dgm:cxn modelId="{6F947512-67CC-4DB4-9C4A-E985D3586CD6}" srcId="{58393254-A3C1-4F8F-976F-83E76BB2CE5C}" destId="{E5CB7FB8-2571-4F5F-B479-8BBD93359F41}" srcOrd="0" destOrd="0" parTransId="{73F6B7BC-38A3-45F5-8671-DE5CF5997AF4}" sibTransId="{C60EB5F6-F999-4410-855D-02DD32214C54}"/>
    <dgm:cxn modelId="{6E16492F-D364-4BCA-868E-96291A292226}" type="presOf" srcId="{D1EEBAC2-7936-4C82-B5E6-50D198F276E2}" destId="{410018A7-E827-452F-B3D3-8B7C6CAA0BD5}" srcOrd="0" destOrd="0" presId="urn:microsoft.com/office/officeart/2005/8/layout/chevron2"/>
    <dgm:cxn modelId="{BE3CB433-E792-4B8D-9AFB-BD28648A2018}" type="presOf" srcId="{566973C0-1363-414C-BB2A-0D15A232EFFF}" destId="{67854CEB-988C-4753-8223-2DE60A6A90AA}" srcOrd="0" destOrd="0" presId="urn:microsoft.com/office/officeart/2005/8/layout/chevron2"/>
    <dgm:cxn modelId="{F14AF85D-9838-40E4-8CA6-AA84B7952273}" type="presOf" srcId="{7514F872-B233-4B31-A934-F8599FA8631A}" destId="{65888CC2-36A6-49A6-862C-120CEBE1C7B1}" srcOrd="0" destOrd="0" presId="urn:microsoft.com/office/officeart/2005/8/layout/chevron2"/>
    <dgm:cxn modelId="{12E92464-2EB9-499D-87B0-C874D956517D}" srcId="{58393254-A3C1-4F8F-976F-83E76BB2CE5C}" destId="{5D26504B-033D-488F-A1CF-52E191D91406}" srcOrd="3" destOrd="0" parTransId="{44AF20A0-1910-4353-86E3-A03DC5B4A631}" sibTransId="{CB0FEDA3-11DF-4BB8-BB6C-101A3C83413A}"/>
    <dgm:cxn modelId="{87D33947-10F8-4B60-9CC8-F6A58727D78B}" type="presOf" srcId="{E5CB7FB8-2571-4F5F-B479-8BBD93359F41}" destId="{2771218E-C292-45AB-ADD8-7ADD75A9DD9F}" srcOrd="0" destOrd="0" presId="urn:microsoft.com/office/officeart/2005/8/layout/chevron2"/>
    <dgm:cxn modelId="{98230972-B76D-4163-AE43-E03EA8627E22}" srcId="{58393254-A3C1-4F8F-976F-83E76BB2CE5C}" destId="{7514F872-B233-4B31-A934-F8599FA8631A}" srcOrd="1" destOrd="0" parTransId="{0535CEA1-2C2C-4CA0-B233-3F7F12BF2159}" sibTransId="{221E8C82-01D1-4354-8B4B-944F1879D291}"/>
    <dgm:cxn modelId="{EFC8415A-6D16-4853-80B4-55C95E181AC8}" type="presOf" srcId="{58393254-A3C1-4F8F-976F-83E76BB2CE5C}" destId="{063EC6F1-3A38-4C90-BCB0-E7B3C7AE3095}" srcOrd="0" destOrd="0" presId="urn:microsoft.com/office/officeart/2005/8/layout/chevron2"/>
    <dgm:cxn modelId="{133E1182-7CDC-4973-9C7F-9C262E7ADF0F}" type="presOf" srcId="{45D24439-71DB-4C41-9C54-E7623F81E7F3}" destId="{5D3D8DD7-4246-4B9C-8C75-81D570C3C49A}" srcOrd="0" destOrd="0" presId="urn:microsoft.com/office/officeart/2005/8/layout/chevron2"/>
    <dgm:cxn modelId="{178EB382-942F-496B-A1B5-A706A0457126}" srcId="{5D26504B-033D-488F-A1CF-52E191D91406}" destId="{AE07AB93-5030-4185-9B3E-218FCABA4A31}" srcOrd="0" destOrd="0" parTransId="{DF647AE5-978E-42CE-A9AE-825F3192C9BC}" sibTransId="{A7F1721C-D150-456E-AAF7-1F1F6A98C63F}"/>
    <dgm:cxn modelId="{C827609F-774C-46E5-BAC3-A66B55864367}" type="presOf" srcId="{06E3C415-5F2A-4ED8-BCF4-55A6EEA3E55D}" destId="{F01807E2-A0CA-4472-A57E-D3448F4AD6B7}" srcOrd="0" destOrd="0" presId="urn:microsoft.com/office/officeart/2005/8/layout/chevron2"/>
    <dgm:cxn modelId="{3D0FB4AD-1AD0-4D6A-B330-43DAD71B13E8}" srcId="{E5CB7FB8-2571-4F5F-B479-8BBD93359F41}" destId="{566973C0-1363-414C-BB2A-0D15A232EFFF}" srcOrd="0" destOrd="0" parTransId="{1D303007-4CF5-4435-B755-3C638CEA613F}" sibTransId="{97C5C558-4648-4CE9-A067-E27FA3004F2B}"/>
    <dgm:cxn modelId="{150355C0-353F-4BD3-B5AE-10939F195FD7}" srcId="{7514F872-B233-4B31-A934-F8599FA8631A}" destId="{45D24439-71DB-4C41-9C54-E7623F81E7F3}" srcOrd="0" destOrd="0" parTransId="{E36B46BD-DDC6-45E8-8797-285F7C9A713A}" sibTransId="{15311EC0-AFE0-468C-80FF-CCB89769493D}"/>
    <dgm:cxn modelId="{6789EBCA-2B8A-49AA-B0B6-D360556B863E}" srcId="{58393254-A3C1-4F8F-976F-83E76BB2CE5C}" destId="{D1EEBAC2-7936-4C82-B5E6-50D198F276E2}" srcOrd="2" destOrd="0" parTransId="{77A080A8-CD3B-442E-9242-8A0B7FDF24FA}" sibTransId="{747C9D6D-BC12-4685-B6CC-386EA79A8980}"/>
    <dgm:cxn modelId="{AA2698D9-B89B-438D-BAC1-02690F3976D4}" srcId="{D1EEBAC2-7936-4C82-B5E6-50D198F276E2}" destId="{06E3C415-5F2A-4ED8-BCF4-55A6EEA3E55D}" srcOrd="0" destOrd="0" parTransId="{E16B7152-AAA1-4135-8C7F-1D23D0D99972}" sibTransId="{52B7466F-19A5-4037-A9B9-C3D005183DB0}"/>
    <dgm:cxn modelId="{F8C9E6DF-4185-40FD-9BDC-E8A1B971382A}" type="presParOf" srcId="{063EC6F1-3A38-4C90-BCB0-E7B3C7AE3095}" destId="{1376AAC8-526F-4800-8E3D-77B1A71E7CAD}" srcOrd="0" destOrd="0" presId="urn:microsoft.com/office/officeart/2005/8/layout/chevron2"/>
    <dgm:cxn modelId="{2AFD52C6-151B-4EBB-B1E7-4FCCCEA69FAF}" type="presParOf" srcId="{1376AAC8-526F-4800-8E3D-77B1A71E7CAD}" destId="{2771218E-C292-45AB-ADD8-7ADD75A9DD9F}" srcOrd="0" destOrd="0" presId="urn:microsoft.com/office/officeart/2005/8/layout/chevron2"/>
    <dgm:cxn modelId="{AB66A0D3-7597-45D3-B61E-EB1C4BCF9C7E}" type="presParOf" srcId="{1376AAC8-526F-4800-8E3D-77B1A71E7CAD}" destId="{67854CEB-988C-4753-8223-2DE60A6A90AA}" srcOrd="1" destOrd="0" presId="urn:microsoft.com/office/officeart/2005/8/layout/chevron2"/>
    <dgm:cxn modelId="{23FC4829-7D13-4C08-8386-6CD9EB9CB6B3}" type="presParOf" srcId="{063EC6F1-3A38-4C90-BCB0-E7B3C7AE3095}" destId="{2AAB3DD1-3F45-4E26-BFA9-37F2568153A2}" srcOrd="1" destOrd="0" presId="urn:microsoft.com/office/officeart/2005/8/layout/chevron2"/>
    <dgm:cxn modelId="{234E15EA-F3EF-4B19-AD46-B29A18C0C319}" type="presParOf" srcId="{063EC6F1-3A38-4C90-BCB0-E7B3C7AE3095}" destId="{712F5285-B62E-4544-9B28-5B69534F8851}" srcOrd="2" destOrd="0" presId="urn:microsoft.com/office/officeart/2005/8/layout/chevron2"/>
    <dgm:cxn modelId="{951DADF0-36A0-4568-B4C0-34CACCF46A90}" type="presParOf" srcId="{712F5285-B62E-4544-9B28-5B69534F8851}" destId="{65888CC2-36A6-49A6-862C-120CEBE1C7B1}" srcOrd="0" destOrd="0" presId="urn:microsoft.com/office/officeart/2005/8/layout/chevron2"/>
    <dgm:cxn modelId="{25445B03-579B-48BC-B267-EC080CB03798}" type="presParOf" srcId="{712F5285-B62E-4544-9B28-5B69534F8851}" destId="{5D3D8DD7-4246-4B9C-8C75-81D570C3C49A}" srcOrd="1" destOrd="0" presId="urn:microsoft.com/office/officeart/2005/8/layout/chevron2"/>
    <dgm:cxn modelId="{28FE549F-FB4A-4AA9-AC66-D8FF8466C535}" type="presParOf" srcId="{063EC6F1-3A38-4C90-BCB0-E7B3C7AE3095}" destId="{95C238D0-DC85-4C07-B8C3-F21B65CF3F87}" srcOrd="3" destOrd="0" presId="urn:microsoft.com/office/officeart/2005/8/layout/chevron2"/>
    <dgm:cxn modelId="{F2713D69-78C8-46B0-A1D5-2F002623F13A}" type="presParOf" srcId="{063EC6F1-3A38-4C90-BCB0-E7B3C7AE3095}" destId="{A950EFEB-0FB3-452C-9040-1EB18989C526}" srcOrd="4" destOrd="0" presId="urn:microsoft.com/office/officeart/2005/8/layout/chevron2"/>
    <dgm:cxn modelId="{94C867F8-25B8-434D-AAD1-24BC545A4D21}" type="presParOf" srcId="{A950EFEB-0FB3-452C-9040-1EB18989C526}" destId="{410018A7-E827-452F-B3D3-8B7C6CAA0BD5}" srcOrd="0" destOrd="0" presId="urn:microsoft.com/office/officeart/2005/8/layout/chevron2"/>
    <dgm:cxn modelId="{FC379E39-2D89-420B-A892-14A8A182217B}" type="presParOf" srcId="{A950EFEB-0FB3-452C-9040-1EB18989C526}" destId="{F01807E2-A0CA-4472-A57E-D3448F4AD6B7}" srcOrd="1" destOrd="0" presId="urn:microsoft.com/office/officeart/2005/8/layout/chevron2"/>
    <dgm:cxn modelId="{691FC449-CB92-4357-8C03-92BB3D5F4E20}" type="presParOf" srcId="{063EC6F1-3A38-4C90-BCB0-E7B3C7AE3095}" destId="{A1D946E7-15C0-4D76-B276-E6BC5EB22C9B}" srcOrd="5" destOrd="0" presId="urn:microsoft.com/office/officeart/2005/8/layout/chevron2"/>
    <dgm:cxn modelId="{63D0E41E-A43C-4CEC-9EDB-9319C7A451BE}" type="presParOf" srcId="{063EC6F1-3A38-4C90-BCB0-E7B3C7AE3095}" destId="{0EAF3D9C-21C5-4AE1-B75A-E970BC00B26E}" srcOrd="6" destOrd="0" presId="urn:microsoft.com/office/officeart/2005/8/layout/chevron2"/>
    <dgm:cxn modelId="{309CF770-F1D8-4B7A-AA0B-4C71C088D80A}" type="presParOf" srcId="{0EAF3D9C-21C5-4AE1-B75A-E970BC00B26E}" destId="{D8AF42B2-9773-46A0-80D3-37080B40CBAA}" srcOrd="0" destOrd="0" presId="urn:microsoft.com/office/officeart/2005/8/layout/chevron2"/>
    <dgm:cxn modelId="{1A234FEF-BEBF-427C-AA75-24EC77043891}" type="presParOf" srcId="{0EAF3D9C-21C5-4AE1-B75A-E970BC00B26E}" destId="{01C5C3A8-108A-4720-8529-CF35267BD9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55318"/>
        </a:xfrm>
        <a:prstGeom prst="roundRect">
          <a:avLst>
            <a:gd name="adj" fmla="val 10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kumimoji="1" lang="ja-JP" altLang="en-US" sz="1600" b="1" kern="1200" dirty="0"/>
            <a:t>基本構文</a:t>
          </a:r>
        </a:p>
      </dsp:txBody>
      <dsp:txXfrm>
        <a:off x="12781" y="0"/>
        <a:ext cx="1507848" cy="503545"/>
      </dsp:txXfrm>
    </dsp:sp>
    <dsp:sp modelId="{F9428AEB-2EB8-4F03-9C62-B6C83A22CBB6}">
      <dsp:nvSpPr>
        <dsp:cNvPr id="0" name=""/>
        <dsp:cNvSpPr/>
      </dsp:nvSpPr>
      <dsp:spPr>
        <a:xfrm>
          <a:off x="321315" y="503545"/>
          <a:ext cx="1507848" cy="1988361"/>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a:t>入出力</a:t>
          </a:r>
        </a:p>
        <a:p>
          <a:pPr marL="171450" lvl="1" indent="-171450" algn="l" defTabSz="711200">
            <a:lnSpc>
              <a:spcPct val="90000"/>
            </a:lnSpc>
            <a:spcBef>
              <a:spcPct val="0"/>
            </a:spcBef>
            <a:spcAft>
              <a:spcPct val="15000"/>
            </a:spcAft>
            <a:buChar char="•"/>
          </a:pPr>
          <a:r>
            <a:rPr kumimoji="1" lang="ja-JP" altLang="en-US" sz="1600" kern="1200" dirty="0"/>
            <a:t>変数</a:t>
          </a:r>
        </a:p>
        <a:p>
          <a:pPr marL="171450" lvl="1" indent="-171450" algn="l" defTabSz="711200">
            <a:lnSpc>
              <a:spcPct val="90000"/>
            </a:lnSpc>
            <a:spcBef>
              <a:spcPct val="0"/>
            </a:spcBef>
            <a:spcAft>
              <a:spcPct val="15000"/>
            </a:spcAft>
            <a:buChar char="•"/>
          </a:pPr>
          <a:r>
            <a:rPr kumimoji="1" lang="ja-JP" altLang="en-US" sz="1600" kern="1200" dirty="0"/>
            <a:t>コメント</a:t>
          </a:r>
        </a:p>
        <a:p>
          <a:pPr marL="171450" lvl="1" indent="-171450" algn="l" defTabSz="711200">
            <a:lnSpc>
              <a:spcPct val="90000"/>
            </a:lnSpc>
            <a:spcBef>
              <a:spcPct val="0"/>
            </a:spcBef>
            <a:spcAft>
              <a:spcPct val="15000"/>
            </a:spcAft>
            <a:buChar char="•"/>
          </a:pPr>
          <a:r>
            <a:rPr kumimoji="1" lang="ja-JP" altLang="en-US" sz="1600" kern="1200" dirty="0"/>
            <a:t>演算子</a:t>
          </a:r>
        </a:p>
        <a:p>
          <a:pPr marL="171450" lvl="1" indent="-171450" algn="l" defTabSz="711200">
            <a:lnSpc>
              <a:spcPct val="90000"/>
            </a:lnSpc>
            <a:spcBef>
              <a:spcPct val="0"/>
            </a:spcBef>
            <a:spcAft>
              <a:spcPct val="15000"/>
            </a:spcAft>
            <a:buChar char="•"/>
          </a:pPr>
          <a:r>
            <a:rPr kumimoji="1" lang="ja-JP" altLang="en-US" sz="1600" kern="1200" dirty="0"/>
            <a:t>条件分岐</a:t>
          </a:r>
        </a:p>
      </dsp:txBody>
      <dsp:txXfrm>
        <a:off x="365478" y="547708"/>
        <a:ext cx="1419522" cy="1900035"/>
      </dsp:txXfrm>
    </dsp:sp>
    <dsp:sp modelId="{65A4CE7F-5A38-4D0C-B9F0-C252554B3D46}">
      <dsp:nvSpPr>
        <dsp:cNvPr id="0" name=""/>
        <dsp:cNvSpPr/>
      </dsp:nvSpPr>
      <dsp:spPr>
        <a:xfrm rot="21529309">
          <a:off x="1749062" y="38913"/>
          <a:ext cx="484488"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kumimoji="1" lang="ja-JP" altLang="en-US" sz="400" kern="1200"/>
        </a:p>
      </dsp:txBody>
      <dsp:txXfrm>
        <a:off x="1749074" y="115141"/>
        <a:ext cx="371884" cy="225208"/>
      </dsp:txXfrm>
    </dsp:sp>
    <dsp:sp modelId="{E7B577E2-205C-4B01-BB4A-FACB3719CA81}">
      <dsp:nvSpPr>
        <dsp:cNvPr id="0" name=""/>
        <dsp:cNvSpPr/>
      </dsp:nvSpPr>
      <dsp:spPr>
        <a:xfrm>
          <a:off x="2434564" y="-49819"/>
          <a:ext cx="1509071" cy="755318"/>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kumimoji="1" lang="ja-JP" altLang="en-US" sz="1600" b="1" kern="1200" dirty="0"/>
            <a:t>関数</a:t>
          </a:r>
        </a:p>
      </dsp:txBody>
      <dsp:txXfrm>
        <a:off x="2434564" y="-49819"/>
        <a:ext cx="1509071" cy="503545"/>
      </dsp:txXfrm>
    </dsp:sp>
    <dsp:sp modelId="{2297E1D8-E0D9-4ADA-9D7C-386DFFB4E048}">
      <dsp:nvSpPr>
        <dsp:cNvPr id="0" name=""/>
        <dsp:cNvSpPr/>
      </dsp:nvSpPr>
      <dsp:spPr>
        <a:xfrm>
          <a:off x="2607585" y="453726"/>
          <a:ext cx="1780101" cy="2088000"/>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a:t>関数定義</a:t>
          </a:r>
        </a:p>
        <a:p>
          <a:pPr marL="171450" lvl="1" indent="-171450" algn="l" defTabSz="711200">
            <a:lnSpc>
              <a:spcPct val="90000"/>
            </a:lnSpc>
            <a:spcBef>
              <a:spcPct val="0"/>
            </a:spcBef>
            <a:spcAft>
              <a:spcPct val="15000"/>
            </a:spcAft>
            <a:buChar char="•"/>
          </a:pPr>
          <a:r>
            <a:rPr kumimoji="1" lang="ja-JP" altLang="en-US" sz="1600" kern="1200" dirty="0"/>
            <a:t>関数呼び出</a:t>
          </a:r>
        </a:p>
        <a:p>
          <a:pPr marL="171450" lvl="1" indent="-171450" algn="l" defTabSz="711200">
            <a:lnSpc>
              <a:spcPct val="90000"/>
            </a:lnSpc>
            <a:spcBef>
              <a:spcPct val="0"/>
            </a:spcBef>
            <a:spcAft>
              <a:spcPct val="15000"/>
            </a:spcAft>
            <a:buChar char="•"/>
          </a:pPr>
          <a:r>
            <a:rPr kumimoji="1" lang="ja-JP" altLang="en-US" sz="1600" kern="1200" dirty="0"/>
            <a:t>組み込み関数</a:t>
          </a:r>
        </a:p>
      </dsp:txBody>
      <dsp:txXfrm>
        <a:off x="2659722" y="505863"/>
        <a:ext cx="1675827" cy="1983726"/>
      </dsp:txXfrm>
    </dsp:sp>
    <dsp:sp modelId="{B768B3D6-8DE4-4E5B-BD4A-0E0A91EF878C}">
      <dsp:nvSpPr>
        <dsp:cNvPr id="0" name=""/>
        <dsp:cNvSpPr/>
      </dsp:nvSpPr>
      <dsp:spPr>
        <a:xfrm rot="66947">
          <a:off x="4205946" y="39501"/>
          <a:ext cx="55631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kumimoji="1" lang="ja-JP" altLang="en-US" sz="400" kern="1200"/>
        </a:p>
      </dsp:txBody>
      <dsp:txXfrm>
        <a:off x="4205957" y="113475"/>
        <a:ext cx="443710" cy="225208"/>
      </dsp:txXfrm>
    </dsp:sp>
    <dsp:sp modelId="{74DD3C72-0997-4923-9059-B06F6A3686B6}">
      <dsp:nvSpPr>
        <dsp:cNvPr id="0" name=""/>
        <dsp:cNvSpPr/>
      </dsp:nvSpPr>
      <dsp:spPr>
        <a:xfrm>
          <a:off x="4993086" y="0"/>
          <a:ext cx="1507848" cy="755318"/>
        </a:xfrm>
        <a:prstGeom prst="roundRect">
          <a:avLst>
            <a:gd name="adj" fmla="val 10000"/>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kumimoji="1" lang="ja-JP" altLang="en-US" sz="1600" b="1" kern="1200" dirty="0"/>
            <a:t>データ構造</a:t>
          </a:r>
        </a:p>
      </dsp:txBody>
      <dsp:txXfrm>
        <a:off x="4993086" y="0"/>
        <a:ext cx="1507848" cy="503545"/>
      </dsp:txXfrm>
    </dsp:sp>
    <dsp:sp modelId="{E3B61C3C-2DF6-4E35-925C-E20015C93559}">
      <dsp:nvSpPr>
        <dsp:cNvPr id="0" name=""/>
        <dsp:cNvSpPr/>
      </dsp:nvSpPr>
      <dsp:spPr>
        <a:xfrm>
          <a:off x="5301621" y="503545"/>
          <a:ext cx="1507848" cy="1988361"/>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リスト</a:t>
          </a:r>
          <a:r>
            <a:rPr kumimoji="1" lang="en-US" altLang="ja-JP" sz="1200" kern="1200" dirty="0"/>
            <a:t>(</a:t>
          </a:r>
          <a:r>
            <a:rPr kumimoji="1" lang="ja-JP" altLang="en-US" sz="1200" kern="1200" dirty="0"/>
            <a:t>配列</a:t>
          </a:r>
          <a:r>
            <a:rPr kumimoji="1" lang="en-US" altLang="ja-JP" sz="1200" kern="1200" dirty="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a:t>辞書</a:t>
          </a:r>
          <a:r>
            <a:rPr kumimoji="1" lang="en-US" altLang="ja-JP" sz="1200" kern="1200" dirty="0"/>
            <a:t>(</a:t>
          </a:r>
          <a:r>
            <a:rPr kumimoji="1" lang="ja-JP" altLang="en-US" sz="1200" kern="1200" dirty="0"/>
            <a:t>連想配列</a:t>
          </a:r>
          <a:r>
            <a:rPr kumimoji="1" lang="en-US" altLang="ja-JP" sz="1200" kern="1200" dirty="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a:t>文字列の基本操作</a:t>
          </a:r>
        </a:p>
      </dsp:txBody>
      <dsp:txXfrm>
        <a:off x="5345784" y="547708"/>
        <a:ext cx="1419522" cy="1900035"/>
      </dsp:txXfrm>
    </dsp:sp>
    <dsp:sp modelId="{21911A1E-3413-4836-9F16-6C48D6601D61}">
      <dsp:nvSpPr>
        <dsp:cNvPr id="0" name=""/>
        <dsp:cNvSpPr/>
      </dsp:nvSpPr>
      <dsp:spPr>
        <a:xfrm>
          <a:off x="6729419" y="64098"/>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kumimoji="1" lang="ja-JP" altLang="en-US" sz="400" kern="1200"/>
        </a:p>
      </dsp:txBody>
      <dsp:txXfrm>
        <a:off x="6729419" y="139168"/>
        <a:ext cx="371781" cy="225208"/>
      </dsp:txXfrm>
    </dsp:sp>
    <dsp:sp modelId="{B33D9057-9707-4579-82A7-72F37B3E2948}">
      <dsp:nvSpPr>
        <dsp:cNvPr id="0" name=""/>
        <dsp:cNvSpPr/>
      </dsp:nvSpPr>
      <dsp:spPr>
        <a:xfrm>
          <a:off x="7414870" y="0"/>
          <a:ext cx="1507848" cy="755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kumimoji="1" lang="ja-JP" altLang="en-US" sz="1400" b="1" kern="1200" dirty="0"/>
            <a:t>ファイル入出力</a:t>
          </a:r>
        </a:p>
      </dsp:txBody>
      <dsp:txXfrm>
        <a:off x="7414870" y="0"/>
        <a:ext cx="1507848" cy="503545"/>
      </dsp:txXfrm>
    </dsp:sp>
    <dsp:sp modelId="{19EB5F7F-3441-4BD4-823B-9FAE9324038F}">
      <dsp:nvSpPr>
        <dsp:cNvPr id="0" name=""/>
        <dsp:cNvSpPr/>
      </dsp:nvSpPr>
      <dsp:spPr>
        <a:xfrm>
          <a:off x="7723405" y="503545"/>
          <a:ext cx="1507848" cy="19883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a:t>読み込み</a:t>
          </a:r>
        </a:p>
        <a:p>
          <a:pPr marL="171450" lvl="1" indent="-171450" algn="l" defTabSz="711200">
            <a:lnSpc>
              <a:spcPct val="90000"/>
            </a:lnSpc>
            <a:spcBef>
              <a:spcPct val="0"/>
            </a:spcBef>
            <a:spcAft>
              <a:spcPct val="15000"/>
            </a:spcAft>
            <a:buChar char="•"/>
          </a:pPr>
          <a:r>
            <a:rPr kumimoji="1" lang="ja-JP" altLang="en-US" sz="1600" kern="1200" dirty="0"/>
            <a:t>書き込み</a:t>
          </a:r>
        </a:p>
        <a:p>
          <a:pPr marL="171450" lvl="1" indent="-171450" algn="l" defTabSz="711200">
            <a:lnSpc>
              <a:spcPct val="90000"/>
            </a:lnSpc>
            <a:spcBef>
              <a:spcPct val="0"/>
            </a:spcBef>
            <a:spcAft>
              <a:spcPct val="15000"/>
            </a:spcAft>
            <a:buChar char="•"/>
          </a:pPr>
          <a:r>
            <a:rPr kumimoji="1" lang="ja-JP" altLang="en-US" sz="1600" kern="1200" dirty="0"/>
            <a:t>上書き</a:t>
          </a:r>
        </a:p>
        <a:p>
          <a:pPr marL="171450" lvl="1" indent="-171450" algn="l" defTabSz="711200">
            <a:lnSpc>
              <a:spcPct val="90000"/>
            </a:lnSpc>
            <a:spcBef>
              <a:spcPct val="0"/>
            </a:spcBef>
            <a:spcAft>
              <a:spcPct val="15000"/>
            </a:spcAft>
            <a:buChar char="•"/>
          </a:pPr>
          <a:r>
            <a:rPr kumimoji="1" lang="ja-JP" altLang="en-US" sz="1600" kern="1200" dirty="0"/>
            <a:t>削除</a:t>
          </a:r>
        </a:p>
      </dsp:txBody>
      <dsp:txXfrm>
        <a:off x="7767568" y="547708"/>
        <a:ext cx="1419522" cy="1900035"/>
      </dsp:txXfrm>
    </dsp:sp>
    <dsp:sp modelId="{5E1B921B-59E9-4C3C-B0C2-9D6FCAA240C8}">
      <dsp:nvSpPr>
        <dsp:cNvPr id="0" name=""/>
        <dsp:cNvSpPr/>
      </dsp:nvSpPr>
      <dsp:spPr>
        <a:xfrm>
          <a:off x="9151203" y="64098"/>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kumimoji="1" lang="ja-JP" altLang="en-US" sz="400" kern="1200"/>
        </a:p>
      </dsp:txBody>
      <dsp:txXfrm>
        <a:off x="9151203" y="139168"/>
        <a:ext cx="371781" cy="225208"/>
      </dsp:txXfrm>
    </dsp:sp>
    <dsp:sp modelId="{B0FD9C1B-508F-4979-BAED-F092AEFAAB10}">
      <dsp:nvSpPr>
        <dsp:cNvPr id="0" name=""/>
        <dsp:cNvSpPr/>
      </dsp:nvSpPr>
      <dsp:spPr>
        <a:xfrm>
          <a:off x="9836654" y="0"/>
          <a:ext cx="1507848" cy="755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kumimoji="1" lang="en-US" altLang="ja-JP" sz="1600" b="1" kern="1200" dirty="0"/>
            <a:t>API</a:t>
          </a:r>
          <a:r>
            <a:rPr kumimoji="1" lang="ja-JP" altLang="en-US" sz="1600" b="1" kern="1200" dirty="0"/>
            <a:t>実行</a:t>
          </a:r>
        </a:p>
      </dsp:txBody>
      <dsp:txXfrm>
        <a:off x="9836654" y="0"/>
        <a:ext cx="1507848" cy="503545"/>
      </dsp:txXfrm>
    </dsp:sp>
    <dsp:sp modelId="{81774F21-5469-45AC-9854-619C2C158415}">
      <dsp:nvSpPr>
        <dsp:cNvPr id="0" name=""/>
        <dsp:cNvSpPr/>
      </dsp:nvSpPr>
      <dsp:spPr>
        <a:xfrm>
          <a:off x="10145189" y="503545"/>
          <a:ext cx="1507848" cy="19883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a:t>Genesys</a:t>
          </a:r>
          <a:r>
            <a:rPr kumimoji="1" lang="ja-JP" altLang="en-US" sz="1600" kern="1200" dirty="0"/>
            <a:t>の</a:t>
          </a:r>
          <a:r>
            <a:rPr kumimoji="1" lang="en-US" altLang="ja-JP" sz="1600" kern="1200" dirty="0"/>
            <a:t>API</a:t>
          </a:r>
          <a:r>
            <a:rPr kumimoji="1" lang="ja-JP" altLang="en-US" sz="1600" kern="1200" dirty="0"/>
            <a:t>を活用して実行</a:t>
          </a:r>
        </a:p>
      </dsp:txBody>
      <dsp:txXfrm>
        <a:off x="10189352" y="547708"/>
        <a:ext cx="1419522" cy="1900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E30F8-4310-475C-BFFD-8C72123963F3}">
      <dsp:nvSpPr>
        <dsp:cNvPr id="0" name=""/>
        <dsp:cNvSpPr/>
      </dsp:nvSpPr>
      <dsp:spPr>
        <a:xfrm>
          <a:off x="5121" y="589517"/>
          <a:ext cx="2239404" cy="13436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en-US" altLang="ja-JP" sz="1900" kern="1200" dirty="0"/>
            <a:t>API</a:t>
          </a:r>
          <a:r>
            <a:rPr kumimoji="1" lang="ja-JP" altLang="en-US" sz="1900" kern="1200" dirty="0"/>
            <a:t>実行</a:t>
          </a:r>
        </a:p>
      </dsp:txBody>
      <dsp:txXfrm>
        <a:off x="44475" y="628871"/>
        <a:ext cx="2160696" cy="1264934"/>
      </dsp:txXfrm>
    </dsp:sp>
    <dsp:sp modelId="{D3700153-1C76-4C96-9557-194C92C9757E}">
      <dsp:nvSpPr>
        <dsp:cNvPr id="0" name=""/>
        <dsp:cNvSpPr/>
      </dsp:nvSpPr>
      <dsp:spPr>
        <a:xfrm>
          <a:off x="2468466" y="983652"/>
          <a:ext cx="474753" cy="5553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468466" y="1094726"/>
        <a:ext cx="332327" cy="333224"/>
      </dsp:txXfrm>
    </dsp:sp>
    <dsp:sp modelId="{E6C97C5B-A132-49F8-963E-2A020DC5C4EB}">
      <dsp:nvSpPr>
        <dsp:cNvPr id="0" name=""/>
        <dsp:cNvSpPr/>
      </dsp:nvSpPr>
      <dsp:spPr>
        <a:xfrm>
          <a:off x="3140287" y="589517"/>
          <a:ext cx="2239404" cy="13436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t>要求に対してデータを送る</a:t>
          </a:r>
        </a:p>
      </dsp:txBody>
      <dsp:txXfrm>
        <a:off x="3179641" y="628871"/>
        <a:ext cx="2160696" cy="1264934"/>
      </dsp:txXfrm>
    </dsp:sp>
    <dsp:sp modelId="{8C077D6E-2E0E-48F5-8754-44B826880001}">
      <dsp:nvSpPr>
        <dsp:cNvPr id="0" name=""/>
        <dsp:cNvSpPr/>
      </dsp:nvSpPr>
      <dsp:spPr>
        <a:xfrm>
          <a:off x="5603632" y="983652"/>
          <a:ext cx="474753" cy="5553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603632" y="1094726"/>
        <a:ext cx="332327" cy="333224"/>
      </dsp:txXfrm>
    </dsp:sp>
    <dsp:sp modelId="{09ECBAD7-13F8-49FE-BF92-256FB3EBF404}">
      <dsp:nvSpPr>
        <dsp:cNvPr id="0" name=""/>
        <dsp:cNvSpPr/>
      </dsp:nvSpPr>
      <dsp:spPr>
        <a:xfrm>
          <a:off x="6275453" y="589517"/>
          <a:ext cx="2239404" cy="13436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t>返ってきたデータをもとにプログラムの処理を行う</a:t>
          </a:r>
        </a:p>
      </dsp:txBody>
      <dsp:txXfrm>
        <a:off x="6314807" y="628871"/>
        <a:ext cx="2160696" cy="1264934"/>
      </dsp:txXfrm>
    </dsp:sp>
    <dsp:sp modelId="{06971976-31F6-4FC7-AB7D-D3435CA699A8}">
      <dsp:nvSpPr>
        <dsp:cNvPr id="0" name=""/>
        <dsp:cNvSpPr/>
      </dsp:nvSpPr>
      <dsp:spPr>
        <a:xfrm>
          <a:off x="8738797" y="983652"/>
          <a:ext cx="474753" cy="5553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738797" y="1094726"/>
        <a:ext cx="332327" cy="333224"/>
      </dsp:txXfrm>
    </dsp:sp>
    <dsp:sp modelId="{9D001F74-D60A-4EC9-9D42-080AF3706484}">
      <dsp:nvSpPr>
        <dsp:cNvPr id="0" name=""/>
        <dsp:cNvSpPr/>
      </dsp:nvSpPr>
      <dsp:spPr>
        <a:xfrm>
          <a:off x="9410619" y="589517"/>
          <a:ext cx="2239404" cy="13436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t>システムが動く</a:t>
          </a:r>
        </a:p>
      </dsp:txBody>
      <dsp:txXfrm>
        <a:off x="9449973" y="628871"/>
        <a:ext cx="2160696" cy="1264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1218E-C292-45AB-ADD8-7ADD75A9DD9F}">
      <dsp:nvSpPr>
        <dsp:cNvPr id="0" name=""/>
        <dsp:cNvSpPr/>
      </dsp:nvSpPr>
      <dsp:spPr>
        <a:xfrm rot="5400000">
          <a:off x="-193727" y="197968"/>
          <a:ext cx="1291516" cy="9040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en-US" altLang="ja-JP" sz="1000" kern="1200" dirty="0"/>
            <a:t>JSON</a:t>
          </a:r>
          <a:r>
            <a:rPr kumimoji="1" lang="ja-JP" altLang="en-US" sz="1000" kern="1200" dirty="0"/>
            <a:t>モジュールのインポート</a:t>
          </a:r>
        </a:p>
      </dsp:txBody>
      <dsp:txXfrm rot="-5400000">
        <a:off x="1" y="456272"/>
        <a:ext cx="904061" cy="387455"/>
      </dsp:txXfrm>
    </dsp:sp>
    <dsp:sp modelId="{67854CEB-988C-4753-8223-2DE60A6A90AA}">
      <dsp:nvSpPr>
        <dsp:cNvPr id="0" name=""/>
        <dsp:cNvSpPr/>
      </dsp:nvSpPr>
      <dsp:spPr>
        <a:xfrm rot="5400000">
          <a:off x="5064140" y="-4155838"/>
          <a:ext cx="839927" cy="91600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en-US" altLang="ja-JP" sz="1400" kern="1200" dirty="0"/>
            <a:t>Python</a:t>
          </a:r>
          <a:r>
            <a:rPr kumimoji="1" lang="ja-JP" altLang="en-US" sz="1400" kern="1200" dirty="0"/>
            <a:t>の組み込みモジュールである</a:t>
          </a:r>
          <a:r>
            <a:rPr kumimoji="1" lang="en-US" altLang="ja-JP" sz="1400" kern="1200" dirty="0"/>
            <a:t>[JSON]</a:t>
          </a:r>
          <a:r>
            <a:rPr kumimoji="1" lang="ja-JP" altLang="en-US" sz="1400" kern="1200" dirty="0"/>
            <a:t>をインポートする</a:t>
          </a:r>
        </a:p>
      </dsp:txBody>
      <dsp:txXfrm rot="-5400000">
        <a:off x="904062" y="45242"/>
        <a:ext cx="9119082" cy="757923"/>
      </dsp:txXfrm>
    </dsp:sp>
    <dsp:sp modelId="{65888CC2-36A6-49A6-862C-120CEBE1C7B1}">
      <dsp:nvSpPr>
        <dsp:cNvPr id="0" name=""/>
        <dsp:cNvSpPr/>
      </dsp:nvSpPr>
      <dsp:spPr>
        <a:xfrm rot="5400000">
          <a:off x="-193727" y="1343413"/>
          <a:ext cx="1291516" cy="9040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en-US" altLang="ja-JP" sz="1000" kern="1200" dirty="0"/>
            <a:t>JSON</a:t>
          </a:r>
          <a:r>
            <a:rPr kumimoji="1" lang="ja-JP" altLang="en-US" sz="1000" kern="1200" dirty="0"/>
            <a:t>データの読み込み</a:t>
          </a:r>
        </a:p>
      </dsp:txBody>
      <dsp:txXfrm rot="-5400000">
        <a:off x="1" y="1601717"/>
        <a:ext cx="904061" cy="387455"/>
      </dsp:txXfrm>
    </dsp:sp>
    <dsp:sp modelId="{5D3D8DD7-4246-4B9C-8C75-81D570C3C49A}">
      <dsp:nvSpPr>
        <dsp:cNvPr id="0" name=""/>
        <dsp:cNvSpPr/>
      </dsp:nvSpPr>
      <dsp:spPr>
        <a:xfrm rot="5400000">
          <a:off x="5064360" y="-3010613"/>
          <a:ext cx="839485" cy="91600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a:t>文字列としての</a:t>
          </a:r>
          <a:r>
            <a:rPr kumimoji="1" lang="en-US" altLang="ja-JP" sz="1400" kern="1200" dirty="0"/>
            <a:t>JSON</a:t>
          </a:r>
          <a:r>
            <a:rPr kumimoji="1" lang="ja-JP" altLang="en-US" sz="1400" kern="1200" dirty="0"/>
            <a:t>を関数</a:t>
          </a:r>
          <a:r>
            <a:rPr kumimoji="1" lang="en-US" altLang="ja-JP" sz="1400" kern="1200" dirty="0"/>
            <a:t>(</a:t>
          </a:r>
          <a:r>
            <a:rPr kumimoji="1" lang="en-US" altLang="ja-JP" sz="1400" kern="1200" dirty="0" err="1"/>
            <a:t>json.load</a:t>
          </a:r>
          <a:r>
            <a:rPr kumimoji="1" lang="en-US" altLang="ja-JP" sz="1400" kern="1200" dirty="0"/>
            <a:t>)</a:t>
          </a:r>
          <a:r>
            <a:rPr kumimoji="1" lang="ja-JP" altLang="en-US" sz="1400" kern="1200" dirty="0"/>
            <a:t>を利用して</a:t>
          </a:r>
          <a:r>
            <a:rPr kumimoji="1" lang="en-US" altLang="ja-JP" sz="1400" kern="1200" dirty="0"/>
            <a:t>JSON</a:t>
          </a:r>
          <a:r>
            <a:rPr kumimoji="1" lang="ja-JP" altLang="en-US" sz="1400" kern="1200" dirty="0"/>
            <a:t>形式を読み込む</a:t>
          </a:r>
        </a:p>
      </dsp:txBody>
      <dsp:txXfrm rot="-5400000">
        <a:off x="904061" y="1190666"/>
        <a:ext cx="9119104" cy="757525"/>
      </dsp:txXfrm>
    </dsp:sp>
    <dsp:sp modelId="{410018A7-E827-452F-B3D3-8B7C6CAA0BD5}">
      <dsp:nvSpPr>
        <dsp:cNvPr id="0" name=""/>
        <dsp:cNvSpPr/>
      </dsp:nvSpPr>
      <dsp:spPr>
        <a:xfrm rot="5400000">
          <a:off x="-193727" y="2488859"/>
          <a:ext cx="1291516" cy="9040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データの検索</a:t>
          </a:r>
        </a:p>
      </dsp:txBody>
      <dsp:txXfrm rot="-5400000">
        <a:off x="1" y="2747163"/>
        <a:ext cx="904061" cy="387455"/>
      </dsp:txXfrm>
    </dsp:sp>
    <dsp:sp modelId="{F01807E2-A0CA-4472-A57E-D3448F4AD6B7}">
      <dsp:nvSpPr>
        <dsp:cNvPr id="0" name=""/>
        <dsp:cNvSpPr/>
      </dsp:nvSpPr>
      <dsp:spPr>
        <a:xfrm rot="5400000">
          <a:off x="5064360" y="-1865167"/>
          <a:ext cx="839485" cy="91600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a:t>この時点で</a:t>
          </a:r>
          <a:r>
            <a:rPr kumimoji="1" lang="en-US" altLang="ja-JP" sz="1400" kern="1200" dirty="0"/>
            <a:t>JSON</a:t>
          </a:r>
          <a:r>
            <a:rPr kumimoji="1" lang="ja-JP" altLang="en-US" sz="1400" kern="1200" dirty="0"/>
            <a:t>データは</a:t>
          </a:r>
          <a:r>
            <a:rPr kumimoji="1" lang="en-US" altLang="ja-JP" sz="1400" kern="1200" dirty="0"/>
            <a:t>Python</a:t>
          </a:r>
          <a:r>
            <a:rPr kumimoji="1" lang="ja-JP" altLang="en-US" sz="1400" kern="1200" dirty="0"/>
            <a:t>上では辞書やリストとして認識してるため、</a:t>
          </a:r>
          <a:br>
            <a:rPr kumimoji="1" lang="en-US" altLang="ja-JP" sz="1400" kern="1200" dirty="0"/>
          </a:br>
          <a:r>
            <a:rPr kumimoji="1" lang="ja-JP" altLang="en-US" sz="1400" kern="1200" dirty="0"/>
            <a:t>追加・削除などは先述した内容の通り</a:t>
          </a:r>
        </a:p>
      </dsp:txBody>
      <dsp:txXfrm rot="-5400000">
        <a:off x="904061" y="2336112"/>
        <a:ext cx="9119104" cy="757525"/>
      </dsp:txXfrm>
    </dsp:sp>
    <dsp:sp modelId="{D8AF42B2-9773-46A0-80D3-37080B40CBAA}">
      <dsp:nvSpPr>
        <dsp:cNvPr id="0" name=""/>
        <dsp:cNvSpPr/>
      </dsp:nvSpPr>
      <dsp:spPr>
        <a:xfrm rot="5400000">
          <a:off x="-193727" y="3634305"/>
          <a:ext cx="1291516" cy="9040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データの出力</a:t>
          </a:r>
        </a:p>
      </dsp:txBody>
      <dsp:txXfrm rot="-5400000">
        <a:off x="1" y="3892609"/>
        <a:ext cx="904061" cy="387455"/>
      </dsp:txXfrm>
    </dsp:sp>
    <dsp:sp modelId="{01C5C3A8-108A-4720-8529-CF35267BD993}">
      <dsp:nvSpPr>
        <dsp:cNvPr id="0" name=""/>
        <dsp:cNvSpPr/>
      </dsp:nvSpPr>
      <dsp:spPr>
        <a:xfrm rot="5400000">
          <a:off x="5064360" y="-719721"/>
          <a:ext cx="839485" cy="91600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a:t>関数</a:t>
          </a:r>
          <a:r>
            <a:rPr kumimoji="1" lang="en-US" altLang="ja-JP" sz="1400" kern="1200" dirty="0"/>
            <a:t>(</a:t>
          </a:r>
          <a:r>
            <a:rPr kumimoji="1" lang="en-US" altLang="ja-JP" sz="1400" kern="1200" dirty="0" err="1"/>
            <a:t>json.dump</a:t>
          </a:r>
          <a:r>
            <a:rPr kumimoji="1" lang="en-US" altLang="ja-JP" sz="1400" kern="1200" dirty="0"/>
            <a:t>)</a:t>
          </a:r>
          <a:r>
            <a:rPr kumimoji="1" lang="ja-JP" altLang="en-US" sz="1400" kern="1200" dirty="0"/>
            <a:t>を利用して</a:t>
          </a:r>
          <a:r>
            <a:rPr kumimoji="1" lang="en-US" altLang="ja-JP" sz="1400" kern="1200" dirty="0"/>
            <a:t>Python</a:t>
          </a:r>
          <a:r>
            <a:rPr kumimoji="1" lang="ja-JP" altLang="en-US" sz="1400" kern="1200" dirty="0"/>
            <a:t>のオブジェクトを</a:t>
          </a:r>
          <a:r>
            <a:rPr kumimoji="1" lang="en-US" altLang="ja-JP" sz="1400" kern="1200" dirty="0"/>
            <a:t>JSON</a:t>
          </a:r>
          <a:r>
            <a:rPr kumimoji="1" lang="ja-JP" altLang="en-US" sz="1400" kern="1200" dirty="0"/>
            <a:t>で出力する</a:t>
          </a:r>
        </a:p>
      </dsp:txBody>
      <dsp:txXfrm rot="-5400000">
        <a:off x="904061" y="3481558"/>
        <a:ext cx="9119104" cy="7575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9/17/2023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9/17/2023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9/17/2023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a:ea typeface="Yu Gothic"/>
              </a:rPr>
              <a:t>プログラミング勉強会</a:t>
            </a:r>
            <a:br>
              <a:rPr lang="ja-JP" altLang="en-US" dirty="0">
                <a:ea typeface="Yu Gothic"/>
              </a:rPr>
            </a:br>
            <a:r>
              <a:rPr lang="ja-JP" altLang="en-US" dirty="0">
                <a:ea typeface="Yu Gothic"/>
              </a:rPr>
              <a:t>Python編</a:t>
            </a:r>
            <a:br>
              <a:rPr lang="ja-JP" altLang="en-US" dirty="0">
                <a:ea typeface="Yu Gothic"/>
              </a:rPr>
            </a:br>
            <a:r>
              <a:rPr lang="en-US" altLang="ja-JP" dirty="0">
                <a:ea typeface="Yu Gothic"/>
              </a:rPr>
              <a:t>(</a:t>
            </a:r>
            <a:r>
              <a:rPr lang="ja-JP" altLang="en-US" dirty="0">
                <a:ea typeface="Yu Gothic"/>
              </a:rPr>
              <a:t>データ構造)</a:t>
            </a: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a:t>JSON</a:t>
            </a:r>
            <a:r>
              <a:rPr kumimoji="1" lang="ja-JP" altLang="en-US" dirty="0"/>
              <a:t>ファイルの基本構造</a:t>
            </a:r>
          </a:p>
        </p:txBody>
      </p:sp>
      <p:pic>
        <p:nvPicPr>
          <p:cNvPr id="3" name="図 2">
            <a:extLst>
              <a:ext uri="{FF2B5EF4-FFF2-40B4-BE49-F238E27FC236}">
                <a16:creationId xmlns:a16="http://schemas.microsoft.com/office/drawing/2014/main" id="{70F3C8A5-A924-488F-BB9B-BD2670679E0D}"/>
              </a:ext>
            </a:extLst>
          </p:cNvPr>
          <p:cNvPicPr>
            <a:picLocks noChangeAspect="1"/>
          </p:cNvPicPr>
          <p:nvPr/>
        </p:nvPicPr>
        <p:blipFill>
          <a:blip r:embed="rId2"/>
          <a:stretch>
            <a:fillRect/>
          </a:stretch>
        </p:blipFill>
        <p:spPr>
          <a:xfrm>
            <a:off x="666257" y="2550254"/>
            <a:ext cx="5239327" cy="3162648"/>
          </a:xfrm>
          <a:prstGeom prst="rect">
            <a:avLst/>
          </a:prstGeom>
          <a:ln>
            <a:solidFill>
              <a:schemeClr val="tx1"/>
            </a:solidFill>
          </a:ln>
        </p:spPr>
      </p:pic>
      <p:pic>
        <p:nvPicPr>
          <p:cNvPr id="4" name="図 3">
            <a:extLst>
              <a:ext uri="{FF2B5EF4-FFF2-40B4-BE49-F238E27FC236}">
                <a16:creationId xmlns:a16="http://schemas.microsoft.com/office/drawing/2014/main" id="{F7B6A959-F416-462B-8D9F-DB3B22D6B602}"/>
              </a:ext>
            </a:extLst>
          </p:cNvPr>
          <p:cNvPicPr>
            <a:picLocks noChangeAspect="1"/>
          </p:cNvPicPr>
          <p:nvPr/>
        </p:nvPicPr>
        <p:blipFill>
          <a:blip r:embed="rId3"/>
          <a:stretch>
            <a:fillRect/>
          </a:stretch>
        </p:blipFill>
        <p:spPr>
          <a:xfrm>
            <a:off x="6389615" y="2550253"/>
            <a:ext cx="5247577" cy="3162647"/>
          </a:xfrm>
          <a:prstGeom prst="rect">
            <a:avLst/>
          </a:prstGeom>
          <a:ln>
            <a:solidFill>
              <a:schemeClr val="tx1"/>
            </a:solidFill>
          </a:ln>
        </p:spPr>
      </p:pic>
    </p:spTree>
    <p:extLst>
      <p:ext uri="{BB962C8B-B14F-4D97-AF65-F5344CB8AC3E}">
        <p14:creationId xmlns:p14="http://schemas.microsoft.com/office/powerpoint/2010/main" val="266686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a:t>JSON</a:t>
            </a:r>
            <a:r>
              <a:rPr kumimoji="1" lang="ja-JP" altLang="en-US" dirty="0"/>
              <a:t>ファイルの抽出①</a:t>
            </a:r>
          </a:p>
        </p:txBody>
      </p:sp>
      <p:pic>
        <p:nvPicPr>
          <p:cNvPr id="8" name="Picture 2" descr="https://cdn-ak.f.st-hatena.com/images/fotolife/m/mofumofu_dance/20200904/20200904154156.png">
            <a:extLst>
              <a:ext uri="{FF2B5EF4-FFF2-40B4-BE49-F238E27FC236}">
                <a16:creationId xmlns:a16="http://schemas.microsoft.com/office/drawing/2014/main" id="{090012D5-0DC4-43BA-B873-562009A38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737" y="1959584"/>
            <a:ext cx="6677638" cy="32052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吹き出し: 角を丸めた四角形 8">
            <a:extLst>
              <a:ext uri="{FF2B5EF4-FFF2-40B4-BE49-F238E27FC236}">
                <a16:creationId xmlns:a16="http://schemas.microsoft.com/office/drawing/2014/main" id="{1A8AB6CF-EE7D-488E-B3E9-338A6C87E597}"/>
              </a:ext>
            </a:extLst>
          </p:cNvPr>
          <p:cNvSpPr/>
          <p:nvPr/>
        </p:nvSpPr>
        <p:spPr>
          <a:xfrm>
            <a:off x="2927757" y="5269420"/>
            <a:ext cx="3224169" cy="1226890"/>
          </a:xfrm>
          <a:prstGeom prst="wedgeRoundRectCallout">
            <a:avLst>
              <a:gd name="adj1" fmla="val -28479"/>
              <a:gd name="adj2" fmla="val -60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複雑になるとどこに何があるのかわからない・・・</a:t>
            </a:r>
            <a:endParaRPr kumimoji="1" lang="ja-JP" altLang="en-US" dirty="0"/>
          </a:p>
        </p:txBody>
      </p:sp>
      <p:sp>
        <p:nvSpPr>
          <p:cNvPr id="10" name="吹き出し: 角を丸めた四角形 9">
            <a:extLst>
              <a:ext uri="{FF2B5EF4-FFF2-40B4-BE49-F238E27FC236}">
                <a16:creationId xmlns:a16="http://schemas.microsoft.com/office/drawing/2014/main" id="{3B5E4337-9B9B-4599-B25C-BAA9BF1173C7}"/>
              </a:ext>
            </a:extLst>
          </p:cNvPr>
          <p:cNvSpPr/>
          <p:nvPr/>
        </p:nvSpPr>
        <p:spPr>
          <a:xfrm>
            <a:off x="8363824" y="1959584"/>
            <a:ext cx="3224169" cy="1226890"/>
          </a:xfrm>
          <a:prstGeom prst="wedgeRoundRectCallout">
            <a:avLst>
              <a:gd name="adj1" fmla="val -69069"/>
              <a:gd name="adj2" fmla="val -38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名前だけほしいのに・・・</a:t>
            </a:r>
          </a:p>
        </p:txBody>
      </p:sp>
    </p:spTree>
    <p:extLst>
      <p:ext uri="{BB962C8B-B14F-4D97-AF65-F5344CB8AC3E}">
        <p14:creationId xmlns:p14="http://schemas.microsoft.com/office/powerpoint/2010/main" val="144685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a:t>JSON</a:t>
            </a:r>
            <a:r>
              <a:rPr kumimoji="1" lang="ja-JP" altLang="en-US" dirty="0"/>
              <a:t>ファイルの抽出②</a:t>
            </a:r>
          </a:p>
        </p:txBody>
      </p:sp>
      <p:pic>
        <p:nvPicPr>
          <p:cNvPr id="8194" name="Picture 2" descr="https://cdn-ak.f.st-hatena.com/images/fotolife/m/mofumofu_dance/20200904/20200904163011.png">
            <a:extLst>
              <a:ext uri="{FF2B5EF4-FFF2-40B4-BE49-F238E27FC236}">
                <a16:creationId xmlns:a16="http://schemas.microsoft.com/office/drawing/2014/main" id="{8D574415-FE5C-4DF8-B737-52B1B2C26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36" y="3345132"/>
            <a:ext cx="11430000" cy="31146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id:mofumofu_dance:20200904160110p:plain">
            <a:extLst>
              <a:ext uri="{FF2B5EF4-FFF2-40B4-BE49-F238E27FC236}">
                <a16:creationId xmlns:a16="http://schemas.microsoft.com/office/drawing/2014/main" id="{4BACD568-2B67-4AD3-BF5B-000B7A09AD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458" b="3538"/>
          <a:stretch/>
        </p:blipFill>
        <p:spPr bwMode="auto">
          <a:xfrm>
            <a:off x="2090415" y="1916121"/>
            <a:ext cx="3311187" cy="105967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29693678-C9DC-43FA-B814-82CD816E4A0A}"/>
              </a:ext>
            </a:extLst>
          </p:cNvPr>
          <p:cNvSpPr txBox="1"/>
          <p:nvPr/>
        </p:nvSpPr>
        <p:spPr>
          <a:xfrm>
            <a:off x="1666430" y="1546789"/>
            <a:ext cx="4339650" cy="369332"/>
          </a:xfrm>
          <a:prstGeom prst="rect">
            <a:avLst/>
          </a:prstGeom>
          <a:noFill/>
        </p:spPr>
        <p:txBody>
          <a:bodyPr wrap="none" rtlCol="0">
            <a:spAutoFit/>
          </a:bodyPr>
          <a:lstStyle/>
          <a:p>
            <a:r>
              <a:rPr kumimoji="1" lang="ja-JP" altLang="en-US" dirty="0"/>
              <a:t>まずはどの箱に入っているのかを考える</a:t>
            </a:r>
          </a:p>
        </p:txBody>
      </p:sp>
      <p:sp>
        <p:nvSpPr>
          <p:cNvPr id="4" name="吹き出し: 角を丸めた四角形 3">
            <a:extLst>
              <a:ext uri="{FF2B5EF4-FFF2-40B4-BE49-F238E27FC236}">
                <a16:creationId xmlns:a16="http://schemas.microsoft.com/office/drawing/2014/main" id="{423715AD-58A7-4044-8736-8A5B164BB551}"/>
              </a:ext>
            </a:extLst>
          </p:cNvPr>
          <p:cNvSpPr/>
          <p:nvPr/>
        </p:nvSpPr>
        <p:spPr>
          <a:xfrm>
            <a:off x="6681034" y="1731455"/>
            <a:ext cx="4093435" cy="1429011"/>
          </a:xfrm>
          <a:prstGeom prst="wedgeRoundRectCallout">
            <a:avLst>
              <a:gd name="adj1" fmla="val -75884"/>
              <a:gd name="adj2" fmla="val -10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わからない理由のほとんどがどのデータがどの箱に入っているのか</a:t>
            </a:r>
            <a:endParaRPr kumimoji="1" lang="en-US" altLang="ja-JP" dirty="0"/>
          </a:p>
          <a:p>
            <a:pPr algn="ctr"/>
            <a:r>
              <a:rPr kumimoji="1" lang="ja-JP" altLang="en-US" dirty="0"/>
              <a:t>理解できていないことが多い</a:t>
            </a:r>
          </a:p>
        </p:txBody>
      </p:sp>
    </p:spTree>
    <p:extLst>
      <p:ext uri="{BB962C8B-B14F-4D97-AF65-F5344CB8AC3E}">
        <p14:creationId xmlns:p14="http://schemas.microsoft.com/office/powerpoint/2010/main" val="88238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a:t>JSON</a:t>
            </a:r>
            <a:r>
              <a:rPr kumimoji="1" lang="ja-JP" altLang="en-US" dirty="0"/>
              <a:t>ファイルを</a:t>
            </a:r>
            <a:r>
              <a:rPr kumimoji="1" lang="en-US" altLang="ja-JP" dirty="0"/>
              <a:t>Python</a:t>
            </a:r>
            <a:r>
              <a:rPr kumimoji="1" lang="ja-JP" altLang="en-US" dirty="0"/>
              <a:t>で使う</a:t>
            </a:r>
          </a:p>
        </p:txBody>
      </p:sp>
      <p:pic>
        <p:nvPicPr>
          <p:cNvPr id="9218" name="Picture 2" descr="python-json-load-loads-dump-dumps.png">
            <a:extLst>
              <a:ext uri="{FF2B5EF4-FFF2-40B4-BE49-F238E27FC236}">
                <a16:creationId xmlns:a16="http://schemas.microsoft.com/office/drawing/2014/main" id="{270E0A1E-249F-407C-A22F-886CC47C0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493" y="1661266"/>
            <a:ext cx="7187014" cy="49048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97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例題　</a:t>
            </a:r>
            <a:r>
              <a:rPr kumimoji="1" lang="en-US" altLang="ja-JP" dirty="0"/>
              <a:t>JSON</a:t>
            </a:r>
            <a:r>
              <a:rPr kumimoji="1" lang="ja-JP" altLang="en-US" dirty="0"/>
              <a:t>文字列の読み込みと出力</a:t>
            </a:r>
          </a:p>
        </p:txBody>
      </p:sp>
      <p:pic>
        <p:nvPicPr>
          <p:cNvPr id="4" name="図 3">
            <a:extLst>
              <a:ext uri="{FF2B5EF4-FFF2-40B4-BE49-F238E27FC236}">
                <a16:creationId xmlns:a16="http://schemas.microsoft.com/office/drawing/2014/main" id="{0810EADE-F638-4155-85E7-40503CC83061}"/>
              </a:ext>
            </a:extLst>
          </p:cNvPr>
          <p:cNvPicPr>
            <a:picLocks noChangeAspect="1"/>
          </p:cNvPicPr>
          <p:nvPr/>
        </p:nvPicPr>
        <p:blipFill rotWithShape="1">
          <a:blip r:embed="rId2"/>
          <a:srcRect t="28305"/>
          <a:stretch/>
        </p:blipFill>
        <p:spPr>
          <a:xfrm>
            <a:off x="754442" y="2458721"/>
            <a:ext cx="6418146" cy="750359"/>
          </a:xfrm>
          <a:prstGeom prst="rect">
            <a:avLst/>
          </a:prstGeom>
        </p:spPr>
      </p:pic>
      <p:sp>
        <p:nvSpPr>
          <p:cNvPr id="6" name="テキスト ボックス 5">
            <a:extLst>
              <a:ext uri="{FF2B5EF4-FFF2-40B4-BE49-F238E27FC236}">
                <a16:creationId xmlns:a16="http://schemas.microsoft.com/office/drawing/2014/main" id="{A5C74936-BAA3-4A0A-AD07-F94580FAE070}"/>
              </a:ext>
            </a:extLst>
          </p:cNvPr>
          <p:cNvSpPr txBox="1"/>
          <p:nvPr/>
        </p:nvSpPr>
        <p:spPr>
          <a:xfrm>
            <a:off x="754442" y="2089389"/>
            <a:ext cx="2406428" cy="369332"/>
          </a:xfrm>
          <a:prstGeom prst="rect">
            <a:avLst/>
          </a:prstGeom>
          <a:noFill/>
        </p:spPr>
        <p:txBody>
          <a:bodyPr wrap="none" rtlCol="0">
            <a:spAutoFit/>
          </a:bodyPr>
          <a:lstStyle/>
          <a:p>
            <a:r>
              <a:rPr kumimoji="1" lang="ja-JP" altLang="en-US" b="1" dirty="0"/>
              <a:t>使用する</a:t>
            </a:r>
            <a:r>
              <a:rPr kumimoji="1" lang="en-US" altLang="ja-JP" b="1" dirty="0"/>
              <a:t>JSON</a:t>
            </a:r>
            <a:r>
              <a:rPr kumimoji="1" lang="ja-JP" altLang="en-US" b="1" dirty="0"/>
              <a:t>文字列</a:t>
            </a:r>
          </a:p>
        </p:txBody>
      </p:sp>
      <p:pic>
        <p:nvPicPr>
          <p:cNvPr id="9" name="図 8">
            <a:extLst>
              <a:ext uri="{FF2B5EF4-FFF2-40B4-BE49-F238E27FC236}">
                <a16:creationId xmlns:a16="http://schemas.microsoft.com/office/drawing/2014/main" id="{270910BB-B695-4267-96EB-9578F86A550B}"/>
              </a:ext>
            </a:extLst>
          </p:cNvPr>
          <p:cNvPicPr>
            <a:picLocks noChangeAspect="1"/>
          </p:cNvPicPr>
          <p:nvPr/>
        </p:nvPicPr>
        <p:blipFill>
          <a:blip r:embed="rId3"/>
          <a:stretch>
            <a:fillRect/>
          </a:stretch>
        </p:blipFill>
        <p:spPr>
          <a:xfrm>
            <a:off x="754442" y="3808383"/>
            <a:ext cx="6418078" cy="1619294"/>
          </a:xfrm>
          <a:prstGeom prst="rect">
            <a:avLst/>
          </a:prstGeom>
        </p:spPr>
      </p:pic>
      <p:sp>
        <p:nvSpPr>
          <p:cNvPr id="10" name="テキスト ボックス 9">
            <a:extLst>
              <a:ext uri="{FF2B5EF4-FFF2-40B4-BE49-F238E27FC236}">
                <a16:creationId xmlns:a16="http://schemas.microsoft.com/office/drawing/2014/main" id="{2C030D3C-4FA2-4F69-8C4B-5C98809C03CA}"/>
              </a:ext>
            </a:extLst>
          </p:cNvPr>
          <p:cNvSpPr txBox="1"/>
          <p:nvPr/>
        </p:nvSpPr>
        <p:spPr>
          <a:xfrm>
            <a:off x="754442" y="3464255"/>
            <a:ext cx="1338828" cy="369332"/>
          </a:xfrm>
          <a:prstGeom prst="rect">
            <a:avLst/>
          </a:prstGeom>
          <a:noFill/>
        </p:spPr>
        <p:txBody>
          <a:bodyPr wrap="none" rtlCol="0">
            <a:spAutoFit/>
          </a:bodyPr>
          <a:lstStyle/>
          <a:p>
            <a:r>
              <a:rPr kumimoji="1" lang="ja-JP" altLang="en-US" b="1" dirty="0"/>
              <a:t>プログラム</a:t>
            </a:r>
          </a:p>
        </p:txBody>
      </p:sp>
      <p:sp>
        <p:nvSpPr>
          <p:cNvPr id="11" name="吹き出し: 角を丸めた四角形 10">
            <a:extLst>
              <a:ext uri="{FF2B5EF4-FFF2-40B4-BE49-F238E27FC236}">
                <a16:creationId xmlns:a16="http://schemas.microsoft.com/office/drawing/2014/main" id="{F7EC92C0-ECF6-4FDF-BD53-6BFB2F08B887}"/>
              </a:ext>
            </a:extLst>
          </p:cNvPr>
          <p:cNvSpPr/>
          <p:nvPr/>
        </p:nvSpPr>
        <p:spPr>
          <a:xfrm>
            <a:off x="7739948" y="2458721"/>
            <a:ext cx="4231142" cy="3514131"/>
          </a:xfrm>
          <a:prstGeom prst="wedgeRoundRectCallout">
            <a:avLst>
              <a:gd name="adj1" fmla="val -62469"/>
              <a:gd name="adj2" fmla="val 12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JSON</a:t>
            </a:r>
            <a:r>
              <a:rPr kumimoji="1" lang="ja-JP" altLang="en-US" dirty="0"/>
              <a:t>文字列を読み込む場合</a:t>
            </a:r>
            <a:endParaRPr kumimoji="1" lang="en-US" altLang="ja-JP" dirty="0"/>
          </a:p>
          <a:p>
            <a:pPr algn="ctr"/>
            <a:r>
              <a:rPr lang="en-US" altLang="ja-JP" dirty="0" err="1"/>
              <a:t>json.loads</a:t>
            </a:r>
            <a:r>
              <a:rPr lang="en-US" altLang="ja-JP" dirty="0"/>
              <a:t>(</a:t>
            </a:r>
            <a:r>
              <a:rPr lang="ja-JP" altLang="en-US" dirty="0"/>
              <a:t>読み込む変数</a:t>
            </a:r>
            <a:r>
              <a:rPr lang="en-US" altLang="ja-JP" dirty="0"/>
              <a:t>)</a:t>
            </a:r>
          </a:p>
          <a:p>
            <a:pPr algn="ctr"/>
            <a:endParaRPr kumimoji="1" lang="en-US" altLang="ja-JP" dirty="0"/>
          </a:p>
          <a:p>
            <a:pPr algn="ctr"/>
            <a:r>
              <a:rPr lang="en-US" altLang="ja-JP" dirty="0"/>
              <a:t>JSON</a:t>
            </a:r>
            <a:r>
              <a:rPr lang="ja-JP" altLang="en-US" dirty="0"/>
              <a:t>ファイルを読み込む場合</a:t>
            </a:r>
            <a:endParaRPr lang="en-US" altLang="ja-JP" dirty="0"/>
          </a:p>
          <a:p>
            <a:pPr algn="ctr"/>
            <a:r>
              <a:rPr kumimoji="1" lang="en-US" altLang="ja-JP" dirty="0" err="1"/>
              <a:t>Json.load</a:t>
            </a:r>
            <a:r>
              <a:rPr kumimoji="1" lang="en-US" altLang="ja-JP" dirty="0"/>
              <a:t>(</a:t>
            </a:r>
            <a:r>
              <a:rPr kumimoji="1" lang="ja-JP" altLang="en-US" dirty="0"/>
              <a:t>ファイル名</a:t>
            </a:r>
            <a:r>
              <a:rPr kumimoji="1" lang="en-US" altLang="ja-JP" dirty="0"/>
              <a:t>)</a:t>
            </a:r>
          </a:p>
          <a:p>
            <a:pPr algn="ctr"/>
            <a:endParaRPr lang="en-US" altLang="ja-JP" dirty="0"/>
          </a:p>
          <a:p>
            <a:pPr algn="ctr"/>
            <a:r>
              <a:rPr lang="ja-JP" altLang="en-US" sz="2000" b="1" dirty="0">
                <a:solidFill>
                  <a:srgbClr val="FF0000"/>
                </a:solidFill>
              </a:rPr>
              <a:t>形式によって関数が変わるため、</a:t>
            </a:r>
            <a:r>
              <a:rPr lang="en-US" altLang="ja-JP" sz="2000" b="1" dirty="0">
                <a:solidFill>
                  <a:srgbClr val="FF0000"/>
                </a:solidFill>
              </a:rPr>
              <a:t>API</a:t>
            </a:r>
            <a:r>
              <a:rPr lang="ja-JP" altLang="en-US" sz="2000" b="1" dirty="0">
                <a:solidFill>
                  <a:srgbClr val="FF0000"/>
                </a:solidFill>
              </a:rPr>
              <a:t>が何を返してくるのか、自分は何をしたいのか把握しておくことが大事！！</a:t>
            </a:r>
            <a:endParaRPr kumimoji="1" lang="ja-JP" altLang="en-US" sz="2000" b="1" dirty="0">
              <a:solidFill>
                <a:srgbClr val="FF0000"/>
              </a:solidFill>
            </a:endParaRPr>
          </a:p>
        </p:txBody>
      </p:sp>
    </p:spTree>
    <p:extLst>
      <p:ext uri="{BB962C8B-B14F-4D97-AF65-F5344CB8AC3E}">
        <p14:creationId xmlns:p14="http://schemas.microsoft.com/office/powerpoint/2010/main" val="1364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練習問題１ </a:t>
            </a:r>
          </a:p>
        </p:txBody>
      </p:sp>
      <p:grpSp>
        <p:nvGrpSpPr>
          <p:cNvPr id="5" name="グループ化 4">
            <a:extLst>
              <a:ext uri="{FF2B5EF4-FFF2-40B4-BE49-F238E27FC236}">
                <a16:creationId xmlns:a16="http://schemas.microsoft.com/office/drawing/2014/main" id="{5D754DFA-5914-48E9-A213-912FE402367D}"/>
              </a:ext>
            </a:extLst>
          </p:cNvPr>
          <p:cNvGrpSpPr/>
          <p:nvPr/>
        </p:nvGrpSpPr>
        <p:grpSpPr>
          <a:xfrm>
            <a:off x="678941" y="1392992"/>
            <a:ext cx="4564178" cy="2350506"/>
            <a:chOff x="754442" y="2089389"/>
            <a:chExt cx="4010025" cy="2065123"/>
          </a:xfrm>
        </p:grpSpPr>
        <p:sp>
          <p:nvSpPr>
            <p:cNvPr id="6" name="テキスト ボックス 5">
              <a:extLst>
                <a:ext uri="{FF2B5EF4-FFF2-40B4-BE49-F238E27FC236}">
                  <a16:creationId xmlns:a16="http://schemas.microsoft.com/office/drawing/2014/main" id="{A5C74936-BAA3-4A0A-AD07-F94580FAE070}"/>
                </a:ext>
              </a:extLst>
            </p:cNvPr>
            <p:cNvSpPr txBox="1"/>
            <p:nvPr/>
          </p:nvSpPr>
          <p:spPr>
            <a:xfrm>
              <a:off x="754442" y="2089389"/>
              <a:ext cx="2406428" cy="369332"/>
            </a:xfrm>
            <a:prstGeom prst="rect">
              <a:avLst/>
            </a:prstGeom>
            <a:noFill/>
          </p:spPr>
          <p:txBody>
            <a:bodyPr wrap="none" rtlCol="0">
              <a:spAutoFit/>
            </a:bodyPr>
            <a:lstStyle/>
            <a:p>
              <a:r>
                <a:rPr kumimoji="1" lang="ja-JP" altLang="en-US" b="1" dirty="0"/>
                <a:t>使用する</a:t>
              </a:r>
              <a:r>
                <a:rPr kumimoji="1" lang="en-US" altLang="ja-JP" b="1" dirty="0"/>
                <a:t>JSON</a:t>
              </a:r>
              <a:r>
                <a:rPr kumimoji="1" lang="ja-JP" altLang="en-US" b="1" dirty="0"/>
                <a:t>文字列</a:t>
              </a:r>
            </a:p>
          </p:txBody>
        </p:sp>
        <p:pic>
          <p:nvPicPr>
            <p:cNvPr id="3" name="図 2">
              <a:extLst>
                <a:ext uri="{FF2B5EF4-FFF2-40B4-BE49-F238E27FC236}">
                  <a16:creationId xmlns:a16="http://schemas.microsoft.com/office/drawing/2014/main" id="{CA064EDB-3097-46D5-9D85-9E34C42213BA}"/>
                </a:ext>
              </a:extLst>
            </p:cNvPr>
            <p:cNvPicPr>
              <a:picLocks noChangeAspect="1"/>
            </p:cNvPicPr>
            <p:nvPr/>
          </p:nvPicPr>
          <p:blipFill>
            <a:blip r:embed="rId2"/>
            <a:stretch>
              <a:fillRect/>
            </a:stretch>
          </p:blipFill>
          <p:spPr>
            <a:xfrm>
              <a:off x="754442" y="2392387"/>
              <a:ext cx="4010025" cy="1762125"/>
            </a:xfrm>
            <a:prstGeom prst="rect">
              <a:avLst/>
            </a:prstGeom>
          </p:spPr>
        </p:pic>
      </p:grpSp>
      <p:sp>
        <p:nvSpPr>
          <p:cNvPr id="7" name="正方形/長方形 6">
            <a:extLst>
              <a:ext uri="{FF2B5EF4-FFF2-40B4-BE49-F238E27FC236}">
                <a16:creationId xmlns:a16="http://schemas.microsoft.com/office/drawing/2014/main" id="{F939262A-2C60-41E8-847B-E02E04A6E179}"/>
              </a:ext>
            </a:extLst>
          </p:cNvPr>
          <p:cNvSpPr/>
          <p:nvPr/>
        </p:nvSpPr>
        <p:spPr>
          <a:xfrm>
            <a:off x="6096000" y="1737862"/>
            <a:ext cx="5358336" cy="200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u="sng" dirty="0"/>
              <a:t>JSON</a:t>
            </a:r>
            <a:r>
              <a:rPr lang="ja-JP" altLang="en-US" sz="2000" b="1" u="sng" dirty="0"/>
              <a:t>ファイルの読み込み</a:t>
            </a:r>
            <a:endParaRPr lang="en-US" altLang="ja-JP" sz="2000" b="1" u="sng" dirty="0"/>
          </a:p>
          <a:p>
            <a:endParaRPr lang="en-US" altLang="ja-JP" sz="2000" b="1" u="sng" dirty="0"/>
          </a:p>
          <a:p>
            <a:r>
              <a:rPr lang="ja-JP" altLang="en-US" sz="2000" dirty="0"/>
              <a:t>本研修ファイルの中に</a:t>
            </a:r>
            <a:r>
              <a:rPr lang="en-US" altLang="ja-JP" sz="2000" dirty="0" err="1"/>
              <a:t>data.json</a:t>
            </a:r>
            <a:r>
              <a:rPr lang="ja-JP" altLang="en-US" sz="2000" dirty="0"/>
              <a:t>という名前のファイルに以下の内容が保存されています。</a:t>
            </a:r>
            <a:endParaRPr lang="en-US" altLang="ja-JP" sz="2000" dirty="0"/>
          </a:p>
          <a:p>
            <a:r>
              <a:rPr lang="ja-JP" altLang="en-US" sz="2000" dirty="0"/>
              <a:t>このファイルを読み込み、全ての学生の名前を出力してください。</a:t>
            </a:r>
            <a:endParaRPr kumimoji="1" lang="ja-JP" altLang="en-US" sz="2000" dirty="0"/>
          </a:p>
        </p:txBody>
      </p:sp>
      <p:sp>
        <p:nvSpPr>
          <p:cNvPr id="15" name="吹き出し: 角を丸めた四角形 14">
            <a:extLst>
              <a:ext uri="{FF2B5EF4-FFF2-40B4-BE49-F238E27FC236}">
                <a16:creationId xmlns:a16="http://schemas.microsoft.com/office/drawing/2014/main" id="{6506788E-6A89-4D8A-8714-794ABF2AF433}"/>
              </a:ext>
            </a:extLst>
          </p:cNvPr>
          <p:cNvSpPr/>
          <p:nvPr/>
        </p:nvSpPr>
        <p:spPr>
          <a:xfrm>
            <a:off x="2751590" y="4351131"/>
            <a:ext cx="3825380" cy="1730887"/>
          </a:xfrm>
          <a:prstGeom prst="wedgeRoundRectCallout">
            <a:avLst>
              <a:gd name="adj1" fmla="val -42544"/>
              <a:gd name="adj2" fmla="val -71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ヒント：</a:t>
            </a:r>
            <a:endParaRPr kumimoji="1" lang="en-US" altLang="ja-JP" dirty="0"/>
          </a:p>
          <a:p>
            <a:r>
              <a:rPr lang="en-US" altLang="ja-JP" dirty="0"/>
              <a:t>JSON</a:t>
            </a:r>
            <a:r>
              <a:rPr lang="ja-JP" altLang="en-US" dirty="0"/>
              <a:t>の中は入れ子構造になっており、</a:t>
            </a:r>
            <a:r>
              <a:rPr lang="en-US" altLang="ja-JP" dirty="0"/>
              <a:t>[]</a:t>
            </a:r>
            <a:r>
              <a:rPr lang="ja-JP" altLang="en-US" dirty="0"/>
              <a:t>や</a:t>
            </a:r>
            <a:r>
              <a:rPr lang="en-US" altLang="ja-JP" dirty="0"/>
              <a:t>{}</a:t>
            </a:r>
            <a:r>
              <a:rPr lang="ja-JP" altLang="en-US" dirty="0"/>
              <a:t>があるため、生徒名を出すにはディレクトリの深さを考える必要がある</a:t>
            </a:r>
            <a:endParaRPr kumimoji="1" lang="ja-JP" altLang="en-US" dirty="0"/>
          </a:p>
        </p:txBody>
      </p:sp>
    </p:spTree>
    <p:extLst>
      <p:ext uri="{BB962C8B-B14F-4D97-AF65-F5344CB8AC3E}">
        <p14:creationId xmlns:p14="http://schemas.microsoft.com/office/powerpoint/2010/main" val="422499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練習問題２ </a:t>
            </a:r>
          </a:p>
        </p:txBody>
      </p:sp>
      <p:sp>
        <p:nvSpPr>
          <p:cNvPr id="6" name="テキスト ボックス 5">
            <a:extLst>
              <a:ext uri="{FF2B5EF4-FFF2-40B4-BE49-F238E27FC236}">
                <a16:creationId xmlns:a16="http://schemas.microsoft.com/office/drawing/2014/main" id="{A5C74936-BAA3-4A0A-AD07-F94580FAE070}"/>
              </a:ext>
            </a:extLst>
          </p:cNvPr>
          <p:cNvSpPr txBox="1"/>
          <p:nvPr/>
        </p:nvSpPr>
        <p:spPr>
          <a:xfrm>
            <a:off x="678942" y="1767305"/>
            <a:ext cx="2738977" cy="420371"/>
          </a:xfrm>
          <a:prstGeom prst="rect">
            <a:avLst/>
          </a:prstGeom>
          <a:noFill/>
        </p:spPr>
        <p:txBody>
          <a:bodyPr wrap="none" rtlCol="0">
            <a:spAutoFit/>
          </a:bodyPr>
          <a:lstStyle/>
          <a:p>
            <a:r>
              <a:rPr kumimoji="1" lang="ja-JP" altLang="en-US" b="1" dirty="0"/>
              <a:t>使用する</a:t>
            </a:r>
            <a:r>
              <a:rPr kumimoji="1" lang="en-US" altLang="ja-JP" b="1" dirty="0"/>
              <a:t>JSON</a:t>
            </a:r>
            <a:r>
              <a:rPr kumimoji="1" lang="ja-JP" altLang="en-US" b="1" dirty="0"/>
              <a:t>文字列</a:t>
            </a:r>
          </a:p>
        </p:txBody>
      </p:sp>
      <p:sp>
        <p:nvSpPr>
          <p:cNvPr id="15" name="吹き出し: 角を丸めた四角形 14">
            <a:extLst>
              <a:ext uri="{FF2B5EF4-FFF2-40B4-BE49-F238E27FC236}">
                <a16:creationId xmlns:a16="http://schemas.microsoft.com/office/drawing/2014/main" id="{6506788E-6A89-4D8A-8714-794ABF2AF433}"/>
              </a:ext>
            </a:extLst>
          </p:cNvPr>
          <p:cNvSpPr/>
          <p:nvPr/>
        </p:nvSpPr>
        <p:spPr>
          <a:xfrm>
            <a:off x="2533475" y="4074775"/>
            <a:ext cx="3825380" cy="2049188"/>
          </a:xfrm>
          <a:prstGeom prst="wedgeRoundRectCallout">
            <a:avLst>
              <a:gd name="adj1" fmla="val -24342"/>
              <a:gd name="adj2" fmla="val -734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ヒント：</a:t>
            </a:r>
            <a:endParaRPr kumimoji="1" lang="en-US" altLang="ja-JP" dirty="0"/>
          </a:p>
          <a:p>
            <a:r>
              <a:rPr lang="en-US" altLang="ja-JP" dirty="0"/>
              <a:t>JSON</a:t>
            </a:r>
            <a:r>
              <a:rPr lang="ja-JP" altLang="en-US" dirty="0"/>
              <a:t>と</a:t>
            </a:r>
            <a:r>
              <a:rPr lang="en-US" altLang="ja-JP" dirty="0"/>
              <a:t>Python</a:t>
            </a:r>
            <a:r>
              <a:rPr lang="ja-JP" altLang="en-US" dirty="0"/>
              <a:t>の中ではそもそもの形式が違うため、現在の処理がどのような動きになっているのか考えてプログラムを作らなければならない</a:t>
            </a:r>
            <a:endParaRPr lang="en-US" altLang="ja-JP" dirty="0"/>
          </a:p>
        </p:txBody>
      </p:sp>
      <p:pic>
        <p:nvPicPr>
          <p:cNvPr id="4" name="図 3">
            <a:extLst>
              <a:ext uri="{FF2B5EF4-FFF2-40B4-BE49-F238E27FC236}">
                <a16:creationId xmlns:a16="http://schemas.microsoft.com/office/drawing/2014/main" id="{1C3863EE-3F12-45FE-9D59-B6E380A14914}"/>
              </a:ext>
            </a:extLst>
          </p:cNvPr>
          <p:cNvPicPr>
            <a:picLocks noChangeAspect="1"/>
          </p:cNvPicPr>
          <p:nvPr/>
        </p:nvPicPr>
        <p:blipFill>
          <a:blip r:embed="rId2"/>
          <a:stretch>
            <a:fillRect/>
          </a:stretch>
        </p:blipFill>
        <p:spPr>
          <a:xfrm>
            <a:off x="737663" y="2111751"/>
            <a:ext cx="4680763" cy="1416823"/>
          </a:xfrm>
          <a:prstGeom prst="rect">
            <a:avLst/>
          </a:prstGeom>
        </p:spPr>
      </p:pic>
      <p:sp>
        <p:nvSpPr>
          <p:cNvPr id="9" name="正方形/長方形 8">
            <a:extLst>
              <a:ext uri="{FF2B5EF4-FFF2-40B4-BE49-F238E27FC236}">
                <a16:creationId xmlns:a16="http://schemas.microsoft.com/office/drawing/2014/main" id="{DF06A601-2FE0-4FAE-AE6E-DFA46D31627A}"/>
              </a:ext>
            </a:extLst>
          </p:cNvPr>
          <p:cNvSpPr/>
          <p:nvPr/>
        </p:nvSpPr>
        <p:spPr>
          <a:xfrm>
            <a:off x="6094915" y="2111751"/>
            <a:ext cx="5358336" cy="1575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u="sng" dirty="0"/>
              <a:t>JSON</a:t>
            </a:r>
            <a:r>
              <a:rPr lang="ja-JP" altLang="en-US" sz="2000" b="1" u="sng" dirty="0"/>
              <a:t>ファイルへの書き込み</a:t>
            </a:r>
            <a:endParaRPr lang="en-US" altLang="ja-JP" sz="2000" b="1" u="sng" dirty="0"/>
          </a:p>
          <a:p>
            <a:endParaRPr lang="en-US" altLang="ja-JP" sz="2000" dirty="0"/>
          </a:p>
          <a:p>
            <a:r>
              <a:rPr lang="ja-JP" altLang="en-US" sz="2000" dirty="0"/>
              <a:t>次の</a:t>
            </a:r>
            <a:r>
              <a:rPr lang="en-US" altLang="ja-JP" sz="2000" dirty="0"/>
              <a:t>Python</a:t>
            </a:r>
            <a:r>
              <a:rPr lang="ja-JP" altLang="en-US" sz="2000" dirty="0"/>
              <a:t>の辞書を、</a:t>
            </a:r>
            <a:r>
              <a:rPr lang="en-US" altLang="ja-JP" sz="2000" dirty="0" err="1"/>
              <a:t>output.json</a:t>
            </a:r>
            <a:r>
              <a:rPr lang="ja-JP" altLang="en-US" sz="2000" dirty="0"/>
              <a:t>という名前のファイルに整形して保存してください。</a:t>
            </a:r>
            <a:endParaRPr kumimoji="1" lang="ja-JP" altLang="en-US" sz="2000" dirty="0"/>
          </a:p>
        </p:txBody>
      </p:sp>
    </p:spTree>
    <p:extLst>
      <p:ext uri="{BB962C8B-B14F-4D97-AF65-F5344CB8AC3E}">
        <p14:creationId xmlns:p14="http://schemas.microsoft.com/office/powerpoint/2010/main" val="394071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これからやっていくこと</a:t>
            </a: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bg1"/>
                </a:solidFill>
                <a:ea typeface="Yu Gothic"/>
              </a:rPr>
              <a:t>API</a:t>
            </a:r>
            <a:r>
              <a:rPr lang="ja-JP" altLang="en-US" sz="2400" b="1" dirty="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737629755"/>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12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代表的なデータ構造</a:t>
            </a:r>
            <a:r>
              <a:rPr kumimoji="1" lang="en-US" altLang="ja-JP" dirty="0"/>
              <a:t>(</a:t>
            </a:r>
            <a:r>
              <a:rPr kumimoji="1" lang="ja-JP" altLang="en-US" dirty="0"/>
              <a:t>再掲</a:t>
            </a:r>
            <a:r>
              <a:rPr kumimoji="1" lang="en-US" altLang="ja-JP" dirty="0"/>
              <a:t>)</a:t>
            </a:r>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4221711018"/>
              </p:ext>
            </p:extLst>
          </p:nvPr>
        </p:nvGraphicFramePr>
        <p:xfrm>
          <a:off x="449468" y="1345308"/>
          <a:ext cx="11620611" cy="5321596"/>
        </p:xfrm>
        <a:graphic>
          <a:graphicData uri="http://schemas.openxmlformats.org/drawingml/2006/table">
            <a:tbl>
              <a:tblPr firstRow="1" bandRow="1">
                <a:tableStyleId>{5C22544A-7EE6-4342-B048-85BDC9FD1C3A}</a:tableStyleId>
              </a:tblPr>
              <a:tblGrid>
                <a:gridCol w="1242079">
                  <a:extLst>
                    <a:ext uri="{9D8B030D-6E8A-4147-A177-3AD203B41FA5}">
                      <a16:colId xmlns:a16="http://schemas.microsoft.com/office/drawing/2014/main" val="1402419027"/>
                    </a:ext>
                  </a:extLst>
                </a:gridCol>
                <a:gridCol w="1642076">
                  <a:extLst>
                    <a:ext uri="{9D8B030D-6E8A-4147-A177-3AD203B41FA5}">
                      <a16:colId xmlns:a16="http://schemas.microsoft.com/office/drawing/2014/main" val="3883584585"/>
                    </a:ext>
                  </a:extLst>
                </a:gridCol>
                <a:gridCol w="4872841">
                  <a:extLst>
                    <a:ext uri="{9D8B030D-6E8A-4147-A177-3AD203B41FA5}">
                      <a16:colId xmlns:a16="http://schemas.microsoft.com/office/drawing/2014/main" val="3763328713"/>
                    </a:ext>
                  </a:extLst>
                </a:gridCol>
                <a:gridCol w="3863615">
                  <a:extLst>
                    <a:ext uri="{9D8B030D-6E8A-4147-A177-3AD203B41FA5}">
                      <a16:colId xmlns:a16="http://schemas.microsoft.com/office/drawing/2014/main" val="1363776578"/>
                    </a:ext>
                  </a:extLst>
                </a:gridCol>
              </a:tblGrid>
              <a:tr h="397736">
                <a:tc gridSpan="2">
                  <a:txBody>
                    <a:bodyPr/>
                    <a:lstStyle/>
                    <a:p>
                      <a:pPr algn="ctr"/>
                      <a:r>
                        <a:rPr kumimoji="1" lang="ja-JP" altLang="en-US" dirty="0"/>
                        <a:t>データ型</a:t>
                      </a:r>
                      <a:endParaRPr kumimoji="1" lang="ja-JP" altLang="en-US" dirty="0">
                        <a:latin typeface="+mn-lt"/>
                      </a:endParaRPr>
                    </a:p>
                  </a:txBody>
                  <a:tcPr anchor="ctr"/>
                </a:tc>
                <a:tc hMerge="1">
                  <a:txBody>
                    <a:bodyPr/>
                    <a:lstStyle/>
                    <a:p>
                      <a:endParaRPr kumimoji="1" lang="ja-JP" altLang="en-US" dirty="0"/>
                    </a:p>
                  </a:txBody>
                  <a:tcPr/>
                </a:tc>
                <a:tc>
                  <a:txBody>
                    <a:bodyPr/>
                    <a:lstStyle/>
                    <a:p>
                      <a:pPr algn="ctr"/>
                      <a:r>
                        <a:rPr kumimoji="1" lang="ja-JP" altLang="en-US" dirty="0"/>
                        <a:t>説明</a:t>
                      </a:r>
                      <a:endParaRPr kumimoji="1" lang="ja-JP" altLang="en-US" dirty="0">
                        <a:latin typeface="+mn-lt"/>
                      </a:endParaRPr>
                    </a:p>
                  </a:txBody>
                  <a:tcPr anchor="ctr"/>
                </a:tc>
                <a:tc>
                  <a:txBody>
                    <a:bodyPr/>
                    <a:lstStyle/>
                    <a:p>
                      <a:pPr algn="ctr"/>
                      <a:r>
                        <a:rPr kumimoji="1" lang="ja-JP" altLang="en-US" dirty="0"/>
                        <a:t>記述例</a:t>
                      </a:r>
                      <a:endParaRPr kumimoji="1" lang="ja-JP" altLang="en-US" dirty="0">
                        <a:latin typeface="+mn-lt"/>
                      </a:endParaRPr>
                    </a:p>
                  </a:txBody>
                  <a:tcPr anchor="ctr"/>
                </a:tc>
                <a:extLst>
                  <a:ext uri="{0D108BD9-81ED-4DB2-BD59-A6C34878D82A}">
                    <a16:rowId xmlns:a16="http://schemas.microsoft.com/office/drawing/2014/main" val="1419069307"/>
                  </a:ext>
                </a:extLst>
              </a:tr>
              <a:tr h="498051">
                <a:tc>
                  <a:txBody>
                    <a:bodyPr/>
                    <a:lstStyle/>
                    <a:p>
                      <a:pPr algn="ctr"/>
                      <a:r>
                        <a:rPr kumimoji="1" lang="en-US" altLang="ja-JP" sz="1600" dirty="0" err="1"/>
                        <a:t>str</a:t>
                      </a:r>
                      <a:endParaRPr kumimoji="1" lang="en-US" altLang="ja-JP" sz="1600" dirty="0"/>
                    </a:p>
                    <a:p>
                      <a:pPr algn="ctr"/>
                      <a:r>
                        <a:rPr kumimoji="1" lang="en-US" altLang="ja-JP" sz="1200" dirty="0"/>
                        <a:t>(char)</a:t>
                      </a:r>
                      <a:endParaRPr kumimoji="1" lang="ja-JP" altLang="en-US" sz="1200" b="1" dirty="0">
                        <a:latin typeface="+mn-lt"/>
                      </a:endParaRPr>
                    </a:p>
                  </a:txBody>
                  <a:tcPr anchor="ctr"/>
                </a:tc>
                <a:tc>
                  <a:txBody>
                    <a:bodyPr/>
                    <a:lstStyle/>
                    <a:p>
                      <a:pPr algn="ctr"/>
                      <a:r>
                        <a:rPr kumimoji="1" lang="ja-JP" altLang="en-US" sz="1600" dirty="0"/>
                        <a:t>文字列</a:t>
                      </a:r>
                      <a:endParaRPr kumimoji="1" lang="ja-JP" altLang="en-US" sz="1600" b="1" dirty="0">
                        <a:latin typeface="+mn-lt"/>
                      </a:endParaRPr>
                    </a:p>
                  </a:txBody>
                  <a:tcPr anchor="ctr"/>
                </a:tc>
                <a:tc>
                  <a:txBody>
                    <a:bodyPr/>
                    <a:lstStyle/>
                    <a:p>
                      <a:pPr algn="l"/>
                      <a:r>
                        <a:rPr kumimoji="1" lang="ja-JP" altLang="en-US" sz="1050" dirty="0"/>
                        <a:t>文字、文字列</a:t>
                      </a:r>
                      <a:r>
                        <a:rPr kumimoji="1" lang="en-US" altLang="ja-JP" sz="1050" dirty="0"/>
                        <a:t>" " </a:t>
                      </a:r>
                      <a:r>
                        <a:rPr kumimoji="1" lang="ja-JP" altLang="en-US" sz="1050" dirty="0"/>
                        <a:t>ダブルクォーテーション、</a:t>
                      </a:r>
                      <a:endParaRPr kumimoji="1" lang="en-US" altLang="ja-JP" sz="1050" dirty="0"/>
                    </a:p>
                    <a:p>
                      <a:pPr algn="l"/>
                      <a:r>
                        <a:rPr kumimoji="1" lang="ja-JP" altLang="en-US" sz="1050" dirty="0"/>
                        <a:t>もしくは</a:t>
                      </a:r>
                      <a:r>
                        <a:rPr kumimoji="1" lang="en-US" altLang="ja-JP" sz="1050" dirty="0"/>
                        <a:t>' ' </a:t>
                      </a:r>
                      <a:r>
                        <a:rPr kumimoji="1" lang="ja-JP" altLang="en-US" sz="1050" dirty="0"/>
                        <a:t>シングルクォーテーションで囲って定義する。</a:t>
                      </a:r>
                      <a:endParaRPr kumimoji="1" lang="ja-JP" altLang="en-US" sz="1050" b="1" dirty="0">
                        <a:latin typeface="+mn-lt"/>
                      </a:endParaRPr>
                    </a:p>
                  </a:txBody>
                  <a:tcPr anchor="ctr"/>
                </a:tc>
                <a:tc>
                  <a:txBody>
                    <a:bodyPr/>
                    <a:lstStyle/>
                    <a:p>
                      <a:pPr algn="l"/>
                      <a:r>
                        <a:rPr lang="en-US" altLang="ja-JP" sz="1200" kern="1200" dirty="0" err="1">
                          <a:effectLst/>
                        </a:rPr>
                        <a:t>str</a:t>
                      </a:r>
                      <a:r>
                        <a:rPr lang="en-US" altLang="ja-JP" sz="1200" kern="1200" dirty="0">
                          <a:effectLst/>
                        </a:rPr>
                        <a:t> = '</a:t>
                      </a:r>
                      <a:r>
                        <a:rPr lang="en-US" altLang="ja-JP" sz="1200" kern="1200" dirty="0" err="1">
                          <a:effectLst/>
                        </a:rPr>
                        <a:t>abc</a:t>
                      </a:r>
                      <a:r>
                        <a:rPr lang="en-US" altLang="ja-JP" sz="1200" kern="1200" dirty="0">
                          <a:effectLst/>
                        </a:rPr>
                        <a:t>'</a:t>
                      </a:r>
                      <a:endParaRPr kumimoji="1" lang="ja-JP" altLang="en-US" sz="1200" b="1" dirty="0">
                        <a:latin typeface="+mn-lt"/>
                      </a:endParaRPr>
                    </a:p>
                  </a:txBody>
                  <a:tcPr anchor="ctr"/>
                </a:tc>
                <a:extLst>
                  <a:ext uri="{0D108BD9-81ED-4DB2-BD59-A6C34878D82A}">
                    <a16:rowId xmlns:a16="http://schemas.microsoft.com/office/drawing/2014/main" val="723745344"/>
                  </a:ext>
                </a:extLst>
              </a:tr>
              <a:tr h="397736">
                <a:tc>
                  <a:txBody>
                    <a:bodyPr/>
                    <a:lstStyle/>
                    <a:p>
                      <a:pPr algn="ctr"/>
                      <a:r>
                        <a:rPr kumimoji="1" lang="en-US" altLang="ja-JP" sz="1600" dirty="0" err="1"/>
                        <a:t>int</a:t>
                      </a:r>
                      <a:endParaRPr kumimoji="1" lang="ja-JP" altLang="en-US" sz="1600" b="1" dirty="0">
                        <a:latin typeface="+mn-lt"/>
                      </a:endParaRPr>
                    </a:p>
                  </a:txBody>
                  <a:tcPr anchor="ctr"/>
                </a:tc>
                <a:tc>
                  <a:txBody>
                    <a:bodyPr/>
                    <a:lstStyle/>
                    <a:p>
                      <a:pPr algn="ctr"/>
                      <a:r>
                        <a:rPr kumimoji="1" lang="ja-JP" altLang="en-US" sz="1600" dirty="0"/>
                        <a:t>整数</a:t>
                      </a:r>
                      <a:endParaRPr kumimoji="1" lang="ja-JP" altLang="en-US" sz="1600" b="1" dirty="0">
                        <a:latin typeface="+mn-lt"/>
                      </a:endParaRPr>
                    </a:p>
                  </a:txBody>
                  <a:tcPr anchor="ctr"/>
                </a:tc>
                <a:tc>
                  <a:txBody>
                    <a:bodyPr/>
                    <a:lstStyle/>
                    <a:p>
                      <a:pPr algn="l"/>
                      <a:r>
                        <a:rPr lang="ja-JP" altLang="en-US" sz="1050" kern="1200" dirty="0">
                          <a:effectLst/>
                        </a:rPr>
                        <a:t>小数点を含まない数値</a:t>
                      </a:r>
                      <a:endParaRPr kumimoji="1" lang="ja-JP" altLang="en-US" sz="1050" b="1" dirty="0">
                        <a:latin typeface="+mn-lt"/>
                      </a:endParaRPr>
                    </a:p>
                  </a:txBody>
                  <a:tcPr anchor="ctr"/>
                </a:tc>
                <a:tc>
                  <a:txBody>
                    <a:bodyPr/>
                    <a:lstStyle/>
                    <a:p>
                      <a:pPr algn="l"/>
                      <a:r>
                        <a:rPr lang="en-US" altLang="ja-JP" sz="1200" kern="1200" dirty="0" err="1">
                          <a:effectLst/>
                        </a:rPr>
                        <a:t>num</a:t>
                      </a:r>
                      <a:r>
                        <a:rPr lang="en-US" altLang="ja-JP" sz="1200" kern="1200" dirty="0">
                          <a:effectLst/>
                        </a:rPr>
                        <a:t> = 6</a:t>
                      </a:r>
                      <a:endParaRPr kumimoji="1" lang="ja-JP" altLang="en-US" sz="1200" b="1" dirty="0">
                        <a:latin typeface="+mn-lt"/>
                      </a:endParaRPr>
                    </a:p>
                  </a:txBody>
                  <a:tcPr anchor="ctr"/>
                </a:tc>
                <a:extLst>
                  <a:ext uri="{0D108BD9-81ED-4DB2-BD59-A6C34878D82A}">
                    <a16:rowId xmlns:a16="http://schemas.microsoft.com/office/drawing/2014/main" val="3912188629"/>
                  </a:ext>
                </a:extLst>
              </a:tr>
              <a:tr h="397736">
                <a:tc>
                  <a:txBody>
                    <a:bodyPr/>
                    <a:lstStyle/>
                    <a:p>
                      <a:pPr algn="ctr"/>
                      <a:r>
                        <a:rPr kumimoji="1" lang="en-US" altLang="ja-JP" sz="1600" dirty="0"/>
                        <a:t>float</a:t>
                      </a:r>
                      <a:endParaRPr kumimoji="1" lang="ja-JP" altLang="en-US" sz="1600" b="1" dirty="0">
                        <a:latin typeface="+mn-lt"/>
                      </a:endParaRPr>
                    </a:p>
                  </a:txBody>
                  <a:tcPr anchor="ctr"/>
                </a:tc>
                <a:tc>
                  <a:txBody>
                    <a:bodyPr/>
                    <a:lstStyle/>
                    <a:p>
                      <a:pPr algn="ctr"/>
                      <a:r>
                        <a:rPr kumimoji="1" lang="ja-JP" altLang="en-US" sz="1600" dirty="0"/>
                        <a:t>浮動小数点</a:t>
                      </a:r>
                      <a:endParaRPr kumimoji="1" lang="ja-JP" altLang="en-US" sz="1600" b="1" dirty="0">
                        <a:latin typeface="+mn-lt"/>
                      </a:endParaRPr>
                    </a:p>
                  </a:txBody>
                  <a:tcPr anchor="ctr"/>
                </a:tc>
                <a:tc>
                  <a:txBody>
                    <a:bodyPr/>
                    <a:lstStyle/>
                    <a:p>
                      <a:pPr algn="l"/>
                      <a:r>
                        <a:rPr lang="ja-JP" altLang="en-US" sz="1050" kern="1200" dirty="0">
                          <a:effectLst/>
                        </a:rPr>
                        <a:t>小数点を含む数値</a:t>
                      </a:r>
                      <a:endParaRPr kumimoji="1" lang="ja-JP" altLang="en-US" sz="1050" b="1" dirty="0">
                        <a:latin typeface="+mn-lt"/>
                      </a:endParaRPr>
                    </a:p>
                  </a:txBody>
                  <a:tcPr anchor="ctr"/>
                </a:tc>
                <a:tc>
                  <a:txBody>
                    <a:bodyPr/>
                    <a:lstStyle/>
                    <a:p>
                      <a:pPr algn="l"/>
                      <a:r>
                        <a:rPr lang="en-US" altLang="ja-JP" sz="1200" kern="1200" dirty="0" err="1">
                          <a:effectLst/>
                        </a:rPr>
                        <a:t>num</a:t>
                      </a:r>
                      <a:r>
                        <a:rPr lang="en-US" altLang="ja-JP" sz="1200" kern="1200" dirty="0">
                          <a:effectLst/>
                        </a:rPr>
                        <a:t> = 3.14</a:t>
                      </a:r>
                      <a:endParaRPr kumimoji="1" lang="ja-JP" altLang="en-US" sz="1200" b="1" dirty="0">
                        <a:latin typeface="+mn-lt"/>
                      </a:endParaRPr>
                    </a:p>
                  </a:txBody>
                  <a:tcPr anchor="ctr"/>
                </a:tc>
                <a:extLst>
                  <a:ext uri="{0D108BD9-81ED-4DB2-BD59-A6C34878D82A}">
                    <a16:rowId xmlns:a16="http://schemas.microsoft.com/office/drawing/2014/main" val="2467776167"/>
                  </a:ext>
                </a:extLst>
              </a:tr>
              <a:tr h="435795">
                <a:tc>
                  <a:txBody>
                    <a:bodyPr/>
                    <a:lstStyle/>
                    <a:p>
                      <a:pPr algn="ctr"/>
                      <a:r>
                        <a:rPr kumimoji="1" lang="en-US" altLang="ja-JP" sz="1600" dirty="0"/>
                        <a:t>bool</a:t>
                      </a:r>
                    </a:p>
                    <a:p>
                      <a:pPr algn="ctr"/>
                      <a:r>
                        <a:rPr kumimoji="1" lang="en-US" altLang="ja-JP" sz="1200" dirty="0"/>
                        <a:t>(</a:t>
                      </a:r>
                      <a:r>
                        <a:rPr kumimoji="1" lang="en-US" altLang="ja-JP" sz="1200" dirty="0" err="1"/>
                        <a:t>boolean</a:t>
                      </a:r>
                      <a:r>
                        <a:rPr kumimoji="1" lang="en-US" altLang="ja-JP" sz="1200" dirty="0"/>
                        <a:t>)</a:t>
                      </a:r>
                      <a:endParaRPr kumimoji="1" lang="ja-JP" altLang="en-US" sz="1200" b="1" dirty="0">
                        <a:latin typeface="+mn-lt"/>
                      </a:endParaRPr>
                    </a:p>
                  </a:txBody>
                  <a:tcPr anchor="ctr"/>
                </a:tc>
                <a:tc>
                  <a:txBody>
                    <a:bodyPr/>
                    <a:lstStyle/>
                    <a:p>
                      <a:pPr algn="ctr"/>
                      <a:r>
                        <a:rPr kumimoji="1" lang="ja-JP" altLang="en-US" sz="1600" dirty="0"/>
                        <a:t>ブール</a:t>
                      </a:r>
                      <a:r>
                        <a:rPr kumimoji="1" lang="en-US" altLang="ja-JP" sz="1600" dirty="0"/>
                        <a:t>(</a:t>
                      </a:r>
                      <a:r>
                        <a:rPr kumimoji="1" lang="ja-JP" altLang="en-US" sz="1600" dirty="0"/>
                        <a:t>真偽値</a:t>
                      </a:r>
                      <a:r>
                        <a:rPr kumimoji="1" lang="en-US" altLang="ja-JP" sz="1600" dirty="0"/>
                        <a:t>)</a:t>
                      </a:r>
                      <a:endParaRPr kumimoji="1" lang="ja-JP" altLang="en-US" sz="1600" b="1" dirty="0">
                        <a:latin typeface="+mn-lt"/>
                      </a:endParaRPr>
                    </a:p>
                  </a:txBody>
                  <a:tcPr anchor="ctr"/>
                </a:tc>
                <a:tc>
                  <a:txBody>
                    <a:bodyPr/>
                    <a:lstStyle/>
                    <a:p>
                      <a:pPr algn="l"/>
                      <a:r>
                        <a:rPr kumimoji="1" lang="en-US" altLang="ja-JP" sz="1050" dirty="0" err="1"/>
                        <a:t>True,False</a:t>
                      </a:r>
                      <a:endParaRPr kumimoji="1" lang="ja-JP" altLang="en-US" sz="1050" b="1" dirty="0">
                        <a:latin typeface="+mn-lt"/>
                      </a:endParaRPr>
                    </a:p>
                  </a:txBody>
                  <a:tcPr anchor="ctr"/>
                </a:tc>
                <a:tc>
                  <a:txBody>
                    <a:bodyPr/>
                    <a:lstStyle/>
                    <a:p>
                      <a:pPr algn="l"/>
                      <a:r>
                        <a:rPr lang="en-US" altLang="ja-JP" sz="1200" kern="1200" dirty="0" err="1">
                          <a:effectLst/>
                        </a:rPr>
                        <a:t>check_flg</a:t>
                      </a:r>
                      <a:r>
                        <a:rPr lang="en-US" altLang="ja-JP" sz="1200" kern="1200" dirty="0">
                          <a:effectLst/>
                        </a:rPr>
                        <a:t> = True</a:t>
                      </a:r>
                      <a:br>
                        <a:rPr lang="en-US" altLang="ja-JP" sz="1200" dirty="0"/>
                      </a:br>
                      <a:r>
                        <a:rPr lang="en-US" altLang="ja-JP" sz="1200" kern="1200" dirty="0" err="1">
                          <a:effectLst/>
                        </a:rPr>
                        <a:t>check_flg</a:t>
                      </a:r>
                      <a:r>
                        <a:rPr lang="en-US" altLang="ja-JP" sz="1200" kern="1200" dirty="0">
                          <a:effectLst/>
                        </a:rPr>
                        <a:t> = False</a:t>
                      </a:r>
                      <a:endParaRPr kumimoji="1" lang="ja-JP" altLang="en-US" sz="1200" b="1" dirty="0">
                        <a:latin typeface="+mn-lt"/>
                      </a:endParaRPr>
                    </a:p>
                  </a:txBody>
                  <a:tcPr anchor="ctr"/>
                </a:tc>
                <a:extLst>
                  <a:ext uri="{0D108BD9-81ED-4DB2-BD59-A6C34878D82A}">
                    <a16:rowId xmlns:a16="http://schemas.microsoft.com/office/drawing/2014/main" val="509190003"/>
                  </a:ext>
                </a:extLst>
              </a:tr>
              <a:tr h="435795">
                <a:tc>
                  <a:txBody>
                    <a:bodyPr/>
                    <a:lstStyle/>
                    <a:p>
                      <a:pPr algn="ctr"/>
                      <a:r>
                        <a:rPr kumimoji="1" lang="en-US" altLang="ja-JP" sz="1600" dirty="0" err="1"/>
                        <a:t>datetime</a:t>
                      </a:r>
                      <a:endParaRPr kumimoji="1" lang="ja-JP" altLang="en-US" sz="1600" b="1" dirty="0">
                        <a:latin typeface="+mn-lt"/>
                      </a:endParaRPr>
                    </a:p>
                  </a:txBody>
                  <a:tcPr anchor="ctr"/>
                </a:tc>
                <a:tc>
                  <a:txBody>
                    <a:bodyPr/>
                    <a:lstStyle/>
                    <a:p>
                      <a:pPr algn="ctr"/>
                      <a:r>
                        <a:rPr kumimoji="1" lang="ja-JP" altLang="en-US" sz="1600" dirty="0"/>
                        <a:t>日付</a:t>
                      </a:r>
                      <a:endParaRPr kumimoji="1" lang="ja-JP" altLang="en-US" sz="1600" b="1" dirty="0">
                        <a:latin typeface="+mn-lt"/>
                      </a:endParaRPr>
                    </a:p>
                  </a:txBody>
                  <a:tcPr anchor="ctr"/>
                </a:tc>
                <a:tc>
                  <a:txBody>
                    <a:bodyPr/>
                    <a:lstStyle/>
                    <a:p>
                      <a:pPr algn="l"/>
                      <a:r>
                        <a:rPr lang="ja-JP" altLang="en-US" sz="1050" kern="1200" dirty="0">
                          <a:effectLst/>
                        </a:rPr>
                        <a:t>日付</a:t>
                      </a:r>
                      <a:endParaRPr kumimoji="1" lang="ja-JP" altLang="en-US" sz="1050" b="1" dirty="0">
                        <a:latin typeface="+mn-lt"/>
                      </a:endParaRPr>
                    </a:p>
                  </a:txBody>
                  <a:tcPr anchor="ctr"/>
                </a:tc>
                <a:tc>
                  <a:txBody>
                    <a:bodyPr/>
                    <a:lstStyle/>
                    <a:p>
                      <a:pPr algn="l"/>
                      <a:r>
                        <a:rPr lang="en-US" altLang="ja-JP" sz="1200" kern="1200" dirty="0">
                          <a:effectLst/>
                        </a:rPr>
                        <a:t>date1 = </a:t>
                      </a:r>
                      <a:r>
                        <a:rPr lang="en-US" altLang="ja-JP" sz="1200" kern="1200" dirty="0" err="1">
                          <a:effectLst/>
                        </a:rPr>
                        <a:t>datetime.datetime</a:t>
                      </a:r>
                      <a:r>
                        <a:rPr lang="en-US" altLang="ja-JP" sz="1200" kern="1200" dirty="0">
                          <a:effectLst/>
                        </a:rPr>
                        <a:t>(2020, 1, 31, 12, 36, 45)</a:t>
                      </a:r>
                      <a:endParaRPr kumimoji="1" lang="ja-JP" altLang="en-US" sz="1200" b="1" dirty="0">
                        <a:latin typeface="+mn-lt"/>
                      </a:endParaRPr>
                    </a:p>
                  </a:txBody>
                  <a:tcPr anchor="ctr"/>
                </a:tc>
                <a:extLst>
                  <a:ext uri="{0D108BD9-81ED-4DB2-BD59-A6C34878D82A}">
                    <a16:rowId xmlns:a16="http://schemas.microsoft.com/office/drawing/2014/main" val="595831929"/>
                  </a:ext>
                </a:extLst>
              </a:tr>
              <a:tr h="788581">
                <a:tc>
                  <a:txBody>
                    <a:bodyPr/>
                    <a:lstStyle/>
                    <a:p>
                      <a:pPr algn="ctr"/>
                      <a:r>
                        <a:rPr kumimoji="1" lang="en-US" altLang="ja-JP" sz="1600" dirty="0"/>
                        <a:t>list</a:t>
                      </a:r>
                      <a:endParaRPr kumimoji="1" lang="ja-JP" altLang="en-US" sz="1600" b="1" dirty="0">
                        <a:latin typeface="+mn-lt"/>
                      </a:endParaRPr>
                    </a:p>
                  </a:txBody>
                  <a:tcPr anchor="ctr"/>
                </a:tc>
                <a:tc>
                  <a:txBody>
                    <a:bodyPr/>
                    <a:lstStyle/>
                    <a:p>
                      <a:pPr algn="ctr"/>
                      <a:r>
                        <a:rPr kumimoji="1" lang="ja-JP" altLang="en-US" sz="1600" dirty="0"/>
                        <a:t>配列</a:t>
                      </a:r>
                      <a:endParaRPr kumimoji="1" lang="ja-JP" altLang="en-US" sz="1600" b="1" dirty="0">
                        <a:latin typeface="+mn-lt"/>
                      </a:endParaRPr>
                    </a:p>
                  </a:txBody>
                  <a:tcPr anchor="ctr"/>
                </a:tc>
                <a:tc>
                  <a:txBody>
                    <a:bodyPr/>
                    <a:lstStyle/>
                    <a:p>
                      <a:pPr algn="l"/>
                      <a:r>
                        <a:rPr lang="en-US" altLang="ja-JP" sz="1050" kern="1200" dirty="0">
                          <a:effectLst/>
                        </a:rPr>
                        <a:t>1.</a:t>
                      </a:r>
                      <a:r>
                        <a:rPr lang="ja-JP" altLang="en-US" sz="1050" kern="1200" dirty="0">
                          <a:effectLst/>
                        </a:rPr>
                        <a:t>複数の要素（文字列、整数、論理など）を含むもの。</a:t>
                      </a:r>
                      <a:br>
                        <a:rPr lang="ja-JP" altLang="en-US" sz="1050" dirty="0"/>
                      </a:br>
                      <a:r>
                        <a:rPr lang="en-US" altLang="ja-JP" sz="1050" kern="1200" dirty="0">
                          <a:effectLst/>
                        </a:rPr>
                        <a:t>2.[ ] </a:t>
                      </a:r>
                      <a:r>
                        <a:rPr lang="ja-JP" altLang="en-US" sz="1050" kern="1200" dirty="0">
                          <a:effectLst/>
                        </a:rPr>
                        <a:t>を使って定義し、各要素の間はカンマ</a:t>
                      </a:r>
                      <a:r>
                        <a:rPr lang="en-US" altLang="ja-JP" sz="1050" kern="1200" dirty="0">
                          <a:effectLst/>
                        </a:rPr>
                        <a:t>','</a:t>
                      </a:r>
                      <a:r>
                        <a:rPr lang="ja-JP" altLang="en-US" sz="1050" kern="1200" dirty="0">
                          <a:effectLst/>
                        </a:rPr>
                        <a:t>で区切る。</a:t>
                      </a:r>
                      <a:br>
                        <a:rPr lang="ja-JP" altLang="en-US" sz="1050" dirty="0"/>
                      </a:br>
                      <a:r>
                        <a:rPr lang="en-US" altLang="ja-JP" sz="1050" kern="1200" dirty="0">
                          <a:effectLst/>
                        </a:rPr>
                        <a:t>3.</a:t>
                      </a:r>
                      <a:r>
                        <a:rPr lang="ja-JP" altLang="en-US" sz="1050" kern="1200" dirty="0">
                          <a:effectLst/>
                        </a:rPr>
                        <a:t>格納した各要素の変更が可能。</a:t>
                      </a:r>
                      <a:endParaRPr kumimoji="1" lang="ja-JP" altLang="en-US" sz="1050" b="1" dirty="0">
                        <a:latin typeface="+mn-lt"/>
                      </a:endParaRPr>
                    </a:p>
                  </a:txBody>
                  <a:tcPr anchor="ctr"/>
                </a:tc>
                <a:tc>
                  <a:txBody>
                    <a:bodyPr/>
                    <a:lstStyle/>
                    <a:p>
                      <a:pPr algn="l"/>
                      <a:r>
                        <a:rPr lang="en-US" altLang="ja-JP" sz="1200" kern="1200" dirty="0">
                          <a:effectLst/>
                        </a:rPr>
                        <a:t>list = ['</a:t>
                      </a:r>
                      <a:r>
                        <a:rPr lang="en-US" altLang="ja-JP" sz="1200" kern="1200" dirty="0" err="1">
                          <a:effectLst/>
                        </a:rPr>
                        <a:t>abc</a:t>
                      </a:r>
                      <a:r>
                        <a:rPr lang="en-US" altLang="ja-JP" sz="1200" kern="1200" dirty="0">
                          <a:effectLst/>
                        </a:rPr>
                        <a:t>', 6, True]</a:t>
                      </a:r>
                      <a:endParaRPr kumimoji="1" lang="ja-JP" altLang="en-US" sz="1200" b="1" dirty="0">
                        <a:latin typeface="+mn-lt"/>
                      </a:endParaRPr>
                    </a:p>
                  </a:txBody>
                  <a:tcPr anchor="ctr"/>
                </a:tc>
                <a:extLst>
                  <a:ext uri="{0D108BD9-81ED-4DB2-BD59-A6C34878D82A}">
                    <a16:rowId xmlns:a16="http://schemas.microsoft.com/office/drawing/2014/main" val="4183143312"/>
                  </a:ext>
                </a:extLst>
              </a:tr>
              <a:tr h="788581">
                <a:tc>
                  <a:txBody>
                    <a:bodyPr/>
                    <a:lstStyle/>
                    <a:p>
                      <a:pPr algn="ctr"/>
                      <a:r>
                        <a:rPr kumimoji="1" lang="en-US" altLang="ja-JP" sz="1600" dirty="0"/>
                        <a:t>tuple</a:t>
                      </a:r>
                      <a:endParaRPr kumimoji="1" lang="ja-JP" altLang="en-US" sz="1600" b="1" dirty="0">
                        <a:latin typeface="+mn-lt"/>
                      </a:endParaRPr>
                    </a:p>
                  </a:txBody>
                  <a:tcPr anchor="ctr"/>
                </a:tc>
                <a:tc>
                  <a:txBody>
                    <a:bodyPr/>
                    <a:lstStyle/>
                    <a:p>
                      <a:pPr algn="ctr"/>
                      <a:r>
                        <a:rPr kumimoji="1" lang="ja-JP" altLang="en-US" sz="1600" dirty="0"/>
                        <a:t>タプル</a:t>
                      </a:r>
                      <a:endParaRPr kumimoji="1" lang="ja-JP" altLang="en-US" sz="1600" b="1" dirty="0">
                        <a:latin typeface="+mn-lt"/>
                      </a:endParaRPr>
                    </a:p>
                  </a:txBody>
                  <a:tcPr anchor="ctr"/>
                </a:tc>
                <a:tc>
                  <a:txBody>
                    <a:bodyPr/>
                    <a:lstStyle/>
                    <a:p>
                      <a:pPr algn="l"/>
                      <a:r>
                        <a:rPr lang="en-US" altLang="ja-JP" sz="1050" kern="1200" dirty="0">
                          <a:effectLst/>
                        </a:rPr>
                        <a:t>1.</a:t>
                      </a:r>
                      <a:r>
                        <a:rPr lang="ja-JP" altLang="en-US" sz="1050" kern="1200" dirty="0">
                          <a:effectLst/>
                        </a:rPr>
                        <a:t>複数の要素（文字列、整数、論理など）を含むもの。</a:t>
                      </a:r>
                      <a:br>
                        <a:rPr lang="ja-JP" altLang="en-US" sz="1050" dirty="0"/>
                      </a:br>
                      <a:r>
                        <a:rPr lang="en-US" altLang="ja-JP" sz="1050" kern="1200" dirty="0">
                          <a:effectLst/>
                        </a:rPr>
                        <a:t>2.( ) </a:t>
                      </a:r>
                      <a:r>
                        <a:rPr lang="ja-JP" altLang="en-US" sz="1050" kern="1200" dirty="0">
                          <a:effectLst/>
                        </a:rPr>
                        <a:t>を使って定義し、各要素の間はカンマ</a:t>
                      </a:r>
                      <a:r>
                        <a:rPr lang="en-US" altLang="ja-JP" sz="1050" kern="1200" dirty="0">
                          <a:effectLst/>
                        </a:rPr>
                        <a:t>','</a:t>
                      </a:r>
                      <a:r>
                        <a:rPr lang="ja-JP" altLang="en-US" sz="1050" kern="1200" dirty="0">
                          <a:effectLst/>
                        </a:rPr>
                        <a:t>で区切る。</a:t>
                      </a:r>
                      <a:br>
                        <a:rPr lang="ja-JP" altLang="en-US" sz="1050" dirty="0"/>
                      </a:br>
                      <a:r>
                        <a:rPr lang="en-US" altLang="ja-JP" sz="1050" kern="1200" dirty="0">
                          <a:effectLst/>
                        </a:rPr>
                        <a:t>3.</a:t>
                      </a:r>
                      <a:r>
                        <a:rPr lang="ja-JP" altLang="en-US" sz="1050" kern="1200" dirty="0">
                          <a:effectLst/>
                        </a:rPr>
                        <a:t>格納した各要素の変更は不可能。</a:t>
                      </a:r>
                      <a:endParaRPr kumimoji="1" lang="ja-JP" altLang="en-US" sz="1050" b="1" dirty="0">
                        <a:latin typeface="+mn-lt"/>
                      </a:endParaRPr>
                    </a:p>
                  </a:txBody>
                  <a:tcPr anchor="ctr"/>
                </a:tc>
                <a:tc>
                  <a:txBody>
                    <a:bodyPr/>
                    <a:lstStyle/>
                    <a:p>
                      <a:pPr algn="l"/>
                      <a:r>
                        <a:rPr lang="en-US" altLang="ja-JP" sz="1200" kern="1200" dirty="0">
                          <a:effectLst/>
                        </a:rPr>
                        <a:t>tuple = ('</a:t>
                      </a:r>
                      <a:r>
                        <a:rPr lang="en-US" altLang="ja-JP" sz="1200" kern="1200" dirty="0" err="1">
                          <a:effectLst/>
                        </a:rPr>
                        <a:t>abc</a:t>
                      </a:r>
                      <a:r>
                        <a:rPr lang="en-US" altLang="ja-JP" sz="1200" kern="1200" dirty="0">
                          <a:effectLst/>
                        </a:rPr>
                        <a:t>', 6, True)</a:t>
                      </a:r>
                      <a:endParaRPr kumimoji="1" lang="ja-JP" altLang="en-US" sz="1200" b="1" dirty="0">
                        <a:latin typeface="+mn-lt"/>
                      </a:endParaRPr>
                    </a:p>
                  </a:txBody>
                  <a:tcPr anchor="ctr"/>
                </a:tc>
                <a:extLst>
                  <a:ext uri="{0D108BD9-81ED-4DB2-BD59-A6C34878D82A}">
                    <a16:rowId xmlns:a16="http://schemas.microsoft.com/office/drawing/2014/main" val="3233575578"/>
                  </a:ext>
                </a:extLst>
              </a:tr>
              <a:tr h="1079111">
                <a:tc>
                  <a:txBody>
                    <a:bodyPr/>
                    <a:lstStyle/>
                    <a:p>
                      <a:pPr algn="ctr"/>
                      <a:r>
                        <a:rPr kumimoji="1" lang="en-US" altLang="ja-JP" sz="1600" dirty="0"/>
                        <a:t>dictionary</a:t>
                      </a:r>
                      <a:endParaRPr kumimoji="1" lang="ja-JP" altLang="en-US" sz="1600" b="1" dirty="0">
                        <a:latin typeface="+mn-lt"/>
                      </a:endParaRPr>
                    </a:p>
                  </a:txBody>
                  <a:tcPr anchor="ctr"/>
                </a:tc>
                <a:tc>
                  <a:txBody>
                    <a:bodyPr/>
                    <a:lstStyle/>
                    <a:p>
                      <a:pPr algn="ctr"/>
                      <a:r>
                        <a:rPr kumimoji="1" lang="ja-JP" altLang="en-US" sz="1600" dirty="0"/>
                        <a:t>辞書</a:t>
                      </a:r>
                      <a:endParaRPr kumimoji="1" lang="ja-JP" altLang="en-US" sz="1600" b="1" dirty="0">
                        <a:latin typeface="+mn-lt"/>
                      </a:endParaRPr>
                    </a:p>
                  </a:txBody>
                  <a:tcPr anchor="ctr"/>
                </a:tc>
                <a:tc>
                  <a:txBody>
                    <a:bodyPr/>
                    <a:lstStyle/>
                    <a:p>
                      <a:pPr algn="l"/>
                      <a:r>
                        <a:rPr lang="en-US" altLang="ja-JP" sz="1050" kern="1200" dirty="0">
                          <a:effectLst/>
                        </a:rPr>
                        <a:t>1.</a:t>
                      </a:r>
                      <a:r>
                        <a:rPr lang="ja-JP" altLang="en-US" sz="1050" kern="1200" dirty="0">
                          <a:effectLst/>
                        </a:rPr>
                        <a:t>複数の要素（文字列、整数、論理など）を含むもの。</a:t>
                      </a:r>
                      <a:br>
                        <a:rPr lang="ja-JP" altLang="en-US" sz="1050" dirty="0"/>
                      </a:br>
                      <a:r>
                        <a:rPr lang="en-US" altLang="ja-JP" sz="1050" kern="1200" dirty="0">
                          <a:effectLst/>
                        </a:rPr>
                        <a:t>2.{ }</a:t>
                      </a:r>
                      <a:r>
                        <a:rPr lang="ja-JP" altLang="en-US" sz="1050" kern="1200" dirty="0">
                          <a:effectLst/>
                        </a:rPr>
                        <a:t>を使って定義し、各要素は、</a:t>
                      </a:r>
                      <a:endParaRPr lang="en-US" altLang="ja-JP" sz="1050" kern="1200" dirty="0">
                        <a:effectLst/>
                      </a:endParaRPr>
                    </a:p>
                    <a:p>
                      <a:pPr algn="l"/>
                      <a:r>
                        <a:rPr lang="ja-JP" altLang="en-US" sz="1050" kern="1200" dirty="0">
                          <a:effectLst/>
                        </a:rPr>
                        <a:t>キーと組合せて間にコロン</a:t>
                      </a:r>
                      <a:r>
                        <a:rPr lang="en-US" altLang="ja-JP" sz="1050" kern="1200" dirty="0">
                          <a:effectLst/>
                        </a:rPr>
                        <a:t>':'</a:t>
                      </a:r>
                      <a:r>
                        <a:rPr lang="ja-JP" altLang="en-US" sz="1050" kern="1200" dirty="0">
                          <a:effectLst/>
                        </a:rPr>
                        <a:t>を挟み記述する。</a:t>
                      </a:r>
                      <a:br>
                        <a:rPr lang="ja-JP" altLang="en-US" sz="1050" dirty="0"/>
                      </a:br>
                      <a:r>
                        <a:rPr lang="en-US" altLang="ja-JP" sz="1050" kern="1200" dirty="0">
                          <a:effectLst/>
                        </a:rPr>
                        <a:t>3.</a:t>
                      </a:r>
                      <a:r>
                        <a:rPr lang="ja-JP" altLang="en-US" sz="1050" kern="1200" dirty="0">
                          <a:effectLst/>
                        </a:rPr>
                        <a:t>キー値と合わせて値を設定することにより、キー値を元に値を参照できる。</a:t>
                      </a:r>
                      <a:br>
                        <a:rPr lang="ja-JP" altLang="en-US" sz="1050" dirty="0"/>
                      </a:br>
                      <a:r>
                        <a:rPr lang="en-US" altLang="ja-JP" sz="1050" kern="1200" dirty="0">
                          <a:effectLst/>
                        </a:rPr>
                        <a:t>4.</a:t>
                      </a:r>
                      <a:r>
                        <a:rPr lang="ja-JP" altLang="en-US" sz="1050" kern="1200" dirty="0">
                          <a:effectLst/>
                        </a:rPr>
                        <a:t>格納した各要素の変更は可能。</a:t>
                      </a:r>
                      <a:endParaRPr kumimoji="1" lang="ja-JP" altLang="en-US" sz="1050" b="1" dirty="0">
                        <a:latin typeface="+mn-lt"/>
                      </a:endParaRPr>
                    </a:p>
                  </a:txBody>
                  <a:tcPr anchor="ctr"/>
                </a:tc>
                <a:tc>
                  <a:txBody>
                    <a:bodyPr/>
                    <a:lstStyle/>
                    <a:p>
                      <a:pPr algn="l"/>
                      <a:r>
                        <a:rPr lang="en-US" altLang="ja-JP" sz="1200" kern="1200" dirty="0" err="1">
                          <a:effectLst/>
                        </a:rPr>
                        <a:t>dict</a:t>
                      </a:r>
                      <a:r>
                        <a:rPr lang="en-US" altLang="ja-JP" sz="1200" kern="1200" dirty="0">
                          <a:effectLst/>
                        </a:rPr>
                        <a:t> = {'Key1' : 'Val1', 'Key2' : 'Val2'}</a:t>
                      </a:r>
                      <a:endParaRPr kumimoji="1" lang="ja-JP" altLang="en-US" sz="1200" b="1" dirty="0">
                        <a:latin typeface="+mn-lt"/>
                      </a:endParaRPr>
                    </a:p>
                  </a:txBody>
                  <a:tcPr anchor="ctr"/>
                </a:tc>
                <a:extLst>
                  <a:ext uri="{0D108BD9-81ED-4DB2-BD59-A6C34878D82A}">
                    <a16:rowId xmlns:a16="http://schemas.microsoft.com/office/drawing/2014/main" val="635279466"/>
                  </a:ext>
                </a:extLst>
              </a:tr>
            </a:tbl>
          </a:graphicData>
        </a:graphic>
      </p:graphicFrame>
      <p:sp>
        <p:nvSpPr>
          <p:cNvPr id="3" name="正方形/長方形 2"/>
          <p:cNvSpPr/>
          <p:nvPr/>
        </p:nvSpPr>
        <p:spPr>
          <a:xfrm>
            <a:off x="449469" y="4006735"/>
            <a:ext cx="11628924" cy="2660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374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リスト</a:t>
            </a:r>
            <a:r>
              <a:rPr kumimoji="1" lang="en-US" altLang="ja-JP" dirty="0"/>
              <a:t>(</a:t>
            </a:r>
            <a:r>
              <a:rPr kumimoji="1" lang="ja-JP" altLang="en-US" dirty="0"/>
              <a:t>配列</a:t>
            </a:r>
            <a:r>
              <a:rPr kumimoji="1" lang="en-US" altLang="ja-JP" dirty="0"/>
              <a:t>)</a:t>
            </a:r>
            <a:r>
              <a:rPr kumimoji="1" lang="ja-JP" altLang="en-US" dirty="0"/>
              <a:t>について</a:t>
            </a: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27854" y="1275125"/>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順序付けられた要素の集合のこと</a:t>
            </a:r>
            <a:r>
              <a:rPr lang="en-US" altLang="ja-JP" sz="2400" b="1" dirty="0">
                <a:solidFill>
                  <a:schemeClr val="bg1"/>
                </a:solidFill>
                <a:ea typeface="Yu Gothic"/>
              </a:rPr>
              <a:t>(</a:t>
            </a:r>
            <a:r>
              <a:rPr lang="ja-JP" altLang="en-US" sz="2400" b="1" dirty="0">
                <a:solidFill>
                  <a:schemeClr val="bg1"/>
                </a:solidFill>
                <a:ea typeface="Yu Gothic"/>
              </a:rPr>
              <a:t>一番基本的な型</a:t>
            </a:r>
            <a:r>
              <a:rPr lang="en-US" altLang="ja-JP" sz="2400" b="1" dirty="0">
                <a:solidFill>
                  <a:schemeClr val="bg1"/>
                </a:solidFill>
                <a:ea typeface="Yu Gothic"/>
              </a:rPr>
              <a:t>)</a:t>
            </a:r>
            <a:endParaRPr lang="ja-JP" sz="2400" b="1" dirty="0">
              <a:solidFill>
                <a:schemeClr val="bg1"/>
              </a:solidFill>
              <a:ea typeface="Yu Gothic"/>
            </a:endParaRPr>
          </a:p>
        </p:txBody>
      </p:sp>
      <p:sp>
        <p:nvSpPr>
          <p:cNvPr id="11" name="正方形/長方形 10"/>
          <p:cNvSpPr/>
          <p:nvPr/>
        </p:nvSpPr>
        <p:spPr>
          <a:xfrm>
            <a:off x="5827222" y="2313731"/>
            <a:ext cx="5551298" cy="43833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sz="1400" dirty="0">
                <a:solidFill>
                  <a:srgbClr val="6A9955"/>
                </a:solidFill>
                <a:latin typeface="Consolas" panose="020B0609020204030204" pitchFamily="49" charset="0"/>
              </a:rPr>
              <a:t># ①</a:t>
            </a:r>
            <a:r>
              <a:rPr lang="ja-JP" altLang="en-US" sz="1400" dirty="0">
                <a:solidFill>
                  <a:srgbClr val="6A9955"/>
                </a:solidFill>
                <a:latin typeface="Consolas" panose="020B0609020204030204" pitchFamily="49" charset="0"/>
              </a:rPr>
              <a:t>リストの定義</a:t>
            </a:r>
            <a:endParaRPr lang="ja-JP" altLang="en-US" sz="1400" dirty="0">
              <a:solidFill>
                <a:srgbClr val="D4D4D4"/>
              </a:solidFill>
              <a:latin typeface="Consolas" panose="020B0609020204030204" pitchFamily="49" charset="0"/>
            </a:endParaRPr>
          </a:p>
          <a:p>
            <a:r>
              <a:rPr lang="en-US" altLang="ja-JP" sz="1400" dirty="0" err="1">
                <a:solidFill>
                  <a:srgbClr val="9CDCFE"/>
                </a:solidFill>
                <a:latin typeface="Consolas" panose="020B0609020204030204" pitchFamily="49" charset="0"/>
              </a:rPr>
              <a:t>my_list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2</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"apple"</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4.5</a:t>
            </a:r>
            <a:r>
              <a:rPr lang="en-US" altLang="ja-JP" sz="1400" dirty="0">
                <a:solidFill>
                  <a:srgbClr val="D4D4D4"/>
                </a:solidFill>
                <a:latin typeface="Consolas" panose="020B0609020204030204" pitchFamily="49" charset="0"/>
              </a:rPr>
              <a:t>]</a:t>
            </a:r>
          </a:p>
          <a:p>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②</a:t>
            </a:r>
            <a:r>
              <a:rPr lang="ja-JP" altLang="en-US" sz="1400" dirty="0">
                <a:solidFill>
                  <a:srgbClr val="6A9955"/>
                </a:solidFill>
                <a:latin typeface="Consolas" panose="020B0609020204030204" pitchFamily="49" charset="0"/>
              </a:rPr>
              <a:t>アクセス</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要素へのアクセスは</a:t>
            </a:r>
            <a:r>
              <a:rPr lang="en-US" altLang="ja-JP" sz="1400" dirty="0">
                <a:solidFill>
                  <a:srgbClr val="6A9955"/>
                </a:solidFill>
                <a:latin typeface="Consolas" panose="020B0609020204030204" pitchFamily="49" charset="0"/>
              </a:rPr>
              <a:t>0</a:t>
            </a:r>
            <a:r>
              <a:rPr lang="ja-JP" altLang="en-US" sz="1400" dirty="0">
                <a:solidFill>
                  <a:srgbClr val="6A9955"/>
                </a:solidFill>
                <a:latin typeface="Consolas" panose="020B0609020204030204" pitchFamily="49" charset="0"/>
              </a:rPr>
              <a:t>から始まるインデックス</a:t>
            </a:r>
            <a:endParaRPr lang="ja-JP" altLang="en-US" sz="1400" dirty="0">
              <a:solidFill>
                <a:srgbClr val="D4D4D4"/>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"Element</a:t>
            </a:r>
            <a:r>
              <a:rPr lang="en-US" altLang="ja-JP" sz="1400" dirty="0">
                <a:solidFill>
                  <a:srgbClr val="CE9178"/>
                </a:solidFill>
                <a:latin typeface="Consolas" panose="020B0609020204030204" pitchFamily="49" charset="0"/>
              </a:rPr>
              <a:t> at index 2: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my_list</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2</a:t>
            </a:r>
            <a:r>
              <a:rPr lang="en-US" altLang="ja-JP" sz="1400" dirty="0">
                <a:solidFill>
                  <a:srgbClr val="D4D4D4"/>
                </a:solidFill>
                <a:latin typeface="Consolas" panose="020B0609020204030204" pitchFamily="49" charset="0"/>
              </a:rPr>
              <a: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③append()</a:t>
            </a:r>
            <a:r>
              <a:rPr lang="ja-JP" altLang="en-US" sz="1400" dirty="0">
                <a:solidFill>
                  <a:srgbClr val="6A9955"/>
                </a:solidFill>
                <a:latin typeface="Consolas" panose="020B0609020204030204" pitchFamily="49" charset="0"/>
              </a:rPr>
              <a:t>メソッドはリストの最後に新しい要素を追加</a:t>
            </a:r>
            <a:endParaRPr lang="ja-JP" altLang="en-US" sz="1400" dirty="0">
              <a:solidFill>
                <a:srgbClr val="D4D4D4"/>
              </a:solidFill>
              <a:latin typeface="Consolas" panose="020B0609020204030204" pitchFamily="49" charset="0"/>
            </a:endParaRPr>
          </a:p>
          <a:p>
            <a:r>
              <a:rPr lang="en-US" altLang="ja-JP" sz="1400" dirty="0" err="1">
                <a:solidFill>
                  <a:srgbClr val="9CDCFE"/>
                </a:solidFill>
                <a:latin typeface="Consolas" panose="020B0609020204030204" pitchFamily="49" charset="0"/>
              </a:rPr>
              <a:t>my_list</a:t>
            </a:r>
            <a:r>
              <a:rPr lang="en-US" altLang="ja-JP" sz="1400" dirty="0" err="1">
                <a:solidFill>
                  <a:srgbClr val="D4D4D4"/>
                </a:solidFill>
                <a:latin typeface="Consolas" panose="020B0609020204030204" pitchFamily="49" charset="0"/>
              </a:rPr>
              <a:t>.</a:t>
            </a:r>
            <a:r>
              <a:rPr lang="en-US" altLang="ja-JP" sz="1400" dirty="0" err="1">
                <a:solidFill>
                  <a:srgbClr val="DCDCAA"/>
                </a:solidFill>
                <a:latin typeface="Consolas" panose="020B0609020204030204" pitchFamily="49" charset="0"/>
              </a:rPr>
              <a:t>append</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"banana"</a:t>
            </a:r>
            <a:r>
              <a:rPr lang="en-US" altLang="ja-JP" sz="1400" dirty="0">
                <a:solidFill>
                  <a:srgbClr val="D4D4D4"/>
                </a:solidFill>
                <a:latin typeface="Consolas" panose="020B0609020204030204" pitchFamily="49" charset="0"/>
              </a:rPr>
              <a:t>)</a:t>
            </a: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"After</a:t>
            </a:r>
            <a:r>
              <a:rPr lang="en-US" altLang="ja-JP" sz="1400" dirty="0">
                <a:solidFill>
                  <a:srgbClr val="CE9178"/>
                </a:solidFill>
                <a:latin typeface="Consolas" panose="020B0609020204030204" pitchFamily="49" charset="0"/>
              </a:rPr>
              <a:t> append: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my_list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④</a:t>
            </a:r>
            <a:r>
              <a:rPr lang="ja-JP" altLang="en-US" sz="1400" dirty="0">
                <a:solidFill>
                  <a:srgbClr val="6A9955"/>
                </a:solidFill>
                <a:latin typeface="Consolas" panose="020B0609020204030204" pitchFamily="49" charset="0"/>
              </a:rPr>
              <a:t>スライス</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リストから部分リストを取得する</a:t>
            </a:r>
            <a:endParaRPr lang="ja-JP" altLang="en-US" sz="1400" dirty="0">
              <a:solidFill>
                <a:srgbClr val="D4D4D4"/>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"Sliced</a:t>
            </a:r>
            <a:r>
              <a:rPr lang="en-US" altLang="ja-JP" sz="1400" dirty="0">
                <a:solidFill>
                  <a:srgbClr val="CE9178"/>
                </a:solidFill>
                <a:latin typeface="Consolas" panose="020B0609020204030204" pitchFamily="49" charset="0"/>
              </a:rPr>
              <a:t> list from index 1 to 3: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my_list</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4</a:t>
            </a:r>
            <a:r>
              <a:rPr lang="en-US" altLang="ja-JP" sz="1400" dirty="0">
                <a:solidFill>
                  <a:srgbClr val="D4D4D4"/>
                </a:solidFill>
                <a:latin typeface="Consolas" panose="020B0609020204030204" pitchFamily="49" charset="0"/>
              </a:rPr>
              <a: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endParaRPr lang="en-US" altLang="ja-JP" sz="1400" dirty="0">
              <a:solidFill>
                <a:srgbClr val="D4D4D4"/>
              </a:solidFill>
              <a:latin typeface="Consolas" panose="020B0609020204030204" pitchFamily="49" charset="0"/>
            </a:endParaRPr>
          </a:p>
          <a:p>
            <a:r>
              <a:rPr lang="en-US" altLang="ja-JP" sz="1400" dirty="0">
                <a:solidFill>
                  <a:srgbClr val="FF0000"/>
                </a:solidFill>
                <a:latin typeface="Consolas" panose="020B0609020204030204" pitchFamily="49" charset="0"/>
              </a:rPr>
              <a:t>------------------------------------------------------</a:t>
            </a:r>
          </a:p>
          <a:p>
            <a:r>
              <a:rPr lang="en-US" altLang="ja-JP" sz="1400" dirty="0">
                <a:solidFill>
                  <a:srgbClr val="FF0000"/>
                </a:solidFill>
                <a:latin typeface="Consolas" panose="020B0609020204030204" pitchFamily="49" charset="0"/>
              </a:rPr>
              <a:t>Original list: [1, 2, 'apple', 4.5]</a:t>
            </a:r>
          </a:p>
          <a:p>
            <a:r>
              <a:rPr lang="en-US" altLang="ja-JP" sz="1400" dirty="0">
                <a:solidFill>
                  <a:srgbClr val="FF0000"/>
                </a:solidFill>
                <a:latin typeface="Consolas" panose="020B0609020204030204" pitchFamily="49" charset="0"/>
              </a:rPr>
              <a:t>Element at index 2: apple</a:t>
            </a:r>
          </a:p>
          <a:p>
            <a:r>
              <a:rPr lang="en-US" altLang="ja-JP" sz="1400" dirty="0">
                <a:solidFill>
                  <a:srgbClr val="FF0000"/>
                </a:solidFill>
                <a:latin typeface="Consolas" panose="020B0609020204030204" pitchFamily="49" charset="0"/>
              </a:rPr>
              <a:t>After append: [1, 2, 'apple', 4.5, 'banana']</a:t>
            </a:r>
          </a:p>
          <a:p>
            <a:r>
              <a:rPr lang="en-US" altLang="ja-JP" sz="1400" dirty="0">
                <a:solidFill>
                  <a:srgbClr val="FF0000"/>
                </a:solidFill>
                <a:latin typeface="Consolas" panose="020B0609020204030204" pitchFamily="49" charset="0"/>
              </a:rPr>
              <a:t>Popped element: apple</a:t>
            </a:r>
          </a:p>
          <a:p>
            <a:r>
              <a:rPr lang="en-US" altLang="ja-JP" sz="1400" dirty="0">
                <a:solidFill>
                  <a:srgbClr val="FF0000"/>
                </a:solidFill>
                <a:latin typeface="Consolas" panose="020B0609020204030204" pitchFamily="49" charset="0"/>
              </a:rPr>
              <a:t>Sliced list from index 1 to 3: [2, 4.5, 'banana']</a:t>
            </a:r>
          </a:p>
          <a:p>
            <a:br>
              <a:rPr lang="en-US" altLang="ja-JP" sz="1400" dirty="0">
                <a:solidFill>
                  <a:srgbClr val="D4D4D4"/>
                </a:solidFill>
                <a:latin typeface="Consolas" panose="020B0609020204030204" pitchFamily="49" charset="0"/>
              </a:rPr>
            </a:br>
            <a:endParaRPr lang="en-US" altLang="ja-JP" sz="1400" b="0" dirty="0">
              <a:solidFill>
                <a:srgbClr val="D4D4D4"/>
              </a:solidFill>
              <a:effectLst/>
              <a:latin typeface="Consolas" panose="020B0609020204030204" pitchFamily="49" charset="0"/>
            </a:endParaRPr>
          </a:p>
        </p:txBody>
      </p:sp>
      <p:sp>
        <p:nvSpPr>
          <p:cNvPr id="3" name="テキスト ボックス 2"/>
          <p:cNvSpPr txBox="1"/>
          <p:nvPr/>
        </p:nvSpPr>
        <p:spPr>
          <a:xfrm>
            <a:off x="449469" y="2419004"/>
            <a:ext cx="5277999" cy="4278094"/>
          </a:xfrm>
          <a:prstGeom prst="rect">
            <a:avLst/>
          </a:prstGeom>
          <a:noFill/>
        </p:spPr>
        <p:txBody>
          <a:bodyPr wrap="square" rtlCol="0">
            <a:spAutoFit/>
          </a:bodyPr>
          <a:lstStyle/>
          <a:p>
            <a:r>
              <a:rPr kumimoji="1" lang="ja-JP" altLang="en-US" sz="2000" b="1" dirty="0"/>
              <a:t>リストを扱う場合の基本</a:t>
            </a:r>
            <a:r>
              <a:rPr kumimoji="1" lang="en-US" altLang="ja-JP" sz="2000" b="1" dirty="0"/>
              <a:t>	</a:t>
            </a:r>
          </a:p>
          <a:p>
            <a:pPr marL="914400" lvl="1" indent="-457200">
              <a:buFont typeface="+mj-ea"/>
              <a:buAutoNum type="circleNumDbPlain"/>
            </a:pPr>
            <a:r>
              <a:rPr lang="ja-JP" altLang="en-US" sz="2000" b="1" dirty="0"/>
              <a:t>定義と作成</a:t>
            </a:r>
            <a:endParaRPr lang="en-US" altLang="ja-JP" sz="2000" b="1" dirty="0"/>
          </a:p>
          <a:p>
            <a:pPr lvl="2"/>
            <a:r>
              <a:rPr lang="ja-JP" altLang="en-US" sz="1400" dirty="0"/>
              <a:t>リストの各要素は</a:t>
            </a:r>
            <a:r>
              <a:rPr lang="ja-JP" altLang="en-US" sz="1400" b="1" dirty="0">
                <a:solidFill>
                  <a:srgbClr val="FF0000"/>
                </a:solidFill>
              </a:rPr>
              <a:t>異なるデータ型を持つことができ</a:t>
            </a:r>
            <a:r>
              <a:rPr lang="ja-JP" altLang="en-US" sz="1400" dirty="0"/>
              <a:t>、右記のように</a:t>
            </a:r>
            <a:r>
              <a:rPr lang="ja-JP" altLang="en-US" sz="1400" b="1" dirty="0">
                <a:solidFill>
                  <a:srgbClr val="FF0000"/>
                </a:solidFill>
              </a:rPr>
              <a:t>角括弧</a:t>
            </a:r>
            <a:r>
              <a:rPr lang="en-US" altLang="ja-JP" sz="1400" b="1" dirty="0">
                <a:solidFill>
                  <a:srgbClr val="FF0000"/>
                </a:solidFill>
              </a:rPr>
              <a:t>`[]`</a:t>
            </a:r>
            <a:r>
              <a:rPr lang="ja-JP" altLang="en-US" sz="1400" b="1" dirty="0">
                <a:solidFill>
                  <a:srgbClr val="FF0000"/>
                </a:solidFill>
              </a:rPr>
              <a:t>を用いて作成</a:t>
            </a:r>
            <a:r>
              <a:rPr lang="ja-JP" altLang="en-US" sz="1400" dirty="0"/>
              <a:t>する</a:t>
            </a:r>
            <a:endParaRPr lang="en-US" altLang="ja-JP" sz="2000" b="1" dirty="0"/>
          </a:p>
          <a:p>
            <a:pPr marL="914400" lvl="1" indent="-457200">
              <a:buFont typeface="+mj-ea"/>
              <a:buAutoNum type="circleNumDbPlain"/>
            </a:pPr>
            <a:r>
              <a:rPr lang="ja-JP" altLang="en-US" sz="2000" b="1" dirty="0"/>
              <a:t>アクセス</a:t>
            </a:r>
            <a:endParaRPr lang="en-US" altLang="ja-JP" sz="2000" b="1" dirty="0"/>
          </a:p>
          <a:p>
            <a:pPr lvl="2"/>
            <a:r>
              <a:rPr lang="ja-JP" altLang="en-US" sz="1400" dirty="0">
                <a:solidFill>
                  <a:prstClr val="black"/>
                </a:solidFill>
              </a:rPr>
              <a:t>要素へのアクセスは</a:t>
            </a:r>
            <a:r>
              <a:rPr lang="ja-JP" altLang="en-US" sz="1400" b="1" dirty="0">
                <a:solidFill>
                  <a:srgbClr val="FF0000"/>
                </a:solidFill>
              </a:rPr>
              <a:t>０から始まるインデックス</a:t>
            </a:r>
            <a:r>
              <a:rPr lang="ja-JP" altLang="en-US" sz="1400" dirty="0">
                <a:solidFill>
                  <a:prstClr val="black"/>
                </a:solidFill>
              </a:rPr>
              <a:t>により行われる。</a:t>
            </a:r>
            <a:endParaRPr lang="en-US" altLang="ja-JP" sz="1400" dirty="0">
              <a:solidFill>
                <a:prstClr val="black"/>
              </a:solidFill>
            </a:endParaRPr>
          </a:p>
          <a:p>
            <a:pPr lvl="2"/>
            <a:r>
              <a:rPr lang="ja-JP" altLang="en-US" sz="1400" dirty="0">
                <a:solidFill>
                  <a:prstClr val="black"/>
                </a:solidFill>
              </a:rPr>
              <a:t>例えば、</a:t>
            </a:r>
            <a:r>
              <a:rPr lang="en-US" altLang="ja-JP" sz="1400" b="1" dirty="0">
                <a:solidFill>
                  <a:schemeClr val="accent1"/>
                </a:solidFill>
              </a:rPr>
              <a:t>`</a:t>
            </a:r>
            <a:r>
              <a:rPr lang="en-US" altLang="ja-JP" sz="1400" b="1" dirty="0" err="1">
                <a:solidFill>
                  <a:schemeClr val="accent1"/>
                </a:solidFill>
              </a:rPr>
              <a:t>my_list</a:t>
            </a:r>
            <a:r>
              <a:rPr lang="en-US" altLang="ja-JP" sz="1400" b="1" dirty="0">
                <a:solidFill>
                  <a:schemeClr val="accent1"/>
                </a:solidFill>
              </a:rPr>
              <a:t>[2]`</a:t>
            </a:r>
            <a:r>
              <a:rPr lang="ja-JP" altLang="en-US" sz="1400" dirty="0">
                <a:solidFill>
                  <a:prstClr val="black"/>
                </a:solidFill>
              </a:rPr>
              <a:t>は</a:t>
            </a:r>
            <a:r>
              <a:rPr lang="en-US" altLang="ja-JP" sz="1400" b="1" dirty="0">
                <a:solidFill>
                  <a:schemeClr val="accent1"/>
                </a:solidFill>
              </a:rPr>
              <a:t>”apple”</a:t>
            </a:r>
            <a:r>
              <a:rPr lang="ja-JP" altLang="en-US" sz="1400" dirty="0">
                <a:solidFill>
                  <a:prstClr val="black"/>
                </a:solidFill>
              </a:rPr>
              <a:t>が返される。</a:t>
            </a:r>
            <a:endParaRPr kumimoji="1" lang="en-US" altLang="ja-JP" sz="2000" b="1" dirty="0"/>
          </a:p>
          <a:p>
            <a:pPr marL="914400" lvl="1" indent="-457200">
              <a:buFont typeface="+mj-ea"/>
              <a:buAutoNum type="circleNumDbPlain"/>
            </a:pPr>
            <a:r>
              <a:rPr lang="ja-JP" altLang="en-US" sz="2000" b="1" dirty="0"/>
              <a:t>操作</a:t>
            </a:r>
            <a:endParaRPr lang="en-US" altLang="ja-JP" sz="2000" b="1" dirty="0"/>
          </a:p>
          <a:p>
            <a:pPr lvl="2"/>
            <a:r>
              <a:rPr lang="ja-JP" altLang="en-US" sz="1400" b="1" dirty="0">
                <a:solidFill>
                  <a:srgbClr val="FF0000"/>
                </a:solidFill>
              </a:rPr>
              <a:t>リストは可変</a:t>
            </a:r>
            <a:r>
              <a:rPr lang="ja-JP" altLang="en-US" sz="1400" dirty="0">
                <a:solidFill>
                  <a:prstClr val="black"/>
                </a:solidFill>
              </a:rPr>
              <a:t>であり、</a:t>
            </a:r>
            <a:r>
              <a:rPr lang="en-US" altLang="ja-JP" sz="1400" b="1" dirty="0">
                <a:solidFill>
                  <a:schemeClr val="accent1"/>
                </a:solidFill>
              </a:rPr>
              <a:t>`append()`,`insert()`,`remove()`,`pop()`</a:t>
            </a:r>
            <a:r>
              <a:rPr lang="ja-JP" altLang="en-US" sz="1400" dirty="0">
                <a:solidFill>
                  <a:prstClr val="black"/>
                </a:solidFill>
              </a:rPr>
              <a:t>などのメソッドを用いて要素の追加や削除が可能</a:t>
            </a:r>
            <a:endParaRPr kumimoji="1" lang="en-US" altLang="ja-JP" sz="2000" b="1" dirty="0"/>
          </a:p>
          <a:p>
            <a:pPr marL="914400" lvl="1" indent="-457200">
              <a:buFont typeface="+mj-ea"/>
              <a:buAutoNum type="circleNumDbPlain"/>
            </a:pPr>
            <a:r>
              <a:rPr lang="ja-JP" altLang="en-US" sz="2000" b="1" dirty="0"/>
              <a:t>スライス</a:t>
            </a:r>
            <a:endParaRPr kumimoji="1" lang="en-US" altLang="ja-JP" sz="2000" b="1" dirty="0"/>
          </a:p>
          <a:p>
            <a:pPr lvl="2"/>
            <a:r>
              <a:rPr lang="ja-JP" altLang="en-US" sz="1400" dirty="0">
                <a:solidFill>
                  <a:prstClr val="black"/>
                </a:solidFill>
              </a:rPr>
              <a:t>リストから部分リストを取得することをスライスという。</a:t>
            </a:r>
            <a:endParaRPr lang="en-US" altLang="ja-JP" sz="1400" dirty="0">
              <a:solidFill>
                <a:prstClr val="black"/>
              </a:solidFill>
            </a:endParaRPr>
          </a:p>
          <a:p>
            <a:pPr lvl="2"/>
            <a:r>
              <a:rPr lang="ja-JP" altLang="en-US" sz="1400" dirty="0">
                <a:solidFill>
                  <a:prstClr val="black"/>
                </a:solidFill>
              </a:rPr>
              <a:t>例えば、</a:t>
            </a:r>
            <a:r>
              <a:rPr lang="en-US" altLang="ja-JP" sz="1400" b="1" dirty="0">
                <a:solidFill>
                  <a:schemeClr val="accent1"/>
                </a:solidFill>
              </a:rPr>
              <a:t>`</a:t>
            </a:r>
            <a:r>
              <a:rPr lang="en-US" altLang="ja-JP" sz="1400" b="1" dirty="0" err="1">
                <a:solidFill>
                  <a:schemeClr val="accent1"/>
                </a:solidFill>
              </a:rPr>
              <a:t>my_list</a:t>
            </a:r>
            <a:r>
              <a:rPr lang="en-US" altLang="ja-JP" sz="1400" b="1" dirty="0">
                <a:solidFill>
                  <a:schemeClr val="accent1"/>
                </a:solidFill>
              </a:rPr>
              <a:t>[1:3]`</a:t>
            </a:r>
            <a:r>
              <a:rPr lang="ja-JP" altLang="en-US" sz="1400" dirty="0">
                <a:solidFill>
                  <a:prstClr val="black"/>
                </a:solidFill>
              </a:rPr>
              <a:t>は</a:t>
            </a:r>
            <a:r>
              <a:rPr lang="en-US" altLang="ja-JP" sz="1400" b="1" dirty="0">
                <a:solidFill>
                  <a:schemeClr val="accent1"/>
                </a:solidFill>
              </a:rPr>
              <a:t>`[2,”apple”]</a:t>
            </a:r>
            <a:r>
              <a:rPr lang="en-US" altLang="ja-JP" sz="1400" dirty="0">
                <a:solidFill>
                  <a:schemeClr val="accent1"/>
                </a:solidFill>
              </a:rPr>
              <a:t>`</a:t>
            </a:r>
            <a:r>
              <a:rPr lang="ja-JP" altLang="en-US" sz="1400" dirty="0">
                <a:solidFill>
                  <a:prstClr val="black"/>
                </a:solidFill>
              </a:rPr>
              <a:t>を返す</a:t>
            </a:r>
            <a:endParaRPr lang="en-US" altLang="ja-JP" sz="1400" dirty="0">
              <a:solidFill>
                <a:prstClr val="black"/>
              </a:solidFill>
            </a:endParaRPr>
          </a:p>
          <a:p>
            <a:pPr lvl="2"/>
            <a:endParaRPr kumimoji="1" lang="ja-JP" altLang="en-US" dirty="0"/>
          </a:p>
        </p:txBody>
      </p:sp>
    </p:spTree>
    <p:extLst>
      <p:ext uri="{BB962C8B-B14F-4D97-AF65-F5344CB8AC3E}">
        <p14:creationId xmlns:p14="http://schemas.microsoft.com/office/powerpoint/2010/main" val="270996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タプルについて</a:t>
            </a: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1" y="1313570"/>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リストに似ているが、不変という違いがある</a:t>
            </a:r>
            <a:endParaRPr lang="ja-JP" sz="2400" b="1" dirty="0">
              <a:solidFill>
                <a:schemeClr val="bg1"/>
              </a:solidFill>
              <a:ea typeface="Yu Gothic"/>
            </a:endParaRPr>
          </a:p>
        </p:txBody>
      </p:sp>
      <p:sp>
        <p:nvSpPr>
          <p:cNvPr id="11" name="正方形/長方形 10"/>
          <p:cNvSpPr/>
          <p:nvPr/>
        </p:nvSpPr>
        <p:spPr>
          <a:xfrm>
            <a:off x="5843846" y="3003688"/>
            <a:ext cx="6051665" cy="3180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sz="1400" dirty="0">
                <a:solidFill>
                  <a:srgbClr val="6A9955"/>
                </a:solidFill>
                <a:latin typeface="Consolas" panose="020B0609020204030204" pitchFamily="49" charset="0"/>
              </a:rPr>
              <a:t># ①</a:t>
            </a:r>
            <a:r>
              <a:rPr lang="ja-JP" altLang="en-US" sz="1400" dirty="0">
                <a:solidFill>
                  <a:srgbClr val="6A9955"/>
                </a:solidFill>
                <a:latin typeface="Consolas" panose="020B0609020204030204" pitchFamily="49" charset="0"/>
              </a:rPr>
              <a:t>タプルの作成</a:t>
            </a:r>
            <a:endParaRPr lang="ja-JP" altLang="en-US" sz="1400" dirty="0">
              <a:solidFill>
                <a:srgbClr val="D4D4D4"/>
              </a:solidFill>
              <a:latin typeface="Consolas" panose="020B0609020204030204" pitchFamily="49" charset="0"/>
            </a:endParaRPr>
          </a:p>
          <a:p>
            <a:r>
              <a:rPr lang="en-US" altLang="ja-JP" sz="1400" dirty="0" err="1">
                <a:solidFill>
                  <a:srgbClr val="9CDCFE"/>
                </a:solidFill>
                <a:latin typeface="Consolas" panose="020B0609020204030204" pitchFamily="49" charset="0"/>
              </a:rPr>
              <a:t>my_tuple</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2</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"apple"</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4.5</a:t>
            </a:r>
            <a:r>
              <a:rPr lang="en-US" altLang="ja-JP" sz="1400" dirty="0">
                <a:solidFill>
                  <a:srgbClr val="D4D4D4"/>
                </a:solidFill>
                <a:latin typeface="Consolas" panose="020B0609020204030204" pitchFamily="49" charset="0"/>
              </a:rPr>
              <a:t>)</a:t>
            </a: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"Original</a:t>
            </a:r>
            <a:r>
              <a:rPr lang="en-US" altLang="ja-JP" sz="1400" dirty="0">
                <a:solidFill>
                  <a:srgbClr val="CE9178"/>
                </a:solidFill>
                <a:latin typeface="Consolas" panose="020B0609020204030204" pitchFamily="49" charset="0"/>
              </a:rPr>
              <a:t> tuple: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my_tuple</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②</a:t>
            </a:r>
            <a:r>
              <a:rPr lang="ja-JP" altLang="en-US" sz="1400" dirty="0">
                <a:solidFill>
                  <a:srgbClr val="6A9955"/>
                </a:solidFill>
                <a:latin typeface="Consolas" panose="020B0609020204030204" pitchFamily="49" charset="0"/>
              </a:rPr>
              <a:t>アクセス</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要素へのアクセスは</a:t>
            </a:r>
            <a:r>
              <a:rPr lang="en-US" altLang="ja-JP" sz="1400" dirty="0">
                <a:solidFill>
                  <a:srgbClr val="6A9955"/>
                </a:solidFill>
                <a:latin typeface="Consolas" panose="020B0609020204030204" pitchFamily="49" charset="0"/>
              </a:rPr>
              <a:t>0</a:t>
            </a:r>
            <a:r>
              <a:rPr lang="ja-JP" altLang="en-US" sz="1400" dirty="0">
                <a:solidFill>
                  <a:srgbClr val="6A9955"/>
                </a:solidFill>
                <a:latin typeface="Consolas" panose="020B0609020204030204" pitchFamily="49" charset="0"/>
              </a:rPr>
              <a:t>から始まるインデックス</a:t>
            </a:r>
            <a:endParaRPr lang="ja-JP" altLang="en-US" sz="1400" dirty="0">
              <a:solidFill>
                <a:srgbClr val="D4D4D4"/>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"Element</a:t>
            </a:r>
            <a:r>
              <a:rPr lang="en-US" altLang="ja-JP" sz="1400" dirty="0">
                <a:solidFill>
                  <a:srgbClr val="CE9178"/>
                </a:solidFill>
                <a:latin typeface="Consolas" panose="020B0609020204030204" pitchFamily="49" charset="0"/>
              </a:rPr>
              <a:t> at index 2: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my_tuple</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2</a:t>
            </a:r>
            <a:r>
              <a:rPr lang="en-US" altLang="ja-JP" sz="1400" dirty="0">
                <a:solidFill>
                  <a:srgbClr val="D4D4D4"/>
                </a:solidFill>
                <a:latin typeface="Consolas" panose="020B0609020204030204" pitchFamily="49" charset="0"/>
              </a:rPr>
              <a: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④</a:t>
            </a:r>
            <a:r>
              <a:rPr lang="ja-JP" altLang="en-US" sz="1400" dirty="0">
                <a:solidFill>
                  <a:srgbClr val="6A9955"/>
                </a:solidFill>
                <a:latin typeface="Consolas" panose="020B0609020204030204" pitchFamily="49" charset="0"/>
              </a:rPr>
              <a:t>スライス</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タプルから部分タプルを取得する</a:t>
            </a:r>
            <a:endParaRPr lang="ja-JP" altLang="en-US" sz="1400" dirty="0">
              <a:solidFill>
                <a:srgbClr val="D4D4D4"/>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"Sliced</a:t>
            </a:r>
            <a:r>
              <a:rPr lang="en-US" altLang="ja-JP" sz="1400" dirty="0">
                <a:solidFill>
                  <a:srgbClr val="CE9178"/>
                </a:solidFill>
                <a:latin typeface="Consolas" panose="020B0609020204030204" pitchFamily="49" charset="0"/>
              </a:rPr>
              <a:t> tuple from index 1 to 3: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my_tuple</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4</a:t>
            </a:r>
            <a:r>
              <a:rPr lang="en-US" altLang="ja-JP" sz="1400" dirty="0">
                <a:solidFill>
                  <a:srgbClr val="D4D4D4"/>
                </a:solidFill>
                <a:latin typeface="Consolas" panose="020B0609020204030204" pitchFamily="49" charset="0"/>
              </a:rPr>
              <a: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endParaRPr lang="en-US" altLang="ja-JP" sz="1400" dirty="0">
              <a:solidFill>
                <a:srgbClr val="D4D4D4"/>
              </a:solidFill>
              <a:latin typeface="Consolas" panose="020B0609020204030204" pitchFamily="49" charset="0"/>
            </a:endParaRPr>
          </a:p>
          <a:p>
            <a:r>
              <a:rPr lang="en-US" altLang="ja-JP" sz="1400" dirty="0">
                <a:solidFill>
                  <a:srgbClr val="FF0000"/>
                </a:solidFill>
                <a:latin typeface="Consolas" panose="020B0609020204030204" pitchFamily="49" charset="0"/>
              </a:rPr>
              <a:t>------------------------------------------------------</a:t>
            </a:r>
          </a:p>
          <a:p>
            <a:r>
              <a:rPr lang="en-US" altLang="ja-JP" sz="1400" dirty="0">
                <a:solidFill>
                  <a:srgbClr val="FF0000"/>
                </a:solidFill>
                <a:latin typeface="Consolas" panose="020B0609020204030204" pitchFamily="49" charset="0"/>
              </a:rPr>
              <a:t>Original tuple: (1, 2, 'apple', 4.5)</a:t>
            </a:r>
          </a:p>
          <a:p>
            <a:r>
              <a:rPr lang="en-US" altLang="ja-JP" sz="1400" dirty="0">
                <a:solidFill>
                  <a:srgbClr val="FF0000"/>
                </a:solidFill>
                <a:latin typeface="Consolas" panose="020B0609020204030204" pitchFamily="49" charset="0"/>
              </a:rPr>
              <a:t>Element at index 2: apple</a:t>
            </a:r>
          </a:p>
          <a:p>
            <a:r>
              <a:rPr lang="en-US" altLang="ja-JP" sz="1400" dirty="0">
                <a:solidFill>
                  <a:srgbClr val="FF0000"/>
                </a:solidFill>
                <a:latin typeface="Consolas" panose="020B0609020204030204" pitchFamily="49" charset="0"/>
              </a:rPr>
              <a:t>Sliced tuple from index 1 to 3: (2, 'apple', 4.5)</a:t>
            </a:r>
          </a:p>
          <a:p>
            <a:br>
              <a:rPr lang="en-US" altLang="ja-JP" sz="1400" dirty="0">
                <a:solidFill>
                  <a:srgbClr val="D4D4D4"/>
                </a:solidFill>
                <a:latin typeface="Consolas" panose="020B0609020204030204" pitchFamily="49" charset="0"/>
              </a:rPr>
            </a:br>
            <a:endParaRPr lang="en-US" altLang="ja-JP" sz="1400" b="0" dirty="0">
              <a:solidFill>
                <a:srgbClr val="D4D4D4"/>
              </a:solidFill>
              <a:effectLst/>
              <a:latin typeface="Consolas" panose="020B0609020204030204" pitchFamily="49" charset="0"/>
            </a:endParaRPr>
          </a:p>
        </p:txBody>
      </p:sp>
      <p:sp>
        <p:nvSpPr>
          <p:cNvPr id="3" name="テキスト ボックス 2"/>
          <p:cNvSpPr txBox="1"/>
          <p:nvPr/>
        </p:nvSpPr>
        <p:spPr>
          <a:xfrm>
            <a:off x="382385" y="2210574"/>
            <a:ext cx="5345084" cy="4431983"/>
          </a:xfrm>
          <a:prstGeom prst="rect">
            <a:avLst/>
          </a:prstGeom>
          <a:noFill/>
        </p:spPr>
        <p:txBody>
          <a:bodyPr wrap="square" rtlCol="0">
            <a:spAutoFit/>
          </a:bodyPr>
          <a:lstStyle/>
          <a:p>
            <a:r>
              <a:rPr lang="ja-JP" altLang="en-US" sz="2000" b="1" dirty="0"/>
              <a:t>タプル</a:t>
            </a:r>
            <a:r>
              <a:rPr kumimoji="1" lang="ja-JP" altLang="en-US" sz="2000" b="1" dirty="0"/>
              <a:t>を扱う場合の基本</a:t>
            </a:r>
            <a:r>
              <a:rPr kumimoji="1" lang="en-US" altLang="ja-JP" sz="2000" b="1" dirty="0"/>
              <a:t>	</a:t>
            </a:r>
          </a:p>
          <a:p>
            <a:pPr marL="914400" lvl="1" indent="-457200">
              <a:buFont typeface="+mj-ea"/>
              <a:buAutoNum type="circleNumDbPlain"/>
            </a:pPr>
            <a:r>
              <a:rPr lang="ja-JP" altLang="en-US" sz="2000" b="1" dirty="0"/>
              <a:t>定義と作成</a:t>
            </a:r>
            <a:endParaRPr lang="en-US" altLang="ja-JP" sz="2000" b="1" dirty="0"/>
          </a:p>
          <a:p>
            <a:pPr lvl="2"/>
            <a:r>
              <a:rPr lang="ja-JP" altLang="en-US" sz="1400" dirty="0"/>
              <a:t>タプルは</a:t>
            </a:r>
            <a:r>
              <a:rPr lang="ja-JP" altLang="en-US" sz="1400" b="1" dirty="0">
                <a:solidFill>
                  <a:srgbClr val="FF0000"/>
                </a:solidFill>
              </a:rPr>
              <a:t>不変の順序付けられた要素の集合</a:t>
            </a:r>
            <a:r>
              <a:rPr lang="ja-JP" altLang="en-US" sz="1400" dirty="0"/>
              <a:t>であり、</a:t>
            </a:r>
            <a:r>
              <a:rPr lang="ja-JP" altLang="en-US" sz="1400" b="1" dirty="0">
                <a:solidFill>
                  <a:srgbClr val="FF0000"/>
                </a:solidFill>
              </a:rPr>
              <a:t>一度作成するとその要素を変更することができない</a:t>
            </a:r>
            <a:r>
              <a:rPr lang="ja-JP" altLang="en-US" sz="1400" dirty="0"/>
              <a:t>。タプルは</a:t>
            </a:r>
            <a:r>
              <a:rPr lang="ja-JP" altLang="en-US" sz="1400" b="1" dirty="0">
                <a:solidFill>
                  <a:schemeClr val="accent1"/>
                </a:solidFill>
              </a:rPr>
              <a:t>丸括弧</a:t>
            </a:r>
            <a:r>
              <a:rPr lang="en-US" altLang="ja-JP" sz="1400" b="1" dirty="0">
                <a:solidFill>
                  <a:schemeClr val="accent1"/>
                </a:solidFill>
              </a:rPr>
              <a:t>`()`</a:t>
            </a:r>
            <a:r>
              <a:rPr lang="ja-JP" altLang="en-US" sz="1400" dirty="0"/>
              <a:t>を用いて作成する</a:t>
            </a:r>
            <a:endParaRPr lang="en-US" altLang="ja-JP" sz="2000" b="1" dirty="0"/>
          </a:p>
          <a:p>
            <a:pPr marL="914400" lvl="1" indent="-457200">
              <a:buFont typeface="+mj-ea"/>
              <a:buAutoNum type="circleNumDbPlain"/>
            </a:pPr>
            <a:r>
              <a:rPr lang="ja-JP" altLang="en-US" sz="2000" b="1" dirty="0"/>
              <a:t>アクセス</a:t>
            </a:r>
            <a:endParaRPr lang="en-US" altLang="ja-JP" sz="2000" b="1" dirty="0"/>
          </a:p>
          <a:p>
            <a:pPr lvl="2"/>
            <a:r>
              <a:rPr lang="ja-JP" altLang="en-US" sz="1400" dirty="0">
                <a:solidFill>
                  <a:prstClr val="black"/>
                </a:solidFill>
              </a:rPr>
              <a:t>リストと同様に、要素へのアクセスは</a:t>
            </a:r>
            <a:r>
              <a:rPr lang="ja-JP" altLang="en-US" sz="1400" b="1" dirty="0">
                <a:solidFill>
                  <a:srgbClr val="FF0000"/>
                </a:solidFill>
              </a:rPr>
              <a:t>０から始まるインデックス</a:t>
            </a:r>
            <a:r>
              <a:rPr lang="ja-JP" altLang="en-US" sz="1400" dirty="0">
                <a:solidFill>
                  <a:prstClr val="black"/>
                </a:solidFill>
              </a:rPr>
              <a:t>により行う。</a:t>
            </a:r>
            <a:endParaRPr lang="en-US" altLang="ja-JP" sz="1400" dirty="0">
              <a:solidFill>
                <a:prstClr val="black"/>
              </a:solidFill>
            </a:endParaRPr>
          </a:p>
          <a:p>
            <a:pPr lvl="2"/>
            <a:r>
              <a:rPr lang="ja-JP" altLang="en-US" sz="1400" dirty="0">
                <a:solidFill>
                  <a:prstClr val="black"/>
                </a:solidFill>
              </a:rPr>
              <a:t>例えば、</a:t>
            </a:r>
            <a:r>
              <a:rPr lang="en-US" altLang="ja-JP" sz="1400" b="1" dirty="0">
                <a:solidFill>
                  <a:schemeClr val="accent1"/>
                </a:solidFill>
              </a:rPr>
              <a:t>`</a:t>
            </a:r>
            <a:r>
              <a:rPr lang="en-US" altLang="ja-JP" sz="1400" b="1" dirty="0" err="1">
                <a:solidFill>
                  <a:schemeClr val="accent1"/>
                </a:solidFill>
              </a:rPr>
              <a:t>my_tuple</a:t>
            </a:r>
            <a:r>
              <a:rPr lang="en-US" altLang="ja-JP" sz="1400" b="1" dirty="0">
                <a:solidFill>
                  <a:schemeClr val="accent1"/>
                </a:solidFill>
              </a:rPr>
              <a:t>[2]`</a:t>
            </a:r>
            <a:r>
              <a:rPr lang="ja-JP" altLang="en-US" sz="1400" dirty="0">
                <a:solidFill>
                  <a:prstClr val="black"/>
                </a:solidFill>
              </a:rPr>
              <a:t>は</a:t>
            </a:r>
            <a:r>
              <a:rPr lang="en-US" altLang="ja-JP" sz="1400" b="1" dirty="0">
                <a:solidFill>
                  <a:schemeClr val="accent1"/>
                </a:solidFill>
              </a:rPr>
              <a:t>”apple”</a:t>
            </a:r>
            <a:r>
              <a:rPr lang="ja-JP" altLang="en-US" sz="1400" dirty="0">
                <a:solidFill>
                  <a:prstClr val="black"/>
                </a:solidFill>
              </a:rPr>
              <a:t>を返す。</a:t>
            </a:r>
            <a:endParaRPr kumimoji="1" lang="en-US" altLang="ja-JP" sz="2000" b="1" dirty="0"/>
          </a:p>
          <a:p>
            <a:pPr marL="914400" lvl="1" indent="-457200">
              <a:buFont typeface="+mj-ea"/>
              <a:buAutoNum type="circleNumDbPlain"/>
            </a:pPr>
            <a:r>
              <a:rPr lang="ja-JP" altLang="en-US" sz="2000" b="1" dirty="0"/>
              <a:t>不変性</a:t>
            </a:r>
            <a:endParaRPr lang="en-US" altLang="ja-JP" sz="2000" b="1" dirty="0"/>
          </a:p>
          <a:p>
            <a:pPr lvl="2"/>
            <a:r>
              <a:rPr lang="ja-JP" altLang="en-US" sz="1400" dirty="0"/>
              <a:t>タプルは不変であるため、要素の追加や削除ができないため、</a:t>
            </a:r>
            <a:r>
              <a:rPr lang="ja-JP" altLang="en-US" sz="1400" b="1" dirty="0">
                <a:solidFill>
                  <a:srgbClr val="FF0000"/>
                </a:solidFill>
              </a:rPr>
              <a:t>特定の関数の入力パラメータや複数の値の返却</a:t>
            </a:r>
            <a:r>
              <a:rPr lang="ja-JP" altLang="en-US" sz="1400" dirty="0"/>
              <a:t>などに利用される</a:t>
            </a:r>
            <a:endParaRPr lang="en-US" altLang="ja-JP" sz="1400" dirty="0"/>
          </a:p>
          <a:p>
            <a:pPr marL="914400" lvl="1" indent="-457200">
              <a:buFont typeface="+mj-ea"/>
              <a:buAutoNum type="circleNumDbPlain"/>
            </a:pPr>
            <a:r>
              <a:rPr lang="ja-JP" altLang="en-US" sz="2000" b="1" dirty="0"/>
              <a:t>スライス</a:t>
            </a:r>
            <a:endParaRPr lang="en-US" altLang="ja-JP" sz="2000" b="1" dirty="0"/>
          </a:p>
          <a:p>
            <a:pPr lvl="2"/>
            <a:r>
              <a:rPr lang="ja-JP" altLang="en-US" sz="1400" dirty="0">
                <a:solidFill>
                  <a:prstClr val="black"/>
                </a:solidFill>
              </a:rPr>
              <a:t>リストから部分リストを取得することをスライスという。</a:t>
            </a:r>
            <a:endParaRPr lang="en-US" altLang="ja-JP" sz="1400" dirty="0">
              <a:solidFill>
                <a:prstClr val="black"/>
              </a:solidFill>
            </a:endParaRPr>
          </a:p>
          <a:p>
            <a:pPr lvl="2"/>
            <a:r>
              <a:rPr lang="ja-JP" altLang="en-US" sz="1400" dirty="0">
                <a:solidFill>
                  <a:prstClr val="black"/>
                </a:solidFill>
              </a:rPr>
              <a:t>例えば、</a:t>
            </a:r>
            <a:r>
              <a:rPr lang="en-US" altLang="ja-JP" sz="1400" b="1" dirty="0">
                <a:solidFill>
                  <a:schemeClr val="accent1"/>
                </a:solidFill>
              </a:rPr>
              <a:t>`</a:t>
            </a:r>
            <a:r>
              <a:rPr lang="en-US" altLang="ja-JP" sz="1400" b="1" dirty="0" err="1">
                <a:solidFill>
                  <a:schemeClr val="accent1"/>
                </a:solidFill>
              </a:rPr>
              <a:t>my_tuple</a:t>
            </a:r>
            <a:r>
              <a:rPr lang="en-US" altLang="ja-JP" sz="1400" b="1" dirty="0">
                <a:solidFill>
                  <a:schemeClr val="accent1"/>
                </a:solidFill>
              </a:rPr>
              <a:t>[1:4]`</a:t>
            </a:r>
            <a:r>
              <a:rPr lang="ja-JP" altLang="en-US" sz="1400" dirty="0">
                <a:solidFill>
                  <a:prstClr val="black"/>
                </a:solidFill>
              </a:rPr>
              <a:t>は</a:t>
            </a:r>
            <a:r>
              <a:rPr lang="en-US" altLang="ja-JP" sz="1400" b="1" dirty="0">
                <a:solidFill>
                  <a:schemeClr val="accent1"/>
                </a:solidFill>
              </a:rPr>
              <a:t>`[2,”apple”,4.5]</a:t>
            </a:r>
            <a:r>
              <a:rPr lang="en-US" altLang="ja-JP" sz="1400" dirty="0">
                <a:solidFill>
                  <a:schemeClr val="accent1"/>
                </a:solidFill>
              </a:rPr>
              <a:t>`</a:t>
            </a:r>
            <a:r>
              <a:rPr lang="ja-JP" altLang="en-US" sz="1400" dirty="0">
                <a:solidFill>
                  <a:prstClr val="black"/>
                </a:solidFill>
              </a:rPr>
              <a:t>を返す</a:t>
            </a:r>
            <a:endParaRPr lang="en-US" altLang="ja-JP" sz="1400" dirty="0">
              <a:solidFill>
                <a:prstClr val="black"/>
              </a:solidFill>
            </a:endParaRPr>
          </a:p>
          <a:p>
            <a:pPr lvl="2"/>
            <a:endParaRPr lang="en-US" altLang="ja-JP" sz="1400" dirty="0"/>
          </a:p>
        </p:txBody>
      </p:sp>
    </p:spTree>
    <p:extLst>
      <p:ext uri="{BB962C8B-B14F-4D97-AF65-F5344CB8AC3E}">
        <p14:creationId xmlns:p14="http://schemas.microsoft.com/office/powerpoint/2010/main" val="303353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辞書について</a:t>
            </a: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27854" y="1275125"/>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キーと値のペア集合のこと</a:t>
            </a:r>
            <a:r>
              <a:rPr lang="en-US" altLang="ja-JP" sz="2400" b="1" dirty="0">
                <a:solidFill>
                  <a:schemeClr val="bg1"/>
                </a:solidFill>
                <a:ea typeface="Yu Gothic"/>
              </a:rPr>
              <a:t>(</a:t>
            </a:r>
            <a:r>
              <a:rPr lang="ja-JP" altLang="en-US" sz="2400" b="1" dirty="0">
                <a:solidFill>
                  <a:schemeClr val="bg1"/>
                </a:solidFill>
                <a:ea typeface="Yu Gothic"/>
              </a:rPr>
              <a:t>リスト</a:t>
            </a:r>
            <a:r>
              <a:rPr lang="en-US" altLang="ja-JP" sz="2400" b="1" dirty="0">
                <a:solidFill>
                  <a:schemeClr val="bg1"/>
                </a:solidFill>
                <a:ea typeface="Yu Gothic"/>
              </a:rPr>
              <a:t>,</a:t>
            </a:r>
            <a:r>
              <a:rPr lang="ja-JP" altLang="en-US" sz="2400" b="1" dirty="0">
                <a:solidFill>
                  <a:schemeClr val="bg1"/>
                </a:solidFill>
                <a:ea typeface="Yu Gothic"/>
              </a:rPr>
              <a:t>タプルとは違う</a:t>
            </a:r>
            <a:r>
              <a:rPr lang="en-US" altLang="ja-JP" sz="2400" b="1" dirty="0">
                <a:solidFill>
                  <a:schemeClr val="bg1"/>
                </a:solidFill>
                <a:ea typeface="Yu Gothic"/>
              </a:rPr>
              <a:t>)</a:t>
            </a:r>
            <a:endParaRPr lang="ja-JP" sz="2400" b="1" dirty="0">
              <a:solidFill>
                <a:schemeClr val="bg1"/>
              </a:solidFill>
              <a:ea typeface="Yu Gothic"/>
            </a:endParaRPr>
          </a:p>
        </p:txBody>
      </p:sp>
      <p:sp>
        <p:nvSpPr>
          <p:cNvPr id="11" name="正方形/長方形 10"/>
          <p:cNvSpPr/>
          <p:nvPr/>
        </p:nvSpPr>
        <p:spPr>
          <a:xfrm>
            <a:off x="4979323" y="2263854"/>
            <a:ext cx="7047589" cy="43833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sz="1400" dirty="0">
                <a:solidFill>
                  <a:srgbClr val="6A9955"/>
                </a:solidFill>
                <a:latin typeface="Consolas" panose="020B0609020204030204" pitchFamily="49" charset="0"/>
              </a:rPr>
              <a:t># ①</a:t>
            </a:r>
            <a:r>
              <a:rPr lang="ja-JP" altLang="en-US" sz="1400" dirty="0">
                <a:solidFill>
                  <a:srgbClr val="6A9955"/>
                </a:solidFill>
                <a:latin typeface="Consolas" panose="020B0609020204030204" pitchFamily="49" charset="0"/>
              </a:rPr>
              <a:t>辞書を作成</a:t>
            </a:r>
            <a:endParaRPr lang="ja-JP" altLang="en-US" sz="1400" dirty="0">
              <a:solidFill>
                <a:srgbClr val="D4D4D4"/>
              </a:solidFill>
              <a:latin typeface="Consolas" panose="020B0609020204030204" pitchFamily="49" charset="0"/>
            </a:endParaRPr>
          </a:p>
          <a:p>
            <a:r>
              <a:rPr lang="en-US" altLang="ja-JP" sz="1400" dirty="0" err="1">
                <a:solidFill>
                  <a:srgbClr val="9CDCFE"/>
                </a:solidFill>
                <a:latin typeface="Consolas" panose="020B0609020204030204" pitchFamily="49" charset="0"/>
              </a:rPr>
              <a:t>my_dict</a:t>
            </a:r>
            <a:r>
              <a:rPr lang="en-US" altLang="ja-JP" sz="1400" dirty="0">
                <a:solidFill>
                  <a:srgbClr val="D4D4D4"/>
                </a:solidFill>
                <a:latin typeface="Consolas" panose="020B0609020204030204" pitchFamily="49" charset="0"/>
              </a:rPr>
              <a:t> = {</a:t>
            </a:r>
            <a:r>
              <a:rPr lang="en-US" altLang="ja-JP" sz="1400" dirty="0">
                <a:solidFill>
                  <a:srgbClr val="CE9178"/>
                </a:solidFill>
                <a:latin typeface="Consolas" panose="020B0609020204030204" pitchFamily="49" charset="0"/>
              </a:rPr>
              <a:t>"name"</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"John"</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"age"</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25</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"city"</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"Tokyo"</a:t>
            </a:r>
            <a:r>
              <a:rPr lang="en-US" altLang="ja-JP" sz="1400" dirty="0">
                <a:solidFill>
                  <a:srgbClr val="D4D4D4"/>
                </a:solidFill>
                <a:latin typeface="Consolas" panose="020B0609020204030204" pitchFamily="49" charset="0"/>
              </a:rPr>
              <a:t>}</a:t>
            </a: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"Original</a:t>
            </a:r>
            <a:r>
              <a:rPr lang="en-US" altLang="ja-JP" sz="1400" dirty="0">
                <a:solidFill>
                  <a:srgbClr val="CE9178"/>
                </a:solidFill>
                <a:latin typeface="Consolas" panose="020B0609020204030204" pitchFamily="49" charset="0"/>
              </a:rPr>
              <a:t> dictionary: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my_dict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②</a:t>
            </a:r>
            <a:r>
              <a:rPr lang="ja-JP" altLang="en-US" sz="1400" dirty="0">
                <a:solidFill>
                  <a:srgbClr val="6A9955"/>
                </a:solidFill>
                <a:latin typeface="Consolas" panose="020B0609020204030204" pitchFamily="49" charset="0"/>
              </a:rPr>
              <a:t>アクセス</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辞書の要素には、そのキーを使ってアクセス</a:t>
            </a:r>
            <a:endParaRPr lang="ja-JP" altLang="en-US" sz="1400" dirty="0">
              <a:solidFill>
                <a:srgbClr val="D4D4D4"/>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"Name</a:t>
            </a:r>
            <a:r>
              <a:rPr lang="en-US" altLang="ja-JP" sz="1400" dirty="0">
                <a:solidFill>
                  <a:srgbClr val="CE9178"/>
                </a:solidFill>
                <a:latin typeface="Consolas" panose="020B0609020204030204" pitchFamily="49" charset="0"/>
              </a:rPr>
              <a:t>: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my_dict</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'name'</a:t>
            </a:r>
            <a:r>
              <a:rPr lang="en-US" altLang="ja-JP" sz="1400" dirty="0">
                <a:solidFill>
                  <a:srgbClr val="D4D4D4"/>
                </a:solidFill>
                <a:latin typeface="Consolas" panose="020B0609020204030204" pitchFamily="49" charset="0"/>
              </a:rPr>
              <a: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"Age</a:t>
            </a:r>
            <a:r>
              <a:rPr lang="en-US" altLang="ja-JP" sz="1400" dirty="0">
                <a:solidFill>
                  <a:srgbClr val="CE9178"/>
                </a:solidFill>
                <a:latin typeface="Consolas" panose="020B0609020204030204" pitchFamily="49" charset="0"/>
              </a:rPr>
              <a:t>: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my_dict</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'age'</a:t>
            </a:r>
            <a:r>
              <a:rPr lang="en-US" altLang="ja-JP" sz="1400" dirty="0">
                <a:solidFill>
                  <a:srgbClr val="D4D4D4"/>
                </a:solidFill>
                <a:latin typeface="Consolas" panose="020B0609020204030204" pitchFamily="49" charset="0"/>
              </a:rPr>
              <a: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"City</a:t>
            </a:r>
            <a:r>
              <a:rPr lang="en-US" altLang="ja-JP" sz="1400" dirty="0">
                <a:solidFill>
                  <a:srgbClr val="CE9178"/>
                </a:solidFill>
                <a:latin typeface="Consolas" panose="020B0609020204030204" pitchFamily="49" charset="0"/>
              </a:rPr>
              <a:t>: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my_dict</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'city'</a:t>
            </a:r>
            <a:r>
              <a:rPr lang="en-US" altLang="ja-JP" sz="1400" dirty="0">
                <a:solidFill>
                  <a:srgbClr val="D4D4D4"/>
                </a:solidFill>
                <a:latin typeface="Consolas" panose="020B0609020204030204" pitchFamily="49" charset="0"/>
              </a:rPr>
              <a: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③</a:t>
            </a:r>
            <a:r>
              <a:rPr lang="ja-JP" altLang="en-US" sz="1400" dirty="0">
                <a:solidFill>
                  <a:srgbClr val="6A9955"/>
                </a:solidFill>
                <a:latin typeface="Consolas" panose="020B0609020204030204" pitchFamily="49" charset="0"/>
              </a:rPr>
              <a:t>変更</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辞書の要素は、キーを使って変更することが可能</a:t>
            </a:r>
            <a:endParaRPr lang="ja-JP" altLang="en-US" sz="1400" dirty="0">
              <a:solidFill>
                <a:srgbClr val="D4D4D4"/>
              </a:solidFill>
              <a:latin typeface="Consolas" panose="020B0609020204030204" pitchFamily="49" charset="0"/>
            </a:endParaRPr>
          </a:p>
          <a:p>
            <a:r>
              <a:rPr lang="en-US" altLang="ja-JP" sz="1400" dirty="0" err="1">
                <a:solidFill>
                  <a:srgbClr val="9CDCFE"/>
                </a:solidFill>
                <a:latin typeface="Consolas" panose="020B0609020204030204" pitchFamily="49" charset="0"/>
              </a:rPr>
              <a:t>my_dict</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'age'</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26</a:t>
            </a:r>
            <a:endParaRPr lang="en-US" altLang="ja-JP" sz="1400" dirty="0">
              <a:solidFill>
                <a:srgbClr val="D4D4D4"/>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569CD6"/>
                </a:solidFill>
                <a:latin typeface="Consolas" panose="020B0609020204030204" pitchFamily="49" charset="0"/>
              </a:rPr>
              <a:t>f</a:t>
            </a:r>
            <a:r>
              <a:rPr lang="en-US" altLang="ja-JP" sz="1400" dirty="0" err="1">
                <a:solidFill>
                  <a:srgbClr val="CE9178"/>
                </a:solidFill>
                <a:latin typeface="Consolas" panose="020B0609020204030204" pitchFamily="49" charset="0"/>
              </a:rPr>
              <a:t>"Dictionary</a:t>
            </a:r>
            <a:r>
              <a:rPr lang="en-US" altLang="ja-JP" sz="1400" dirty="0">
                <a:solidFill>
                  <a:srgbClr val="CE9178"/>
                </a:solidFill>
                <a:latin typeface="Consolas" panose="020B0609020204030204" pitchFamily="49" charset="0"/>
              </a:rPr>
              <a:t> after change: </a:t>
            </a:r>
            <a:r>
              <a:rPr lang="en-US" altLang="ja-JP" sz="1400" dirty="0">
                <a:solidFill>
                  <a:srgbClr val="569CD6"/>
                </a:solidFill>
                <a:latin typeface="Consolas" panose="020B0609020204030204" pitchFamily="49" charset="0"/>
              </a:rPr>
              <a:t>{</a:t>
            </a:r>
            <a:r>
              <a:rPr lang="en-US" altLang="ja-JP" sz="1400" dirty="0" err="1">
                <a:solidFill>
                  <a:srgbClr val="9CDCFE"/>
                </a:solidFill>
                <a:latin typeface="Consolas" panose="020B0609020204030204" pitchFamily="49" charset="0"/>
              </a:rPr>
              <a:t>my_dict</a:t>
            </a:r>
            <a:r>
              <a:rPr lang="en-US" altLang="ja-JP" sz="1400" dirty="0">
                <a:solidFill>
                  <a:srgbClr val="569CD6"/>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endParaRPr lang="en-US" altLang="ja-JP" sz="1400" dirty="0">
              <a:solidFill>
                <a:srgbClr val="D4D4D4"/>
              </a:solidFill>
              <a:latin typeface="Consolas" panose="020B0609020204030204" pitchFamily="49" charset="0"/>
            </a:endParaRPr>
          </a:p>
          <a:p>
            <a:r>
              <a:rPr lang="en-US" altLang="ja-JP" sz="1400" dirty="0">
                <a:solidFill>
                  <a:srgbClr val="FF0000"/>
                </a:solidFill>
                <a:latin typeface="Consolas" panose="020B0609020204030204" pitchFamily="49" charset="0"/>
              </a:rPr>
              <a:t>------------------------------------------------------</a:t>
            </a:r>
          </a:p>
          <a:p>
            <a:r>
              <a:rPr lang="en-US" altLang="ja-JP" sz="1400" dirty="0">
                <a:solidFill>
                  <a:srgbClr val="FF0000"/>
                </a:solidFill>
                <a:latin typeface="Consolas" panose="020B0609020204030204" pitchFamily="49" charset="0"/>
              </a:rPr>
              <a:t>Original dictionary: {'name': 'John', 'age': 25, 'city': 'Tokyo'}</a:t>
            </a:r>
          </a:p>
          <a:p>
            <a:r>
              <a:rPr lang="en-US" altLang="ja-JP" sz="1400" dirty="0">
                <a:solidFill>
                  <a:srgbClr val="FF0000"/>
                </a:solidFill>
                <a:latin typeface="Consolas" panose="020B0609020204030204" pitchFamily="49" charset="0"/>
              </a:rPr>
              <a:t>Name: John</a:t>
            </a:r>
          </a:p>
          <a:p>
            <a:r>
              <a:rPr lang="en-US" altLang="ja-JP" sz="1400" dirty="0">
                <a:solidFill>
                  <a:srgbClr val="FF0000"/>
                </a:solidFill>
                <a:latin typeface="Consolas" panose="020B0609020204030204" pitchFamily="49" charset="0"/>
              </a:rPr>
              <a:t>Age: 25</a:t>
            </a:r>
          </a:p>
          <a:p>
            <a:r>
              <a:rPr lang="en-US" altLang="ja-JP" sz="1400" dirty="0">
                <a:solidFill>
                  <a:srgbClr val="FF0000"/>
                </a:solidFill>
                <a:latin typeface="Consolas" panose="020B0609020204030204" pitchFamily="49" charset="0"/>
              </a:rPr>
              <a:t>City: Tokyo</a:t>
            </a:r>
          </a:p>
          <a:p>
            <a:r>
              <a:rPr lang="en-US" altLang="ja-JP" sz="1400" dirty="0">
                <a:solidFill>
                  <a:srgbClr val="FF0000"/>
                </a:solidFill>
                <a:latin typeface="Consolas" panose="020B0609020204030204" pitchFamily="49" charset="0"/>
              </a:rPr>
              <a:t>Dictionary after change: {'name': 'John', 'age': 26, 'city': 'Tokyo'}</a:t>
            </a:r>
          </a:p>
          <a:p>
            <a:r>
              <a:rPr lang="en-US" altLang="ja-JP" sz="1400" dirty="0">
                <a:solidFill>
                  <a:srgbClr val="FF0000"/>
                </a:solidFill>
                <a:latin typeface="Consolas" panose="020B0609020204030204" pitchFamily="49" charset="0"/>
              </a:rPr>
              <a:t>Dictionary after</a:t>
            </a:r>
          </a:p>
          <a:p>
            <a:br>
              <a:rPr lang="en-US" altLang="ja-JP" sz="1400" dirty="0">
                <a:solidFill>
                  <a:srgbClr val="D4D4D4"/>
                </a:solidFill>
                <a:latin typeface="Consolas" panose="020B0609020204030204" pitchFamily="49" charset="0"/>
              </a:rPr>
            </a:br>
            <a:endParaRPr lang="en-US" altLang="ja-JP" sz="1400" b="0" dirty="0">
              <a:solidFill>
                <a:srgbClr val="D4D4D4"/>
              </a:solidFill>
              <a:effectLst/>
              <a:latin typeface="Consolas" panose="020B0609020204030204" pitchFamily="49" charset="0"/>
            </a:endParaRPr>
          </a:p>
        </p:txBody>
      </p:sp>
      <p:sp>
        <p:nvSpPr>
          <p:cNvPr id="3" name="テキスト ボックス 2"/>
          <p:cNvSpPr txBox="1"/>
          <p:nvPr/>
        </p:nvSpPr>
        <p:spPr>
          <a:xfrm>
            <a:off x="-249382" y="2635135"/>
            <a:ext cx="5344501" cy="2893100"/>
          </a:xfrm>
          <a:prstGeom prst="rect">
            <a:avLst/>
          </a:prstGeom>
          <a:noFill/>
        </p:spPr>
        <p:txBody>
          <a:bodyPr wrap="square" rtlCol="0">
            <a:spAutoFit/>
          </a:bodyPr>
          <a:lstStyle/>
          <a:p>
            <a:r>
              <a:rPr lang="en-US" altLang="ja-JP" sz="2000" b="1" dirty="0"/>
              <a:t>   </a:t>
            </a:r>
            <a:r>
              <a:rPr lang="ja-JP" altLang="en-US" sz="2000" b="1" dirty="0"/>
              <a:t>辞書</a:t>
            </a:r>
            <a:r>
              <a:rPr kumimoji="1" lang="ja-JP" altLang="en-US" sz="2000" b="1" dirty="0"/>
              <a:t>を扱う場合の基本</a:t>
            </a:r>
            <a:r>
              <a:rPr kumimoji="1" lang="en-US" altLang="ja-JP" sz="2000" b="1" dirty="0"/>
              <a:t>	</a:t>
            </a:r>
          </a:p>
          <a:p>
            <a:pPr marL="914400" lvl="1" indent="-457200">
              <a:buFont typeface="+mj-ea"/>
              <a:buAutoNum type="circleNumDbPlain"/>
            </a:pPr>
            <a:r>
              <a:rPr lang="ja-JP" altLang="en-US" sz="2000" b="1" dirty="0"/>
              <a:t>定義と作成</a:t>
            </a:r>
            <a:endParaRPr lang="en-US" altLang="ja-JP" sz="2000" b="1" dirty="0"/>
          </a:p>
          <a:p>
            <a:pPr lvl="2"/>
            <a:r>
              <a:rPr lang="ja-JP" altLang="en-US" sz="1400" dirty="0"/>
              <a:t>辞書はキーと値のペアの集合で、要素へのアクセスはキーを用いて行い、</a:t>
            </a:r>
            <a:r>
              <a:rPr lang="ja-JP" altLang="en-US" sz="1400" b="1" dirty="0">
                <a:solidFill>
                  <a:srgbClr val="FF0000"/>
                </a:solidFill>
              </a:rPr>
              <a:t>中括弧</a:t>
            </a:r>
            <a:r>
              <a:rPr lang="en-US" altLang="ja-JP" sz="1400" b="1" dirty="0">
                <a:solidFill>
                  <a:srgbClr val="FF0000"/>
                </a:solidFill>
              </a:rPr>
              <a:t>`{}`</a:t>
            </a:r>
            <a:r>
              <a:rPr lang="ja-JP" altLang="en-US" sz="1400" b="1" dirty="0">
                <a:solidFill>
                  <a:srgbClr val="FF0000"/>
                </a:solidFill>
              </a:rPr>
              <a:t>を用いて作成</a:t>
            </a:r>
            <a:r>
              <a:rPr lang="ja-JP" altLang="en-US" sz="1400" dirty="0"/>
              <a:t>する</a:t>
            </a:r>
            <a:endParaRPr lang="en-US" altLang="ja-JP" sz="2000" b="1" dirty="0"/>
          </a:p>
          <a:p>
            <a:pPr marL="914400" lvl="1" indent="-457200">
              <a:buFont typeface="+mj-ea"/>
              <a:buAutoNum type="circleNumDbPlain"/>
            </a:pPr>
            <a:r>
              <a:rPr lang="ja-JP" altLang="en-US" sz="2000" b="1" dirty="0"/>
              <a:t>アクセス</a:t>
            </a:r>
            <a:endParaRPr lang="en-US" altLang="ja-JP" sz="2000" b="1" dirty="0"/>
          </a:p>
          <a:p>
            <a:pPr lvl="2"/>
            <a:r>
              <a:rPr lang="ja-JP" altLang="en-US" sz="1400" dirty="0">
                <a:solidFill>
                  <a:prstClr val="black"/>
                </a:solidFill>
              </a:rPr>
              <a:t>要素へのアクセスはキーを用いて行う。</a:t>
            </a:r>
            <a:endParaRPr lang="en-US" altLang="ja-JP" sz="1400" dirty="0">
              <a:solidFill>
                <a:prstClr val="black"/>
              </a:solidFill>
            </a:endParaRPr>
          </a:p>
          <a:p>
            <a:pPr lvl="2"/>
            <a:r>
              <a:rPr lang="ja-JP" altLang="en-US" sz="1400" dirty="0">
                <a:solidFill>
                  <a:prstClr val="black"/>
                </a:solidFill>
              </a:rPr>
              <a:t>例えば、</a:t>
            </a:r>
            <a:r>
              <a:rPr lang="en-US" altLang="ja-JP" sz="1400" b="1" dirty="0">
                <a:solidFill>
                  <a:schemeClr val="accent1"/>
                </a:solidFill>
              </a:rPr>
              <a:t>`</a:t>
            </a:r>
            <a:r>
              <a:rPr lang="en-US" altLang="ja-JP" sz="1400" b="1" dirty="0" err="1">
                <a:solidFill>
                  <a:schemeClr val="accent1"/>
                </a:solidFill>
              </a:rPr>
              <a:t>my_dict</a:t>
            </a:r>
            <a:r>
              <a:rPr lang="en-US" altLang="ja-JP" sz="1400" b="1" dirty="0">
                <a:solidFill>
                  <a:schemeClr val="accent1"/>
                </a:solidFill>
              </a:rPr>
              <a:t>[“name”]`</a:t>
            </a:r>
            <a:r>
              <a:rPr lang="ja-JP" altLang="en-US" sz="1400" dirty="0">
                <a:solidFill>
                  <a:prstClr val="black"/>
                </a:solidFill>
              </a:rPr>
              <a:t>は</a:t>
            </a:r>
            <a:r>
              <a:rPr lang="en-US" altLang="ja-JP" sz="1400" b="1" dirty="0">
                <a:solidFill>
                  <a:schemeClr val="accent1"/>
                </a:solidFill>
              </a:rPr>
              <a:t>“John”</a:t>
            </a:r>
            <a:r>
              <a:rPr lang="ja-JP" altLang="en-US" sz="1400" dirty="0">
                <a:solidFill>
                  <a:prstClr val="black"/>
                </a:solidFill>
              </a:rPr>
              <a:t>を返す。</a:t>
            </a:r>
            <a:endParaRPr kumimoji="1" lang="en-US" altLang="ja-JP" sz="2000" b="1" dirty="0"/>
          </a:p>
          <a:p>
            <a:pPr marL="914400" lvl="1" indent="-457200">
              <a:buFont typeface="+mj-ea"/>
              <a:buAutoNum type="circleNumDbPlain"/>
            </a:pPr>
            <a:r>
              <a:rPr lang="ja-JP" altLang="en-US" sz="2000" b="1" dirty="0"/>
              <a:t>操作</a:t>
            </a:r>
            <a:endParaRPr lang="en-US" altLang="ja-JP" sz="2000" b="1" dirty="0"/>
          </a:p>
          <a:p>
            <a:pPr lvl="2"/>
            <a:r>
              <a:rPr lang="ja-JP" altLang="en-US" sz="1400" dirty="0">
                <a:solidFill>
                  <a:prstClr val="black"/>
                </a:solidFill>
              </a:rPr>
              <a:t>辞書も可変であり、新たなキーと値のペアの追加や既存のキーと値の変更が可能</a:t>
            </a:r>
            <a:endParaRPr kumimoji="1" lang="en-US" altLang="ja-JP" sz="2000" b="1" dirty="0"/>
          </a:p>
          <a:p>
            <a:pPr lvl="2"/>
            <a:endParaRPr kumimoji="1" lang="ja-JP" altLang="en-US" dirty="0"/>
          </a:p>
        </p:txBody>
      </p:sp>
    </p:spTree>
    <p:extLst>
      <p:ext uri="{BB962C8B-B14F-4D97-AF65-F5344CB8AC3E}">
        <p14:creationId xmlns:p14="http://schemas.microsoft.com/office/powerpoint/2010/main" val="333158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なぜこの構造体を覚えるのか</a:t>
            </a: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27854" y="1275125"/>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bg1"/>
                </a:solidFill>
                <a:ea typeface="Yu Gothic"/>
              </a:rPr>
              <a:t>API</a:t>
            </a:r>
            <a:r>
              <a:rPr lang="ja-JP" altLang="en-US" sz="2400" b="1" dirty="0">
                <a:solidFill>
                  <a:schemeClr val="bg1"/>
                </a:solidFill>
                <a:ea typeface="Yu Gothic"/>
              </a:rPr>
              <a:t>のデータを処理するためにも用いるため</a:t>
            </a:r>
            <a:endParaRPr lang="ja-JP" sz="2400" b="1" dirty="0">
              <a:solidFill>
                <a:schemeClr val="bg1"/>
              </a:solidFill>
              <a:ea typeface="Yu Gothic"/>
            </a:endParaRPr>
          </a:p>
        </p:txBody>
      </p:sp>
      <p:graphicFrame>
        <p:nvGraphicFramePr>
          <p:cNvPr id="4" name="図表 3">
            <a:extLst>
              <a:ext uri="{FF2B5EF4-FFF2-40B4-BE49-F238E27FC236}">
                <a16:creationId xmlns:a16="http://schemas.microsoft.com/office/drawing/2014/main" id="{E0CB1293-5FD9-48C3-82DD-F1E3F2DAF4CC}"/>
              </a:ext>
            </a:extLst>
          </p:cNvPr>
          <p:cNvGraphicFramePr/>
          <p:nvPr>
            <p:extLst>
              <p:ext uri="{D42A27DB-BD31-4B8C-83A1-F6EECF244321}">
                <p14:modId xmlns:p14="http://schemas.microsoft.com/office/powerpoint/2010/main" val="2447650284"/>
              </p:ext>
            </p:extLst>
          </p:nvPr>
        </p:nvGraphicFramePr>
        <p:xfrm>
          <a:off x="268427" y="2260260"/>
          <a:ext cx="11655145" cy="2522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吹き出し: 角を丸めた四角形 4">
            <a:extLst>
              <a:ext uri="{FF2B5EF4-FFF2-40B4-BE49-F238E27FC236}">
                <a16:creationId xmlns:a16="http://schemas.microsoft.com/office/drawing/2014/main" id="{10927736-87FB-4EC8-AAB1-32DACBA56B0E}"/>
              </a:ext>
            </a:extLst>
          </p:cNvPr>
          <p:cNvSpPr/>
          <p:nvPr/>
        </p:nvSpPr>
        <p:spPr>
          <a:xfrm>
            <a:off x="5611969" y="4846961"/>
            <a:ext cx="4102216" cy="1608834"/>
          </a:xfrm>
          <a:prstGeom prst="wedgeRoundRectCallout">
            <a:avLst>
              <a:gd name="adj1" fmla="val -12961"/>
              <a:gd name="adj2" fmla="val -892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ここで</a:t>
            </a:r>
            <a:r>
              <a:rPr lang="ja-JP" altLang="en-US" dirty="0"/>
              <a:t>データの返り値に合わせて</a:t>
            </a:r>
            <a:endParaRPr lang="en-US" altLang="ja-JP" dirty="0"/>
          </a:p>
          <a:p>
            <a:pPr algn="ctr"/>
            <a:r>
              <a:rPr lang="ja-JP" altLang="en-US" dirty="0"/>
              <a:t>必要なデータを取り出す必要がある</a:t>
            </a:r>
            <a:endParaRPr lang="en-US" altLang="ja-JP" dirty="0"/>
          </a:p>
          <a:p>
            <a:pPr algn="ctr"/>
            <a:r>
              <a:rPr kumimoji="1" lang="en-US" altLang="ja-JP" sz="1400" dirty="0">
                <a:solidFill>
                  <a:srgbClr val="FF0000"/>
                </a:solidFill>
              </a:rPr>
              <a:t>※</a:t>
            </a:r>
            <a:r>
              <a:rPr kumimoji="1" lang="ja-JP" altLang="en-US" sz="1400" dirty="0">
                <a:solidFill>
                  <a:srgbClr val="FF0000"/>
                </a:solidFill>
              </a:rPr>
              <a:t>ほしいデータだけ返ってくることはほぼない</a:t>
            </a:r>
          </a:p>
        </p:txBody>
      </p:sp>
      <p:sp>
        <p:nvSpPr>
          <p:cNvPr id="6" name="テキスト ボックス 5">
            <a:extLst>
              <a:ext uri="{FF2B5EF4-FFF2-40B4-BE49-F238E27FC236}">
                <a16:creationId xmlns:a16="http://schemas.microsoft.com/office/drawing/2014/main" id="{ECD742AA-BAC0-4DCB-AA5E-DC1BFDE4913C}"/>
              </a:ext>
            </a:extLst>
          </p:cNvPr>
          <p:cNvSpPr txBox="1"/>
          <p:nvPr/>
        </p:nvSpPr>
        <p:spPr>
          <a:xfrm>
            <a:off x="159391" y="5768073"/>
            <a:ext cx="5170005" cy="646331"/>
          </a:xfrm>
          <a:prstGeom prst="rect">
            <a:avLst/>
          </a:prstGeom>
          <a:noFill/>
        </p:spPr>
        <p:txBody>
          <a:bodyPr wrap="none" rtlCol="0">
            <a:spAutoFit/>
          </a:bodyPr>
          <a:lstStyle/>
          <a:p>
            <a:r>
              <a:rPr lang="en-US" altLang="ja-JP" dirty="0"/>
              <a:t>API</a:t>
            </a:r>
            <a:r>
              <a:rPr lang="ja-JP" altLang="en-US" dirty="0"/>
              <a:t>の細かな仕様などは第６回で実施予定です。</a:t>
            </a:r>
            <a:endParaRPr lang="en-US" altLang="ja-JP" dirty="0"/>
          </a:p>
          <a:p>
            <a:r>
              <a:rPr lang="en-US" altLang="ja-JP" dirty="0"/>
              <a:t>Rest </a:t>
            </a:r>
            <a:r>
              <a:rPr lang="en-US" altLang="ja-JP" dirty="0" err="1"/>
              <a:t>ful</a:t>
            </a:r>
            <a:r>
              <a:rPr lang="ja-JP" altLang="en-US" dirty="0"/>
              <a:t>や</a:t>
            </a:r>
            <a:r>
              <a:rPr kumimoji="1" lang="en-US" altLang="ja-JP" dirty="0"/>
              <a:t>SOAP</a:t>
            </a:r>
            <a:r>
              <a:rPr kumimoji="1" lang="ja-JP" altLang="en-US" dirty="0"/>
              <a:t>など様々な形式を紹介予定です</a:t>
            </a:r>
          </a:p>
        </p:txBody>
      </p:sp>
    </p:spTree>
    <p:extLst>
      <p:ext uri="{BB962C8B-B14F-4D97-AF65-F5344CB8AC3E}">
        <p14:creationId xmlns:p14="http://schemas.microsoft.com/office/powerpoint/2010/main" val="351401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a:t>API</a:t>
            </a:r>
            <a:r>
              <a:rPr kumimoji="1" lang="ja-JP" altLang="en-US" dirty="0"/>
              <a:t>のデータファイル</a:t>
            </a: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27854" y="1275125"/>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bg1"/>
                </a:solidFill>
                <a:ea typeface="Yu Gothic"/>
              </a:rPr>
              <a:t>API</a:t>
            </a:r>
            <a:r>
              <a:rPr lang="ja-JP" altLang="en-US" sz="2400" b="1" dirty="0" err="1">
                <a:solidFill>
                  <a:schemeClr val="bg1"/>
                </a:solidFill>
                <a:ea typeface="Yu Gothic"/>
              </a:rPr>
              <a:t>で</a:t>
            </a:r>
            <a:r>
              <a:rPr lang="ja-JP" altLang="en-US" sz="2400" b="1" dirty="0">
                <a:solidFill>
                  <a:schemeClr val="bg1"/>
                </a:solidFill>
                <a:ea typeface="Yu Gothic"/>
              </a:rPr>
              <a:t>よく使われるデータファイル形式は以下の３つ</a:t>
            </a:r>
            <a:endParaRPr lang="en-US" altLang="ja-JP" sz="2400" b="1" dirty="0">
              <a:solidFill>
                <a:schemeClr val="bg1"/>
              </a:solidFill>
              <a:ea typeface="Yu Gothic"/>
            </a:endParaRPr>
          </a:p>
        </p:txBody>
      </p:sp>
      <p:pic>
        <p:nvPicPr>
          <p:cNvPr id="1026" name="Picture 2" descr="よく見るデータ形式(xlsx, csv, xml, json, yaml) の違いについて - Qiita">
            <a:extLst>
              <a:ext uri="{FF2B5EF4-FFF2-40B4-BE49-F238E27FC236}">
                <a16:creationId xmlns:a16="http://schemas.microsoft.com/office/drawing/2014/main" id="{F768E154-FC60-4E53-908A-DD848F6D1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42" y="2308808"/>
            <a:ext cx="10694915" cy="351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4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a:t>JSON</a:t>
            </a:r>
            <a:r>
              <a:rPr kumimoji="1" lang="ja-JP" altLang="en-US" dirty="0"/>
              <a:t>のデータ整形</a:t>
            </a: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27854" y="1275125"/>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bg1"/>
                </a:solidFill>
                <a:ea typeface="Yu Gothic"/>
              </a:rPr>
              <a:t>JSON</a:t>
            </a:r>
            <a:r>
              <a:rPr lang="ja-JP" altLang="en-US" sz="2400" b="1" dirty="0">
                <a:solidFill>
                  <a:schemeClr val="bg1"/>
                </a:solidFill>
                <a:ea typeface="Yu Gothic"/>
              </a:rPr>
              <a:t>のデータから任意のデータを抽出してみよう！</a:t>
            </a:r>
            <a:endParaRPr lang="en-US" altLang="ja-JP" sz="2400" b="1" dirty="0">
              <a:solidFill>
                <a:schemeClr val="bg1"/>
              </a:solidFill>
              <a:ea typeface="Yu Gothic"/>
            </a:endParaRPr>
          </a:p>
        </p:txBody>
      </p:sp>
      <p:graphicFrame>
        <p:nvGraphicFramePr>
          <p:cNvPr id="5" name="図表 4">
            <a:extLst>
              <a:ext uri="{FF2B5EF4-FFF2-40B4-BE49-F238E27FC236}">
                <a16:creationId xmlns:a16="http://schemas.microsoft.com/office/drawing/2014/main" id="{081802D7-2158-48EB-ABF2-2D418684C017}"/>
              </a:ext>
            </a:extLst>
          </p:cNvPr>
          <p:cNvGraphicFramePr/>
          <p:nvPr>
            <p:extLst>
              <p:ext uri="{D42A27DB-BD31-4B8C-83A1-F6EECF244321}">
                <p14:modId xmlns:p14="http://schemas.microsoft.com/office/powerpoint/2010/main" val="1415107799"/>
              </p:ext>
            </p:extLst>
          </p:nvPr>
        </p:nvGraphicFramePr>
        <p:xfrm>
          <a:off x="1101115" y="2121664"/>
          <a:ext cx="10064146" cy="4736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61604"/>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1077</TotalTime>
  <Words>1763</Words>
  <Application>Microsoft Office PowerPoint</Application>
  <PresentationFormat>ワイド画面</PresentationFormat>
  <Paragraphs>207</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Arial</vt:lpstr>
      <vt:lpstr>Consolas</vt:lpstr>
      <vt:lpstr>Wingdings</vt:lpstr>
      <vt:lpstr>CosineVTI</vt:lpstr>
      <vt:lpstr>プログラミング勉強会 Python編 (データ構造)</vt:lpstr>
      <vt:lpstr>これからやっていくこと</vt:lpstr>
      <vt:lpstr>代表的なデータ構造(再掲)</vt:lpstr>
      <vt:lpstr>リスト(配列)について</vt:lpstr>
      <vt:lpstr>タプルについて</vt:lpstr>
      <vt:lpstr>辞書について</vt:lpstr>
      <vt:lpstr>なぜこの構造体を覚えるのか</vt:lpstr>
      <vt:lpstr>APIのデータファイル</vt:lpstr>
      <vt:lpstr>JSONのデータ整形</vt:lpstr>
      <vt:lpstr>JSONファイルの基本構造</vt:lpstr>
      <vt:lpstr>JSONファイルの抽出①</vt:lpstr>
      <vt:lpstr>JSONファイルの抽出②</vt:lpstr>
      <vt:lpstr>JSONファイルをPythonで使う</vt:lpstr>
      <vt:lpstr>例題　JSON文字列の読み込みと出力</vt:lpstr>
      <vt:lpstr>練習問題１ </vt:lpstr>
      <vt:lpstr>練習問題２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Syouhei Matsui (松井 翔平)</cp:lastModifiedBy>
  <cp:revision>152</cp:revision>
  <dcterms:created xsi:type="dcterms:W3CDTF">2023-05-24T13:30:05Z</dcterms:created>
  <dcterms:modified xsi:type="dcterms:W3CDTF">2023-09-17T10:25:12Z</dcterms:modified>
</cp:coreProperties>
</file>