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0" r:id="rId4"/>
    <p:sldId id="259" r:id="rId5"/>
    <p:sldId id="262" r:id="rId6"/>
    <p:sldId id="286" r:id="rId7"/>
    <p:sldId id="261" r:id="rId8"/>
    <p:sldId id="267" r:id="rId9"/>
    <p:sldId id="264" r:id="rId10"/>
    <p:sldId id="263" r:id="rId11"/>
    <p:sldId id="268" r:id="rId12"/>
    <p:sldId id="266" r:id="rId13"/>
    <p:sldId id="269" r:id="rId14"/>
    <p:sldId id="270" r:id="rId15"/>
    <p:sldId id="271" r:id="rId16"/>
    <p:sldId id="272" r:id="rId17"/>
    <p:sldId id="273" r:id="rId18"/>
    <p:sldId id="274" r:id="rId19"/>
    <p:sldId id="275" r:id="rId20"/>
    <p:sldId id="276" r:id="rId21"/>
    <p:sldId id="277" r:id="rId22"/>
    <p:sldId id="287" r:id="rId23"/>
    <p:sldId id="288" r:id="rId24"/>
    <p:sldId id="289" r:id="rId25"/>
    <p:sldId id="278" r:id="rId26"/>
    <p:sldId id="279" r:id="rId27"/>
    <p:sldId id="283" r:id="rId28"/>
    <p:sldId id="280" r:id="rId29"/>
    <p:sldId id="281" r:id="rId30"/>
    <p:sldId id="284" r:id="rId31"/>
    <p:sldId id="28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B36D4-E0C1-4532-9DA6-A564C2063407}"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BB2C3F9E-B39E-4B7E-BEE7-BA0A59BCE95D}">
      <dgm:prSet phldrT="[テキスト]" custT="1"/>
      <dgm:spPr/>
      <dgm:t>
        <a:bodyPr/>
        <a:lstStyle/>
        <a:p>
          <a:r>
            <a:rPr kumimoji="1" lang="ja-JP" altLang="en-US" sz="2000" dirty="0" smtClean="0"/>
            <a:t>言語</a:t>
          </a:r>
          <a:endParaRPr kumimoji="1" lang="ja-JP" altLang="en-US" sz="2000" dirty="0"/>
        </a:p>
      </dgm:t>
    </dgm:pt>
    <dgm:pt modelId="{E358C7A3-E691-4D77-BDD8-CB5551EF1A5D}" type="parTrans" cxnId="{6172D0A1-5DE7-4F2E-B696-BFBDD05A44B7}">
      <dgm:prSet/>
      <dgm:spPr/>
      <dgm:t>
        <a:bodyPr/>
        <a:lstStyle/>
        <a:p>
          <a:endParaRPr kumimoji="1" lang="ja-JP" altLang="en-US" sz="3200"/>
        </a:p>
      </dgm:t>
    </dgm:pt>
    <dgm:pt modelId="{54CCB97A-71FB-4CCB-87E6-0A5270A400B2}" type="sibTrans" cxnId="{6172D0A1-5DE7-4F2E-B696-BFBDD05A44B7}">
      <dgm:prSet/>
      <dgm:spPr/>
      <dgm:t>
        <a:bodyPr/>
        <a:lstStyle/>
        <a:p>
          <a:endParaRPr kumimoji="1" lang="ja-JP" altLang="en-US" sz="3200"/>
        </a:p>
      </dgm:t>
    </dgm:pt>
    <dgm:pt modelId="{0C8D31C9-E0AA-4A1D-9E9B-B62ED9D5ABDF}">
      <dgm:prSet phldrT="[テキスト]" custT="1"/>
      <dgm:spPr/>
      <dgm:t>
        <a:bodyPr/>
        <a:lstStyle/>
        <a:p>
          <a:r>
            <a:rPr kumimoji="1" lang="en-US" altLang="ja-JP" sz="1100" dirty="0" smtClean="0"/>
            <a:t>HTML&amp;CSS</a:t>
          </a:r>
          <a:endParaRPr kumimoji="1" lang="ja-JP" altLang="en-US" sz="1100" dirty="0"/>
        </a:p>
      </dgm:t>
    </dgm:pt>
    <dgm:pt modelId="{F8F00934-5047-4DF3-8588-BF41CA66A4AB}" type="parTrans" cxnId="{ECCEF3B0-70AE-4F85-88BD-70E9C98C619B}">
      <dgm:prSet/>
      <dgm:spPr/>
      <dgm:t>
        <a:bodyPr/>
        <a:lstStyle/>
        <a:p>
          <a:endParaRPr kumimoji="1" lang="ja-JP" altLang="en-US" sz="3200"/>
        </a:p>
      </dgm:t>
    </dgm:pt>
    <dgm:pt modelId="{F405B577-2DF9-4A1D-9F0D-5933EFC42ED6}" type="sibTrans" cxnId="{ECCEF3B0-70AE-4F85-88BD-70E9C98C619B}">
      <dgm:prSet/>
      <dgm:spPr/>
      <dgm:t>
        <a:bodyPr/>
        <a:lstStyle/>
        <a:p>
          <a:endParaRPr kumimoji="1" lang="ja-JP" altLang="en-US" sz="3200"/>
        </a:p>
      </dgm:t>
    </dgm:pt>
    <dgm:pt modelId="{F8A2199F-1987-4F58-8916-F85A9A6A53AC}">
      <dgm:prSet phldrT="[テキスト]" custT="1"/>
      <dgm:spPr/>
      <dgm:t>
        <a:bodyPr/>
        <a:lstStyle/>
        <a:p>
          <a:r>
            <a:rPr kumimoji="1" lang="en-US" altLang="ja-JP" sz="1100" dirty="0" smtClean="0"/>
            <a:t>JavaScript</a:t>
          </a:r>
          <a:endParaRPr kumimoji="1" lang="ja-JP" altLang="en-US" sz="1100" dirty="0"/>
        </a:p>
      </dgm:t>
    </dgm:pt>
    <dgm:pt modelId="{6BE6E892-1E2E-4811-AE56-8BB8E077C697}" type="parTrans" cxnId="{9938046E-ED29-43C4-9DCD-29DBFC5B796D}">
      <dgm:prSet/>
      <dgm:spPr/>
      <dgm:t>
        <a:bodyPr/>
        <a:lstStyle/>
        <a:p>
          <a:endParaRPr kumimoji="1" lang="ja-JP" altLang="en-US" sz="3200"/>
        </a:p>
      </dgm:t>
    </dgm:pt>
    <dgm:pt modelId="{0A637BA5-DE31-47B7-B14A-F9C4B8C27C98}" type="sibTrans" cxnId="{9938046E-ED29-43C4-9DCD-29DBFC5B796D}">
      <dgm:prSet/>
      <dgm:spPr/>
      <dgm:t>
        <a:bodyPr/>
        <a:lstStyle/>
        <a:p>
          <a:endParaRPr kumimoji="1" lang="ja-JP" altLang="en-US" sz="3200"/>
        </a:p>
      </dgm:t>
    </dgm:pt>
    <dgm:pt modelId="{289F36B4-C8C0-483B-9776-B5C11C5BADA9}">
      <dgm:prSet phldrT="[テキスト]" custT="1"/>
      <dgm:spPr/>
      <dgm:t>
        <a:bodyPr/>
        <a:lstStyle/>
        <a:p>
          <a:r>
            <a:rPr kumimoji="1" lang="ja-JP" altLang="en-US" sz="2000" dirty="0" smtClean="0"/>
            <a:t>特徴</a:t>
          </a:r>
          <a:endParaRPr kumimoji="1" lang="ja-JP" altLang="en-US" sz="2000" dirty="0"/>
        </a:p>
      </dgm:t>
    </dgm:pt>
    <dgm:pt modelId="{670C4ECD-69F2-4425-87FC-26160918A125}" type="sibTrans" cxnId="{3E90E1AA-425F-4AEB-990D-348034C25D56}">
      <dgm:prSet/>
      <dgm:spPr/>
      <dgm:t>
        <a:bodyPr/>
        <a:lstStyle/>
        <a:p>
          <a:endParaRPr kumimoji="1" lang="ja-JP" altLang="en-US" sz="3200"/>
        </a:p>
      </dgm:t>
    </dgm:pt>
    <dgm:pt modelId="{521CE2E8-DA96-46AF-8930-BC0A2FFA1759}" type="parTrans" cxnId="{3E90E1AA-425F-4AEB-990D-348034C25D56}">
      <dgm:prSet/>
      <dgm:spPr/>
      <dgm:t>
        <a:bodyPr/>
        <a:lstStyle/>
        <a:p>
          <a:endParaRPr kumimoji="1" lang="ja-JP" altLang="en-US" sz="3200"/>
        </a:p>
      </dgm:t>
    </dgm:pt>
    <dgm:pt modelId="{8958284C-5996-479A-953B-E242C6FF065E}">
      <dgm:prSet phldrT="[テキスト]" custT="1"/>
      <dgm:spPr/>
      <dgm:t>
        <a:bodyPr/>
        <a:lstStyle/>
        <a:p>
          <a:r>
            <a:rPr kumimoji="1" lang="ja-JP" altLang="en-US" sz="1100" dirty="0" smtClean="0"/>
            <a:t>ウェブアプリ画面のレイアウト・デザイン</a:t>
          </a:r>
          <a:endParaRPr kumimoji="1" lang="ja-JP" altLang="en-US" sz="1100" dirty="0"/>
        </a:p>
      </dgm:t>
    </dgm:pt>
    <dgm:pt modelId="{58622837-B258-46B1-BCE1-4C33B6BF44AC}" type="parTrans" cxnId="{112D85BD-BC60-462A-B64E-AE3F527A1FAF}">
      <dgm:prSet/>
      <dgm:spPr/>
      <dgm:t>
        <a:bodyPr/>
        <a:lstStyle/>
        <a:p>
          <a:endParaRPr kumimoji="1" lang="ja-JP" altLang="en-US" sz="3200"/>
        </a:p>
      </dgm:t>
    </dgm:pt>
    <dgm:pt modelId="{D22CAB24-321D-4BD3-897B-7D32548996EB}" type="sibTrans" cxnId="{112D85BD-BC60-462A-B64E-AE3F527A1FAF}">
      <dgm:prSet/>
      <dgm:spPr/>
      <dgm:t>
        <a:bodyPr/>
        <a:lstStyle/>
        <a:p>
          <a:endParaRPr kumimoji="1" lang="ja-JP" altLang="en-US" sz="3200"/>
        </a:p>
      </dgm:t>
    </dgm:pt>
    <dgm:pt modelId="{BC2B81D7-06A3-4F1C-86DE-AB0D91578F76}">
      <dgm:prSet phldrT="[テキスト]" custT="1"/>
      <dgm:spPr/>
      <dgm:t>
        <a:bodyPr/>
        <a:lstStyle/>
        <a:p>
          <a:r>
            <a:rPr kumimoji="1" lang="en-US" altLang="ja-JP" sz="1100" dirty="0" smtClean="0"/>
            <a:t>PHP</a:t>
          </a:r>
          <a:endParaRPr kumimoji="1" lang="ja-JP" altLang="en-US" sz="1100" dirty="0"/>
        </a:p>
      </dgm:t>
    </dgm:pt>
    <dgm:pt modelId="{2C119AA0-7F2B-43E2-AFCC-F4DD184789B5}" type="parTrans" cxnId="{ADCA91FA-7F7B-46CE-A014-FFD77BF33570}">
      <dgm:prSet/>
      <dgm:spPr/>
      <dgm:t>
        <a:bodyPr/>
        <a:lstStyle/>
        <a:p>
          <a:endParaRPr kumimoji="1" lang="ja-JP" altLang="en-US" sz="3200"/>
        </a:p>
      </dgm:t>
    </dgm:pt>
    <dgm:pt modelId="{8A994A16-093A-46D2-A620-AB2680F70C08}" type="sibTrans" cxnId="{ADCA91FA-7F7B-46CE-A014-FFD77BF33570}">
      <dgm:prSet/>
      <dgm:spPr/>
      <dgm:t>
        <a:bodyPr/>
        <a:lstStyle/>
        <a:p>
          <a:endParaRPr kumimoji="1" lang="ja-JP" altLang="en-US" sz="3200"/>
        </a:p>
      </dgm:t>
    </dgm:pt>
    <dgm:pt modelId="{4D0FE8D0-2815-4EFF-A7AF-4B5C52D920FA}">
      <dgm:prSet phldrT="[テキスト]" custT="1"/>
      <dgm:spPr/>
      <dgm:t>
        <a:bodyPr/>
        <a:lstStyle/>
        <a:p>
          <a:r>
            <a:rPr kumimoji="1" lang="en-US" altLang="ja-JP" sz="1100" dirty="0" smtClean="0"/>
            <a:t>Python</a:t>
          </a:r>
          <a:endParaRPr kumimoji="1" lang="ja-JP" altLang="en-US" sz="1100" dirty="0"/>
        </a:p>
      </dgm:t>
    </dgm:pt>
    <dgm:pt modelId="{7642B3FC-05AF-4F50-8464-C052BD8B3A12}" type="parTrans" cxnId="{A8FDB980-E9CC-41D6-80DF-8A27FCCBF88E}">
      <dgm:prSet/>
      <dgm:spPr/>
      <dgm:t>
        <a:bodyPr/>
        <a:lstStyle/>
        <a:p>
          <a:endParaRPr kumimoji="1" lang="ja-JP" altLang="en-US" sz="3200"/>
        </a:p>
      </dgm:t>
    </dgm:pt>
    <dgm:pt modelId="{F41D8A00-17FE-42AA-A23D-39A73E0EC309}" type="sibTrans" cxnId="{A8FDB980-E9CC-41D6-80DF-8A27FCCBF88E}">
      <dgm:prSet/>
      <dgm:spPr/>
      <dgm:t>
        <a:bodyPr/>
        <a:lstStyle/>
        <a:p>
          <a:endParaRPr kumimoji="1" lang="ja-JP" altLang="en-US" sz="3200"/>
        </a:p>
      </dgm:t>
    </dgm:pt>
    <dgm:pt modelId="{957969EA-B6E6-49EB-8E6C-19A98A79EB54}">
      <dgm:prSet phldrT="[テキスト]" custT="1"/>
      <dgm:spPr/>
      <dgm:t>
        <a:bodyPr/>
        <a:lstStyle/>
        <a:p>
          <a:r>
            <a:rPr kumimoji="1" lang="en-US" altLang="ja-JP" sz="1100" dirty="0" smtClean="0"/>
            <a:t>Swift</a:t>
          </a:r>
          <a:endParaRPr kumimoji="1" lang="ja-JP" altLang="en-US" sz="1100" dirty="0"/>
        </a:p>
      </dgm:t>
    </dgm:pt>
    <dgm:pt modelId="{BCDB4D42-6F1D-40C2-A53B-35CEF1CAC0A8}" type="parTrans" cxnId="{DA8DC729-5F84-4FBC-B759-6625D371A1A8}">
      <dgm:prSet/>
      <dgm:spPr/>
      <dgm:t>
        <a:bodyPr/>
        <a:lstStyle/>
        <a:p>
          <a:endParaRPr kumimoji="1" lang="ja-JP" altLang="en-US" sz="3200"/>
        </a:p>
      </dgm:t>
    </dgm:pt>
    <dgm:pt modelId="{F0B04818-6E9A-4FA9-80D5-6B6D2B716B21}" type="sibTrans" cxnId="{DA8DC729-5F84-4FBC-B759-6625D371A1A8}">
      <dgm:prSet/>
      <dgm:spPr/>
      <dgm:t>
        <a:bodyPr/>
        <a:lstStyle/>
        <a:p>
          <a:endParaRPr kumimoji="1" lang="ja-JP" altLang="en-US" sz="3200"/>
        </a:p>
      </dgm:t>
    </dgm:pt>
    <dgm:pt modelId="{3B7DE3D4-5F1D-4D51-A0C7-457F916EC845}">
      <dgm:prSet phldrT="[テキスト]" custT="1"/>
      <dgm:spPr/>
      <dgm:t>
        <a:bodyPr/>
        <a:lstStyle/>
        <a:p>
          <a:r>
            <a:rPr kumimoji="1" lang="en-US" altLang="ja-JP" sz="1100" dirty="0" smtClean="0"/>
            <a:t>C</a:t>
          </a:r>
          <a:endParaRPr kumimoji="1" lang="ja-JP" altLang="en-US" sz="1100" dirty="0"/>
        </a:p>
      </dgm:t>
    </dgm:pt>
    <dgm:pt modelId="{9E4DBDCC-6986-476B-B424-C17CAE13A491}" type="parTrans" cxnId="{5E8CD762-EB18-41FA-B34C-7BEF0A84AF3A}">
      <dgm:prSet/>
      <dgm:spPr/>
      <dgm:t>
        <a:bodyPr/>
        <a:lstStyle/>
        <a:p>
          <a:endParaRPr kumimoji="1" lang="ja-JP" altLang="en-US" sz="3200"/>
        </a:p>
      </dgm:t>
    </dgm:pt>
    <dgm:pt modelId="{61F1B22A-40B3-41C8-BE45-C8BCD6F68885}" type="sibTrans" cxnId="{5E8CD762-EB18-41FA-B34C-7BEF0A84AF3A}">
      <dgm:prSet/>
      <dgm:spPr/>
      <dgm:t>
        <a:bodyPr/>
        <a:lstStyle/>
        <a:p>
          <a:endParaRPr kumimoji="1" lang="ja-JP" altLang="en-US" sz="3200"/>
        </a:p>
      </dgm:t>
    </dgm:pt>
    <dgm:pt modelId="{DD29F7B6-2032-46CA-A249-CCDAD75F4819}">
      <dgm:prSet phldrT="[テキスト]" custT="1"/>
      <dgm:spPr/>
      <dgm:t>
        <a:bodyPr/>
        <a:lstStyle/>
        <a:p>
          <a:r>
            <a:rPr kumimoji="1" lang="en-US" altLang="ja-JP" sz="1100" dirty="0" smtClean="0"/>
            <a:t>C#</a:t>
          </a:r>
          <a:endParaRPr kumimoji="1" lang="ja-JP" altLang="en-US" sz="1100" dirty="0"/>
        </a:p>
      </dgm:t>
    </dgm:pt>
    <dgm:pt modelId="{01C34F8E-6EA9-49AC-ABE5-A95A2B4B34F7}" type="parTrans" cxnId="{BA8A4CFD-7C83-47F0-95D3-75657BCEED49}">
      <dgm:prSet/>
      <dgm:spPr/>
      <dgm:t>
        <a:bodyPr/>
        <a:lstStyle/>
        <a:p>
          <a:endParaRPr kumimoji="1" lang="ja-JP" altLang="en-US" sz="3200"/>
        </a:p>
      </dgm:t>
    </dgm:pt>
    <dgm:pt modelId="{E4742E11-BE06-400B-A741-E5CD7E3A9204}" type="sibTrans" cxnId="{BA8A4CFD-7C83-47F0-95D3-75657BCEED49}">
      <dgm:prSet/>
      <dgm:spPr/>
      <dgm:t>
        <a:bodyPr/>
        <a:lstStyle/>
        <a:p>
          <a:endParaRPr kumimoji="1" lang="ja-JP" altLang="en-US" sz="3200"/>
        </a:p>
      </dgm:t>
    </dgm:pt>
    <dgm:pt modelId="{15E3B2D3-B898-4F4C-B806-99F0EFC13F86}">
      <dgm:prSet phldrT="[テキスト]" custT="1"/>
      <dgm:spPr/>
      <dgm:t>
        <a:bodyPr/>
        <a:lstStyle/>
        <a:p>
          <a:r>
            <a:rPr kumimoji="1" lang="en-US" altLang="ja-JP" sz="1100" dirty="0" smtClean="0"/>
            <a:t>C++</a:t>
          </a:r>
          <a:endParaRPr kumimoji="1" lang="ja-JP" altLang="en-US" sz="1100" dirty="0"/>
        </a:p>
      </dgm:t>
    </dgm:pt>
    <dgm:pt modelId="{D7AA3052-11CC-4451-8648-E5536600614A}" type="parTrans" cxnId="{E48B6F3C-FCF0-438B-A78F-58DBDC4E8B6A}">
      <dgm:prSet/>
      <dgm:spPr/>
      <dgm:t>
        <a:bodyPr/>
        <a:lstStyle/>
        <a:p>
          <a:endParaRPr kumimoji="1" lang="ja-JP" altLang="en-US" sz="3200"/>
        </a:p>
      </dgm:t>
    </dgm:pt>
    <dgm:pt modelId="{0BF78617-4794-4D37-8F4B-D437424AD0C7}" type="sibTrans" cxnId="{E48B6F3C-FCF0-438B-A78F-58DBDC4E8B6A}">
      <dgm:prSet/>
      <dgm:spPr/>
      <dgm:t>
        <a:bodyPr/>
        <a:lstStyle/>
        <a:p>
          <a:endParaRPr kumimoji="1" lang="ja-JP" altLang="en-US" sz="3200"/>
        </a:p>
      </dgm:t>
    </dgm:pt>
    <dgm:pt modelId="{58FB8212-C248-496F-ACF1-A807A05F18BA}">
      <dgm:prSet phldrT="[テキスト]" custT="1"/>
      <dgm:spPr/>
      <dgm:t>
        <a:bodyPr/>
        <a:lstStyle/>
        <a:p>
          <a:r>
            <a:rPr kumimoji="1" lang="ja-JP" altLang="en-US" sz="1100" dirty="0" smtClean="0"/>
            <a:t>ウェブアプリケーション</a:t>
          </a:r>
          <a:endParaRPr kumimoji="1" lang="ja-JP" altLang="en-US" sz="1100" dirty="0"/>
        </a:p>
      </dgm:t>
    </dgm:pt>
    <dgm:pt modelId="{B6FB4342-E963-4D82-A4CF-88DD2B6F30B8}" type="parTrans" cxnId="{6E8AFDCE-4209-4D09-BB6A-27173A058BE1}">
      <dgm:prSet/>
      <dgm:spPr/>
      <dgm:t>
        <a:bodyPr/>
        <a:lstStyle/>
        <a:p>
          <a:endParaRPr kumimoji="1" lang="ja-JP" altLang="en-US" sz="3200"/>
        </a:p>
      </dgm:t>
    </dgm:pt>
    <dgm:pt modelId="{DEE8DA49-A690-458F-88C2-F199FC13E943}" type="sibTrans" cxnId="{6E8AFDCE-4209-4D09-BB6A-27173A058BE1}">
      <dgm:prSet/>
      <dgm:spPr/>
      <dgm:t>
        <a:bodyPr/>
        <a:lstStyle/>
        <a:p>
          <a:endParaRPr kumimoji="1" lang="ja-JP" altLang="en-US" sz="3200"/>
        </a:p>
      </dgm:t>
    </dgm:pt>
    <dgm:pt modelId="{C793146D-74F4-477E-96AF-D6A529307E22}">
      <dgm:prSet phldrT="[テキスト]" custT="1"/>
      <dgm:spPr/>
      <dgm:t>
        <a:bodyPr/>
        <a:lstStyle/>
        <a:p>
          <a:r>
            <a:rPr kumimoji="1" lang="ja-JP" altLang="en-US" sz="1100" dirty="0" smtClean="0"/>
            <a:t>ウェブバックエンド制御</a:t>
          </a:r>
          <a:endParaRPr kumimoji="1" lang="ja-JP" altLang="en-US" sz="1100" dirty="0"/>
        </a:p>
      </dgm:t>
    </dgm:pt>
    <dgm:pt modelId="{35FDE868-ACD7-4776-AB59-D8B63A2FA47D}" type="parTrans" cxnId="{F39999CE-3F38-4C72-84E2-2D1B46BC088C}">
      <dgm:prSet/>
      <dgm:spPr/>
      <dgm:t>
        <a:bodyPr/>
        <a:lstStyle/>
        <a:p>
          <a:endParaRPr kumimoji="1" lang="ja-JP" altLang="en-US" sz="3200"/>
        </a:p>
      </dgm:t>
    </dgm:pt>
    <dgm:pt modelId="{E0FA6A62-D773-4EB4-890F-F70CB39C5B48}" type="sibTrans" cxnId="{F39999CE-3F38-4C72-84E2-2D1B46BC088C}">
      <dgm:prSet/>
      <dgm:spPr/>
      <dgm:t>
        <a:bodyPr/>
        <a:lstStyle/>
        <a:p>
          <a:endParaRPr kumimoji="1" lang="ja-JP" altLang="en-US" sz="3200"/>
        </a:p>
      </dgm:t>
    </dgm:pt>
    <dgm:pt modelId="{F0284E08-CC81-4D03-9A18-5956D01E7125}">
      <dgm:prSet phldrT="[テキスト]" custT="1"/>
      <dgm:spPr/>
      <dgm:t>
        <a:bodyPr/>
        <a:lstStyle/>
        <a:p>
          <a:r>
            <a:rPr kumimoji="1" lang="ja-JP" altLang="en-US" sz="1100" dirty="0" smtClean="0"/>
            <a:t>機械学習</a:t>
          </a:r>
          <a:endParaRPr kumimoji="1" lang="ja-JP" altLang="en-US" sz="1100" dirty="0"/>
        </a:p>
      </dgm:t>
    </dgm:pt>
    <dgm:pt modelId="{30A5F8CE-4936-4E7A-AF7E-4581F595F127}" type="parTrans" cxnId="{99D0B995-4CF8-4447-86F2-F0A962FF65D3}">
      <dgm:prSet/>
      <dgm:spPr/>
      <dgm:t>
        <a:bodyPr/>
        <a:lstStyle/>
        <a:p>
          <a:endParaRPr kumimoji="1" lang="ja-JP" altLang="en-US" sz="3200"/>
        </a:p>
      </dgm:t>
    </dgm:pt>
    <dgm:pt modelId="{3E505713-EB43-4019-9C35-6E080E47EBFD}" type="sibTrans" cxnId="{99D0B995-4CF8-4447-86F2-F0A962FF65D3}">
      <dgm:prSet/>
      <dgm:spPr/>
      <dgm:t>
        <a:bodyPr/>
        <a:lstStyle/>
        <a:p>
          <a:endParaRPr kumimoji="1" lang="ja-JP" altLang="en-US" sz="3200"/>
        </a:p>
      </dgm:t>
    </dgm:pt>
    <dgm:pt modelId="{CFB97B1F-94A9-4372-A33C-59395B06952F}">
      <dgm:prSet phldrT="[テキスト]" custT="1"/>
      <dgm:spPr/>
      <dgm:t>
        <a:bodyPr/>
        <a:lstStyle/>
        <a:p>
          <a:r>
            <a:rPr kumimoji="1" lang="en-US" altLang="ja-JP" sz="1100" dirty="0" smtClean="0"/>
            <a:t>Apple</a:t>
          </a:r>
          <a:r>
            <a:rPr kumimoji="1" lang="ja-JP" altLang="en-US" sz="1100" dirty="0" smtClean="0"/>
            <a:t>製のアプリ開発</a:t>
          </a:r>
          <a:endParaRPr kumimoji="1" lang="ja-JP" altLang="en-US" sz="1100" dirty="0"/>
        </a:p>
      </dgm:t>
    </dgm:pt>
    <dgm:pt modelId="{7E583AC8-C719-4BC8-B665-5D9FCF779339}" type="parTrans" cxnId="{EC04FE27-5F73-4A18-9898-F70E28AD5D96}">
      <dgm:prSet/>
      <dgm:spPr/>
      <dgm:t>
        <a:bodyPr/>
        <a:lstStyle/>
        <a:p>
          <a:endParaRPr kumimoji="1" lang="ja-JP" altLang="en-US" sz="3200"/>
        </a:p>
      </dgm:t>
    </dgm:pt>
    <dgm:pt modelId="{FBA1D5E3-4E0A-4127-A3DC-0496756694E5}" type="sibTrans" cxnId="{EC04FE27-5F73-4A18-9898-F70E28AD5D96}">
      <dgm:prSet/>
      <dgm:spPr/>
      <dgm:t>
        <a:bodyPr/>
        <a:lstStyle/>
        <a:p>
          <a:endParaRPr kumimoji="1" lang="ja-JP" altLang="en-US" sz="3200"/>
        </a:p>
      </dgm:t>
    </dgm:pt>
    <dgm:pt modelId="{225DAA81-4249-42B9-BD14-4CE31B479EE4}">
      <dgm:prSet phldrT="[テキスト]" custT="1"/>
      <dgm:spPr/>
      <dgm:t>
        <a:bodyPr/>
        <a:lstStyle/>
        <a:p>
          <a:r>
            <a:rPr kumimoji="1" lang="en-US" altLang="ja-JP" sz="1100" dirty="0" smtClean="0"/>
            <a:t>PC</a:t>
          </a:r>
          <a:r>
            <a:rPr kumimoji="1" lang="ja-JP" altLang="en-US" sz="1100" dirty="0" smtClean="0"/>
            <a:t>アプリケーション</a:t>
          </a:r>
          <a:endParaRPr kumimoji="1" lang="ja-JP" altLang="en-US" sz="1100" dirty="0"/>
        </a:p>
      </dgm:t>
    </dgm:pt>
    <dgm:pt modelId="{186A96E8-EBB8-4A58-88F5-26C2CECB3F75}" type="parTrans" cxnId="{10682FF0-B62F-4B88-B3C0-86812CAC9F14}">
      <dgm:prSet/>
      <dgm:spPr/>
      <dgm:t>
        <a:bodyPr/>
        <a:lstStyle/>
        <a:p>
          <a:endParaRPr kumimoji="1" lang="ja-JP" altLang="en-US" sz="3200"/>
        </a:p>
      </dgm:t>
    </dgm:pt>
    <dgm:pt modelId="{3D1B39C4-1047-4A0F-8CD0-F1E9F4E6A9E3}" type="sibTrans" cxnId="{10682FF0-B62F-4B88-B3C0-86812CAC9F14}">
      <dgm:prSet/>
      <dgm:spPr/>
      <dgm:t>
        <a:bodyPr/>
        <a:lstStyle/>
        <a:p>
          <a:endParaRPr kumimoji="1" lang="ja-JP" altLang="en-US" sz="3200"/>
        </a:p>
      </dgm:t>
    </dgm:pt>
    <dgm:pt modelId="{1BCD5B64-A86C-45FD-9F9B-3F6F4D7BEB86}">
      <dgm:prSet phldrT="[テキスト]" custT="1"/>
      <dgm:spPr/>
      <dgm:t>
        <a:bodyPr/>
        <a:lstStyle/>
        <a:p>
          <a:r>
            <a:rPr kumimoji="1" lang="ja-JP" altLang="en-US" sz="1100" dirty="0" smtClean="0"/>
            <a:t>マイコンなどの組み込みソフトウェア</a:t>
          </a:r>
          <a:endParaRPr kumimoji="1" lang="ja-JP" altLang="en-US" sz="1100" dirty="0"/>
        </a:p>
      </dgm:t>
    </dgm:pt>
    <dgm:pt modelId="{2EE66D04-7B5A-4B2C-85C3-6726E61E80CE}" type="parTrans" cxnId="{A1F79D5B-624E-4189-BC7A-373F3BAFA102}">
      <dgm:prSet/>
      <dgm:spPr/>
      <dgm:t>
        <a:bodyPr/>
        <a:lstStyle/>
        <a:p>
          <a:endParaRPr kumimoji="1" lang="ja-JP" altLang="en-US" sz="3200"/>
        </a:p>
      </dgm:t>
    </dgm:pt>
    <dgm:pt modelId="{1CA71680-2F34-4E65-A0A9-7471D80CFF9C}" type="sibTrans" cxnId="{A1F79D5B-624E-4189-BC7A-373F3BAFA102}">
      <dgm:prSet/>
      <dgm:spPr/>
      <dgm:t>
        <a:bodyPr/>
        <a:lstStyle/>
        <a:p>
          <a:endParaRPr kumimoji="1" lang="ja-JP" altLang="en-US" sz="3200"/>
        </a:p>
      </dgm:t>
    </dgm:pt>
    <dgm:pt modelId="{29158223-C44F-46E7-93A2-7B6F66A4F820}">
      <dgm:prSet phldrT="[テキスト]" custT="1"/>
      <dgm:spPr/>
      <dgm:t>
        <a:bodyPr/>
        <a:lstStyle/>
        <a:p>
          <a:r>
            <a:rPr kumimoji="1" lang="en-US" altLang="ja-JP" sz="1100" dirty="0" smtClean="0"/>
            <a:t>JAVA</a:t>
          </a:r>
          <a:endParaRPr kumimoji="1" lang="ja-JP" altLang="en-US" sz="1100" dirty="0"/>
        </a:p>
      </dgm:t>
    </dgm:pt>
    <dgm:pt modelId="{D699DBE9-488D-4484-8F97-1C8F08681CAC}" type="parTrans" cxnId="{A4C4A431-6C28-4B86-A44D-2BC410A475BB}">
      <dgm:prSet/>
      <dgm:spPr/>
      <dgm:t>
        <a:bodyPr/>
        <a:lstStyle/>
        <a:p>
          <a:endParaRPr kumimoji="1" lang="ja-JP" altLang="en-US" sz="3200"/>
        </a:p>
      </dgm:t>
    </dgm:pt>
    <dgm:pt modelId="{2154A563-CC67-44C5-9446-9D14A4CD7BF2}" type="sibTrans" cxnId="{A4C4A431-6C28-4B86-A44D-2BC410A475BB}">
      <dgm:prSet/>
      <dgm:spPr/>
      <dgm:t>
        <a:bodyPr/>
        <a:lstStyle/>
        <a:p>
          <a:endParaRPr kumimoji="1" lang="ja-JP" altLang="en-US" sz="3200"/>
        </a:p>
      </dgm:t>
    </dgm:pt>
    <dgm:pt modelId="{D9D9396C-6930-4D88-8BD8-885430FF47DB}">
      <dgm:prSet phldrT="[テキスト]" custT="1"/>
      <dgm:spPr/>
      <dgm:t>
        <a:bodyPr/>
        <a:lstStyle/>
        <a:p>
          <a:r>
            <a:rPr kumimoji="1" lang="en-US" altLang="ja-JP" sz="1100" dirty="0" smtClean="0"/>
            <a:t>Windows</a:t>
          </a:r>
          <a:r>
            <a:rPr kumimoji="1" lang="ja-JP" altLang="en-US" sz="1100" dirty="0" smtClean="0"/>
            <a:t>アプリケーション</a:t>
          </a:r>
          <a:endParaRPr kumimoji="1" lang="ja-JP" altLang="en-US" sz="1100" dirty="0"/>
        </a:p>
      </dgm:t>
    </dgm:pt>
    <dgm:pt modelId="{8401CACA-FF5B-4E41-A6C0-6395FE27EC84}" type="parTrans" cxnId="{BB7D596C-338D-4FEC-86A2-19EE18CCABB4}">
      <dgm:prSet/>
      <dgm:spPr/>
      <dgm:t>
        <a:bodyPr/>
        <a:lstStyle/>
        <a:p>
          <a:endParaRPr kumimoji="1" lang="ja-JP" altLang="en-US" sz="3200"/>
        </a:p>
      </dgm:t>
    </dgm:pt>
    <dgm:pt modelId="{3E47D36F-7105-43C3-9AC2-42C49118B660}" type="sibTrans" cxnId="{BB7D596C-338D-4FEC-86A2-19EE18CCABB4}">
      <dgm:prSet/>
      <dgm:spPr/>
      <dgm:t>
        <a:bodyPr/>
        <a:lstStyle/>
        <a:p>
          <a:endParaRPr kumimoji="1" lang="ja-JP" altLang="en-US" sz="3200"/>
        </a:p>
      </dgm:t>
    </dgm:pt>
    <dgm:pt modelId="{D943D58E-43A6-4E71-819F-7F83E06AA6A1}">
      <dgm:prSet phldrT="[テキスト]" custT="1"/>
      <dgm:spPr/>
      <dgm:t>
        <a:bodyPr/>
        <a:lstStyle/>
        <a:p>
          <a:r>
            <a:rPr kumimoji="1" lang="ja-JP" altLang="en-US" sz="1100" dirty="0" smtClean="0"/>
            <a:t>グラフィック処理</a:t>
          </a:r>
          <a:endParaRPr kumimoji="1" lang="ja-JP" altLang="en-US" sz="1100" dirty="0"/>
        </a:p>
      </dgm:t>
    </dgm:pt>
    <dgm:pt modelId="{831BDFFB-B15A-4CBA-99AC-FA947A7D0395}" type="parTrans" cxnId="{7889EE95-0E94-4061-BD15-F275B8FE032B}">
      <dgm:prSet/>
      <dgm:spPr/>
      <dgm:t>
        <a:bodyPr/>
        <a:lstStyle/>
        <a:p>
          <a:endParaRPr kumimoji="1" lang="ja-JP" altLang="en-US" sz="3200"/>
        </a:p>
      </dgm:t>
    </dgm:pt>
    <dgm:pt modelId="{2443A1A5-E8E6-45A8-96C0-85352FF1AE4C}" type="sibTrans" cxnId="{7889EE95-0E94-4061-BD15-F275B8FE032B}">
      <dgm:prSet/>
      <dgm:spPr/>
      <dgm:t>
        <a:bodyPr/>
        <a:lstStyle/>
        <a:p>
          <a:endParaRPr kumimoji="1" lang="ja-JP" altLang="en-US" sz="3200"/>
        </a:p>
      </dgm:t>
    </dgm:pt>
    <dgm:pt modelId="{FB20023B-78C8-4C83-B9CD-99F3DBDABCE8}" type="pres">
      <dgm:prSet presAssocID="{261B36D4-E0C1-4532-9DA6-A564C2063407}" presName="layout" presStyleCnt="0">
        <dgm:presLayoutVars>
          <dgm:chMax/>
          <dgm:chPref/>
          <dgm:dir/>
          <dgm:resizeHandles/>
        </dgm:presLayoutVars>
      </dgm:prSet>
      <dgm:spPr/>
      <dgm:t>
        <a:bodyPr/>
        <a:lstStyle/>
        <a:p>
          <a:endParaRPr kumimoji="1" lang="ja-JP" altLang="en-US"/>
        </a:p>
      </dgm:t>
    </dgm:pt>
    <dgm:pt modelId="{7B238659-1C1F-443D-B141-61EF4326D7A3}" type="pres">
      <dgm:prSet presAssocID="{BB2C3F9E-B39E-4B7E-BEE7-BA0A59BCE95D}" presName="root" presStyleCnt="0">
        <dgm:presLayoutVars>
          <dgm:chMax/>
          <dgm:chPref/>
        </dgm:presLayoutVars>
      </dgm:prSet>
      <dgm:spPr/>
    </dgm:pt>
    <dgm:pt modelId="{47402DA4-CB6E-4C49-9A8A-AF3B10A40647}" type="pres">
      <dgm:prSet presAssocID="{BB2C3F9E-B39E-4B7E-BEE7-BA0A59BCE95D}" presName="rootComposite" presStyleCnt="0">
        <dgm:presLayoutVars/>
      </dgm:prSet>
      <dgm:spPr/>
    </dgm:pt>
    <dgm:pt modelId="{CFB044E0-32BF-4DD6-A52F-5E141CAB0220}" type="pres">
      <dgm:prSet presAssocID="{BB2C3F9E-B39E-4B7E-BEE7-BA0A59BCE95D}" presName="ParentAccent" presStyleLbl="alignNode1" presStyleIdx="0" presStyleCnt="2"/>
      <dgm:spPr/>
    </dgm:pt>
    <dgm:pt modelId="{05721626-8716-4554-AD52-625733C58F5A}" type="pres">
      <dgm:prSet presAssocID="{BB2C3F9E-B39E-4B7E-BEE7-BA0A59BCE95D}" presName="ParentSmallAccent" presStyleLbl="fgAcc1" presStyleIdx="0" presStyleCnt="2"/>
      <dgm:spPr/>
    </dgm:pt>
    <dgm:pt modelId="{626B9FC7-374A-482E-B845-87E8360F5BEC}" type="pres">
      <dgm:prSet presAssocID="{BB2C3F9E-B39E-4B7E-BEE7-BA0A59BCE95D}" presName="Parent" presStyleLbl="revTx" presStyleIdx="0" presStyleCnt="20">
        <dgm:presLayoutVars>
          <dgm:chMax/>
          <dgm:chPref val="4"/>
          <dgm:bulletEnabled val="1"/>
        </dgm:presLayoutVars>
      </dgm:prSet>
      <dgm:spPr/>
      <dgm:t>
        <a:bodyPr/>
        <a:lstStyle/>
        <a:p>
          <a:endParaRPr kumimoji="1" lang="ja-JP" altLang="en-US"/>
        </a:p>
      </dgm:t>
    </dgm:pt>
    <dgm:pt modelId="{74079F69-0596-42AF-BB20-A10BAA46DE63}" type="pres">
      <dgm:prSet presAssocID="{BB2C3F9E-B39E-4B7E-BEE7-BA0A59BCE95D}" presName="childShape" presStyleCnt="0">
        <dgm:presLayoutVars>
          <dgm:chMax val="0"/>
          <dgm:chPref val="0"/>
        </dgm:presLayoutVars>
      </dgm:prSet>
      <dgm:spPr/>
    </dgm:pt>
    <dgm:pt modelId="{02B61621-FA0B-476A-BE3F-C3DE4A379058}" type="pres">
      <dgm:prSet presAssocID="{0C8D31C9-E0AA-4A1D-9E9B-B62ED9D5ABDF}" presName="childComposite" presStyleCnt="0">
        <dgm:presLayoutVars>
          <dgm:chMax val="0"/>
          <dgm:chPref val="0"/>
        </dgm:presLayoutVars>
      </dgm:prSet>
      <dgm:spPr/>
    </dgm:pt>
    <dgm:pt modelId="{224F7A33-A604-4BFC-97E1-3C2C142781B3}" type="pres">
      <dgm:prSet presAssocID="{0C8D31C9-E0AA-4A1D-9E9B-B62ED9D5ABDF}" presName="ChildAccent" presStyleLbl="solidFgAcc1" presStyleIdx="0" presStyleCnt="18"/>
      <dgm:spPr/>
    </dgm:pt>
    <dgm:pt modelId="{5AE80969-A120-4FB8-B700-70C52262C8CE}" type="pres">
      <dgm:prSet presAssocID="{0C8D31C9-E0AA-4A1D-9E9B-B62ED9D5ABDF}" presName="Child" presStyleLbl="revTx" presStyleIdx="1" presStyleCnt="20">
        <dgm:presLayoutVars>
          <dgm:chMax val="0"/>
          <dgm:chPref val="0"/>
          <dgm:bulletEnabled val="1"/>
        </dgm:presLayoutVars>
      </dgm:prSet>
      <dgm:spPr/>
      <dgm:t>
        <a:bodyPr/>
        <a:lstStyle/>
        <a:p>
          <a:endParaRPr kumimoji="1" lang="ja-JP" altLang="en-US"/>
        </a:p>
      </dgm:t>
    </dgm:pt>
    <dgm:pt modelId="{C7CE63F6-7C90-4255-9DAA-FF87F59EFE5C}" type="pres">
      <dgm:prSet presAssocID="{F8A2199F-1987-4F58-8916-F85A9A6A53AC}" presName="childComposite" presStyleCnt="0">
        <dgm:presLayoutVars>
          <dgm:chMax val="0"/>
          <dgm:chPref val="0"/>
        </dgm:presLayoutVars>
      </dgm:prSet>
      <dgm:spPr/>
    </dgm:pt>
    <dgm:pt modelId="{4469A758-A3C0-4522-A36E-6033EF2C2A2E}" type="pres">
      <dgm:prSet presAssocID="{F8A2199F-1987-4F58-8916-F85A9A6A53AC}" presName="ChildAccent" presStyleLbl="solidFgAcc1" presStyleIdx="1" presStyleCnt="18"/>
      <dgm:spPr/>
    </dgm:pt>
    <dgm:pt modelId="{C7F46254-AAA6-4B4C-8D6A-A5B9FDE408EB}" type="pres">
      <dgm:prSet presAssocID="{F8A2199F-1987-4F58-8916-F85A9A6A53AC}" presName="Child" presStyleLbl="revTx" presStyleIdx="2" presStyleCnt="20">
        <dgm:presLayoutVars>
          <dgm:chMax val="0"/>
          <dgm:chPref val="0"/>
          <dgm:bulletEnabled val="1"/>
        </dgm:presLayoutVars>
      </dgm:prSet>
      <dgm:spPr/>
      <dgm:t>
        <a:bodyPr/>
        <a:lstStyle/>
        <a:p>
          <a:endParaRPr kumimoji="1" lang="ja-JP" altLang="en-US"/>
        </a:p>
      </dgm:t>
    </dgm:pt>
    <dgm:pt modelId="{57F19818-25D5-40C8-9B2D-7400543F71D2}" type="pres">
      <dgm:prSet presAssocID="{BC2B81D7-06A3-4F1C-86DE-AB0D91578F76}" presName="childComposite" presStyleCnt="0">
        <dgm:presLayoutVars>
          <dgm:chMax val="0"/>
          <dgm:chPref val="0"/>
        </dgm:presLayoutVars>
      </dgm:prSet>
      <dgm:spPr/>
    </dgm:pt>
    <dgm:pt modelId="{71EC8CD3-088E-4913-89AD-221917BF9291}" type="pres">
      <dgm:prSet presAssocID="{BC2B81D7-06A3-4F1C-86DE-AB0D91578F76}" presName="ChildAccent" presStyleLbl="solidFgAcc1" presStyleIdx="2" presStyleCnt="18"/>
      <dgm:spPr/>
    </dgm:pt>
    <dgm:pt modelId="{7648596B-7594-4F17-8270-D9A2712B46B6}" type="pres">
      <dgm:prSet presAssocID="{BC2B81D7-06A3-4F1C-86DE-AB0D91578F76}" presName="Child" presStyleLbl="revTx" presStyleIdx="3" presStyleCnt="20">
        <dgm:presLayoutVars>
          <dgm:chMax val="0"/>
          <dgm:chPref val="0"/>
          <dgm:bulletEnabled val="1"/>
        </dgm:presLayoutVars>
      </dgm:prSet>
      <dgm:spPr/>
      <dgm:t>
        <a:bodyPr/>
        <a:lstStyle/>
        <a:p>
          <a:endParaRPr kumimoji="1" lang="ja-JP" altLang="en-US"/>
        </a:p>
      </dgm:t>
    </dgm:pt>
    <dgm:pt modelId="{B4752B48-CC73-444B-B263-B71AF37FE1CC}" type="pres">
      <dgm:prSet presAssocID="{4D0FE8D0-2815-4EFF-A7AF-4B5C52D920FA}" presName="childComposite" presStyleCnt="0">
        <dgm:presLayoutVars>
          <dgm:chMax val="0"/>
          <dgm:chPref val="0"/>
        </dgm:presLayoutVars>
      </dgm:prSet>
      <dgm:spPr/>
    </dgm:pt>
    <dgm:pt modelId="{C3B6E217-3078-48EC-BC4C-ED6E89F0BC0F}" type="pres">
      <dgm:prSet presAssocID="{4D0FE8D0-2815-4EFF-A7AF-4B5C52D920FA}" presName="ChildAccent" presStyleLbl="solidFgAcc1" presStyleIdx="3" presStyleCnt="18"/>
      <dgm:spPr/>
    </dgm:pt>
    <dgm:pt modelId="{98828224-8AD1-4A09-8F8B-8D8B2A0B7DB5}" type="pres">
      <dgm:prSet presAssocID="{4D0FE8D0-2815-4EFF-A7AF-4B5C52D920FA}" presName="Child" presStyleLbl="revTx" presStyleIdx="4" presStyleCnt="20">
        <dgm:presLayoutVars>
          <dgm:chMax val="0"/>
          <dgm:chPref val="0"/>
          <dgm:bulletEnabled val="1"/>
        </dgm:presLayoutVars>
      </dgm:prSet>
      <dgm:spPr/>
      <dgm:t>
        <a:bodyPr/>
        <a:lstStyle/>
        <a:p>
          <a:endParaRPr kumimoji="1" lang="ja-JP" altLang="en-US"/>
        </a:p>
      </dgm:t>
    </dgm:pt>
    <dgm:pt modelId="{73906166-18F6-4653-8FBB-53B3C1FCA5BD}" type="pres">
      <dgm:prSet presAssocID="{957969EA-B6E6-49EB-8E6C-19A98A79EB54}" presName="childComposite" presStyleCnt="0">
        <dgm:presLayoutVars>
          <dgm:chMax val="0"/>
          <dgm:chPref val="0"/>
        </dgm:presLayoutVars>
      </dgm:prSet>
      <dgm:spPr/>
    </dgm:pt>
    <dgm:pt modelId="{ED11B1A8-43A1-4E9E-B559-9542C9C05921}" type="pres">
      <dgm:prSet presAssocID="{957969EA-B6E6-49EB-8E6C-19A98A79EB54}" presName="ChildAccent" presStyleLbl="solidFgAcc1" presStyleIdx="4" presStyleCnt="18"/>
      <dgm:spPr/>
    </dgm:pt>
    <dgm:pt modelId="{726A9AD0-8DAE-4459-8466-12DC81F555A8}" type="pres">
      <dgm:prSet presAssocID="{957969EA-B6E6-49EB-8E6C-19A98A79EB54}" presName="Child" presStyleLbl="revTx" presStyleIdx="5" presStyleCnt="20">
        <dgm:presLayoutVars>
          <dgm:chMax val="0"/>
          <dgm:chPref val="0"/>
          <dgm:bulletEnabled val="1"/>
        </dgm:presLayoutVars>
      </dgm:prSet>
      <dgm:spPr/>
      <dgm:t>
        <a:bodyPr/>
        <a:lstStyle/>
        <a:p>
          <a:endParaRPr kumimoji="1" lang="ja-JP" altLang="en-US"/>
        </a:p>
      </dgm:t>
    </dgm:pt>
    <dgm:pt modelId="{FE509C43-703B-40D8-8C79-6686756B6EC6}" type="pres">
      <dgm:prSet presAssocID="{29158223-C44F-46E7-93A2-7B6F66A4F820}" presName="childComposite" presStyleCnt="0">
        <dgm:presLayoutVars>
          <dgm:chMax val="0"/>
          <dgm:chPref val="0"/>
        </dgm:presLayoutVars>
      </dgm:prSet>
      <dgm:spPr/>
    </dgm:pt>
    <dgm:pt modelId="{183E3266-0F74-421A-B7DA-2BD31BEBB34B}" type="pres">
      <dgm:prSet presAssocID="{29158223-C44F-46E7-93A2-7B6F66A4F820}" presName="ChildAccent" presStyleLbl="solidFgAcc1" presStyleIdx="5" presStyleCnt="18"/>
      <dgm:spPr/>
    </dgm:pt>
    <dgm:pt modelId="{82FAA2F4-E2B7-49BD-9C0B-60D2DFAC3441}" type="pres">
      <dgm:prSet presAssocID="{29158223-C44F-46E7-93A2-7B6F66A4F820}" presName="Child" presStyleLbl="revTx" presStyleIdx="6" presStyleCnt="20">
        <dgm:presLayoutVars>
          <dgm:chMax val="0"/>
          <dgm:chPref val="0"/>
          <dgm:bulletEnabled val="1"/>
        </dgm:presLayoutVars>
      </dgm:prSet>
      <dgm:spPr/>
      <dgm:t>
        <a:bodyPr/>
        <a:lstStyle/>
        <a:p>
          <a:endParaRPr kumimoji="1" lang="ja-JP" altLang="en-US"/>
        </a:p>
      </dgm:t>
    </dgm:pt>
    <dgm:pt modelId="{B007574D-1AF7-4B69-92BD-EDB31729E7A3}" type="pres">
      <dgm:prSet presAssocID="{3B7DE3D4-5F1D-4D51-A0C7-457F916EC845}" presName="childComposite" presStyleCnt="0">
        <dgm:presLayoutVars>
          <dgm:chMax val="0"/>
          <dgm:chPref val="0"/>
        </dgm:presLayoutVars>
      </dgm:prSet>
      <dgm:spPr/>
    </dgm:pt>
    <dgm:pt modelId="{C660816B-332A-4B23-90F0-BD5CF39FA4F3}" type="pres">
      <dgm:prSet presAssocID="{3B7DE3D4-5F1D-4D51-A0C7-457F916EC845}" presName="ChildAccent" presStyleLbl="solidFgAcc1" presStyleIdx="6" presStyleCnt="18"/>
      <dgm:spPr/>
    </dgm:pt>
    <dgm:pt modelId="{D8B322E8-8D31-400B-89C8-247D7529ADA9}" type="pres">
      <dgm:prSet presAssocID="{3B7DE3D4-5F1D-4D51-A0C7-457F916EC845}" presName="Child" presStyleLbl="revTx" presStyleIdx="7" presStyleCnt="20">
        <dgm:presLayoutVars>
          <dgm:chMax val="0"/>
          <dgm:chPref val="0"/>
          <dgm:bulletEnabled val="1"/>
        </dgm:presLayoutVars>
      </dgm:prSet>
      <dgm:spPr/>
      <dgm:t>
        <a:bodyPr/>
        <a:lstStyle/>
        <a:p>
          <a:endParaRPr kumimoji="1" lang="ja-JP" altLang="en-US"/>
        </a:p>
      </dgm:t>
    </dgm:pt>
    <dgm:pt modelId="{FC26D9B8-4F0C-4D00-8271-8BBC39224C97}" type="pres">
      <dgm:prSet presAssocID="{DD29F7B6-2032-46CA-A249-CCDAD75F4819}" presName="childComposite" presStyleCnt="0">
        <dgm:presLayoutVars>
          <dgm:chMax val="0"/>
          <dgm:chPref val="0"/>
        </dgm:presLayoutVars>
      </dgm:prSet>
      <dgm:spPr/>
    </dgm:pt>
    <dgm:pt modelId="{0FA17169-7361-413E-9DB4-D26F57529971}" type="pres">
      <dgm:prSet presAssocID="{DD29F7B6-2032-46CA-A249-CCDAD75F4819}" presName="ChildAccent" presStyleLbl="solidFgAcc1" presStyleIdx="7" presStyleCnt="18"/>
      <dgm:spPr/>
    </dgm:pt>
    <dgm:pt modelId="{27DD97BF-9723-45B7-B849-AFC403E02120}" type="pres">
      <dgm:prSet presAssocID="{DD29F7B6-2032-46CA-A249-CCDAD75F4819}" presName="Child" presStyleLbl="revTx" presStyleIdx="8" presStyleCnt="20">
        <dgm:presLayoutVars>
          <dgm:chMax val="0"/>
          <dgm:chPref val="0"/>
          <dgm:bulletEnabled val="1"/>
        </dgm:presLayoutVars>
      </dgm:prSet>
      <dgm:spPr/>
      <dgm:t>
        <a:bodyPr/>
        <a:lstStyle/>
        <a:p>
          <a:endParaRPr kumimoji="1" lang="ja-JP" altLang="en-US"/>
        </a:p>
      </dgm:t>
    </dgm:pt>
    <dgm:pt modelId="{BB01C36C-F11F-437D-8DBF-91E480014760}" type="pres">
      <dgm:prSet presAssocID="{15E3B2D3-B898-4F4C-B806-99F0EFC13F86}" presName="childComposite" presStyleCnt="0">
        <dgm:presLayoutVars>
          <dgm:chMax val="0"/>
          <dgm:chPref val="0"/>
        </dgm:presLayoutVars>
      </dgm:prSet>
      <dgm:spPr/>
    </dgm:pt>
    <dgm:pt modelId="{24D57BDA-A9FF-4098-B8C5-F8D929EBA25F}" type="pres">
      <dgm:prSet presAssocID="{15E3B2D3-B898-4F4C-B806-99F0EFC13F86}" presName="ChildAccent" presStyleLbl="solidFgAcc1" presStyleIdx="8" presStyleCnt="18"/>
      <dgm:spPr/>
    </dgm:pt>
    <dgm:pt modelId="{8B9C106F-BD45-4A42-BAE7-BFFD028095FB}" type="pres">
      <dgm:prSet presAssocID="{15E3B2D3-B898-4F4C-B806-99F0EFC13F86}" presName="Child" presStyleLbl="revTx" presStyleIdx="9" presStyleCnt="20">
        <dgm:presLayoutVars>
          <dgm:chMax val="0"/>
          <dgm:chPref val="0"/>
          <dgm:bulletEnabled val="1"/>
        </dgm:presLayoutVars>
      </dgm:prSet>
      <dgm:spPr/>
      <dgm:t>
        <a:bodyPr/>
        <a:lstStyle/>
        <a:p>
          <a:endParaRPr kumimoji="1" lang="ja-JP" altLang="en-US"/>
        </a:p>
      </dgm:t>
    </dgm:pt>
    <dgm:pt modelId="{BDEC62DC-5B06-4B9A-A7D5-414DA243DBDF}" type="pres">
      <dgm:prSet presAssocID="{289F36B4-C8C0-483B-9776-B5C11C5BADA9}" presName="root" presStyleCnt="0">
        <dgm:presLayoutVars>
          <dgm:chMax/>
          <dgm:chPref/>
        </dgm:presLayoutVars>
      </dgm:prSet>
      <dgm:spPr/>
    </dgm:pt>
    <dgm:pt modelId="{5A7A9B46-C401-482D-B925-96B91B8F0A5D}" type="pres">
      <dgm:prSet presAssocID="{289F36B4-C8C0-483B-9776-B5C11C5BADA9}" presName="rootComposite" presStyleCnt="0">
        <dgm:presLayoutVars/>
      </dgm:prSet>
      <dgm:spPr/>
    </dgm:pt>
    <dgm:pt modelId="{AB8B30B7-24D4-4BFE-9B95-26921626FD25}" type="pres">
      <dgm:prSet presAssocID="{289F36B4-C8C0-483B-9776-B5C11C5BADA9}" presName="ParentAccent" presStyleLbl="alignNode1" presStyleIdx="1" presStyleCnt="2"/>
      <dgm:spPr/>
    </dgm:pt>
    <dgm:pt modelId="{D49DA5D6-A9FD-4BCE-9187-9B5EECE89921}" type="pres">
      <dgm:prSet presAssocID="{289F36B4-C8C0-483B-9776-B5C11C5BADA9}" presName="ParentSmallAccent" presStyleLbl="fgAcc1" presStyleIdx="1" presStyleCnt="2"/>
      <dgm:spPr/>
    </dgm:pt>
    <dgm:pt modelId="{A624A286-49BB-40C6-8426-34DEBAE50897}" type="pres">
      <dgm:prSet presAssocID="{289F36B4-C8C0-483B-9776-B5C11C5BADA9}" presName="Parent" presStyleLbl="revTx" presStyleIdx="10" presStyleCnt="20">
        <dgm:presLayoutVars>
          <dgm:chMax/>
          <dgm:chPref val="4"/>
          <dgm:bulletEnabled val="1"/>
        </dgm:presLayoutVars>
      </dgm:prSet>
      <dgm:spPr/>
      <dgm:t>
        <a:bodyPr/>
        <a:lstStyle/>
        <a:p>
          <a:endParaRPr kumimoji="1" lang="ja-JP" altLang="en-US"/>
        </a:p>
      </dgm:t>
    </dgm:pt>
    <dgm:pt modelId="{1ABAE6CC-C3CC-4C74-A03A-517A628E71A1}" type="pres">
      <dgm:prSet presAssocID="{289F36B4-C8C0-483B-9776-B5C11C5BADA9}" presName="childShape" presStyleCnt="0">
        <dgm:presLayoutVars>
          <dgm:chMax val="0"/>
          <dgm:chPref val="0"/>
        </dgm:presLayoutVars>
      </dgm:prSet>
      <dgm:spPr/>
    </dgm:pt>
    <dgm:pt modelId="{7070BD73-204A-4CFD-9D0C-493A8FFB7C4D}" type="pres">
      <dgm:prSet presAssocID="{8958284C-5996-479A-953B-E242C6FF065E}" presName="childComposite" presStyleCnt="0">
        <dgm:presLayoutVars>
          <dgm:chMax val="0"/>
          <dgm:chPref val="0"/>
        </dgm:presLayoutVars>
      </dgm:prSet>
      <dgm:spPr/>
    </dgm:pt>
    <dgm:pt modelId="{468CDE6A-C783-4942-BEA1-FE156BCF76D8}" type="pres">
      <dgm:prSet presAssocID="{8958284C-5996-479A-953B-E242C6FF065E}" presName="ChildAccent" presStyleLbl="solidFgAcc1" presStyleIdx="9" presStyleCnt="18"/>
      <dgm:spPr/>
    </dgm:pt>
    <dgm:pt modelId="{CD72CCFF-26DE-474F-A6C5-69CA25322847}" type="pres">
      <dgm:prSet presAssocID="{8958284C-5996-479A-953B-E242C6FF065E}" presName="Child" presStyleLbl="revTx" presStyleIdx="11" presStyleCnt="20">
        <dgm:presLayoutVars>
          <dgm:chMax val="0"/>
          <dgm:chPref val="0"/>
          <dgm:bulletEnabled val="1"/>
        </dgm:presLayoutVars>
      </dgm:prSet>
      <dgm:spPr/>
      <dgm:t>
        <a:bodyPr/>
        <a:lstStyle/>
        <a:p>
          <a:endParaRPr kumimoji="1" lang="ja-JP" altLang="en-US"/>
        </a:p>
      </dgm:t>
    </dgm:pt>
    <dgm:pt modelId="{BDCF1146-B41B-46EF-93D2-EF82256914C8}" type="pres">
      <dgm:prSet presAssocID="{58FB8212-C248-496F-ACF1-A807A05F18BA}" presName="childComposite" presStyleCnt="0">
        <dgm:presLayoutVars>
          <dgm:chMax val="0"/>
          <dgm:chPref val="0"/>
        </dgm:presLayoutVars>
      </dgm:prSet>
      <dgm:spPr/>
    </dgm:pt>
    <dgm:pt modelId="{3F946C37-D59E-46F3-8C4D-620BD0B82BBC}" type="pres">
      <dgm:prSet presAssocID="{58FB8212-C248-496F-ACF1-A807A05F18BA}" presName="ChildAccent" presStyleLbl="solidFgAcc1" presStyleIdx="10" presStyleCnt="18"/>
      <dgm:spPr/>
    </dgm:pt>
    <dgm:pt modelId="{906781D3-021B-4C44-A422-5FC24B9C6EAC}" type="pres">
      <dgm:prSet presAssocID="{58FB8212-C248-496F-ACF1-A807A05F18BA}" presName="Child" presStyleLbl="revTx" presStyleIdx="12" presStyleCnt="20">
        <dgm:presLayoutVars>
          <dgm:chMax val="0"/>
          <dgm:chPref val="0"/>
          <dgm:bulletEnabled val="1"/>
        </dgm:presLayoutVars>
      </dgm:prSet>
      <dgm:spPr/>
      <dgm:t>
        <a:bodyPr/>
        <a:lstStyle/>
        <a:p>
          <a:endParaRPr kumimoji="1" lang="ja-JP" altLang="en-US"/>
        </a:p>
      </dgm:t>
    </dgm:pt>
    <dgm:pt modelId="{A9387761-6F1E-416A-98C6-77238B8BD276}" type="pres">
      <dgm:prSet presAssocID="{C793146D-74F4-477E-96AF-D6A529307E22}" presName="childComposite" presStyleCnt="0">
        <dgm:presLayoutVars>
          <dgm:chMax val="0"/>
          <dgm:chPref val="0"/>
        </dgm:presLayoutVars>
      </dgm:prSet>
      <dgm:spPr/>
    </dgm:pt>
    <dgm:pt modelId="{74192FF9-7F8B-4B6E-9BC0-ED92B0CE1C0E}" type="pres">
      <dgm:prSet presAssocID="{C793146D-74F4-477E-96AF-D6A529307E22}" presName="ChildAccent" presStyleLbl="solidFgAcc1" presStyleIdx="11" presStyleCnt="18"/>
      <dgm:spPr/>
    </dgm:pt>
    <dgm:pt modelId="{240E40B9-7504-41E0-8243-3433A10564A9}" type="pres">
      <dgm:prSet presAssocID="{C793146D-74F4-477E-96AF-D6A529307E22}" presName="Child" presStyleLbl="revTx" presStyleIdx="13" presStyleCnt="20">
        <dgm:presLayoutVars>
          <dgm:chMax val="0"/>
          <dgm:chPref val="0"/>
          <dgm:bulletEnabled val="1"/>
        </dgm:presLayoutVars>
      </dgm:prSet>
      <dgm:spPr/>
      <dgm:t>
        <a:bodyPr/>
        <a:lstStyle/>
        <a:p>
          <a:endParaRPr kumimoji="1" lang="ja-JP" altLang="en-US"/>
        </a:p>
      </dgm:t>
    </dgm:pt>
    <dgm:pt modelId="{3DD7798A-EC33-46F5-97A5-D4D83927F2C6}" type="pres">
      <dgm:prSet presAssocID="{F0284E08-CC81-4D03-9A18-5956D01E7125}" presName="childComposite" presStyleCnt="0">
        <dgm:presLayoutVars>
          <dgm:chMax val="0"/>
          <dgm:chPref val="0"/>
        </dgm:presLayoutVars>
      </dgm:prSet>
      <dgm:spPr/>
    </dgm:pt>
    <dgm:pt modelId="{BD3ABE76-9B31-4CED-98C3-34689285AD67}" type="pres">
      <dgm:prSet presAssocID="{F0284E08-CC81-4D03-9A18-5956D01E7125}" presName="ChildAccent" presStyleLbl="solidFgAcc1" presStyleIdx="12" presStyleCnt="18"/>
      <dgm:spPr/>
    </dgm:pt>
    <dgm:pt modelId="{22021F5B-3ABB-443B-AFBB-B2CE77AE9858}" type="pres">
      <dgm:prSet presAssocID="{F0284E08-CC81-4D03-9A18-5956D01E7125}" presName="Child" presStyleLbl="revTx" presStyleIdx="14" presStyleCnt="20">
        <dgm:presLayoutVars>
          <dgm:chMax val="0"/>
          <dgm:chPref val="0"/>
          <dgm:bulletEnabled val="1"/>
        </dgm:presLayoutVars>
      </dgm:prSet>
      <dgm:spPr/>
      <dgm:t>
        <a:bodyPr/>
        <a:lstStyle/>
        <a:p>
          <a:endParaRPr kumimoji="1" lang="ja-JP" altLang="en-US"/>
        </a:p>
      </dgm:t>
    </dgm:pt>
    <dgm:pt modelId="{81A524D7-4EF5-4900-B527-F801D3BFC3BB}" type="pres">
      <dgm:prSet presAssocID="{CFB97B1F-94A9-4372-A33C-59395B06952F}" presName="childComposite" presStyleCnt="0">
        <dgm:presLayoutVars>
          <dgm:chMax val="0"/>
          <dgm:chPref val="0"/>
        </dgm:presLayoutVars>
      </dgm:prSet>
      <dgm:spPr/>
    </dgm:pt>
    <dgm:pt modelId="{177A8E39-9CDA-407E-A7C5-D33A48E48116}" type="pres">
      <dgm:prSet presAssocID="{CFB97B1F-94A9-4372-A33C-59395B06952F}" presName="ChildAccent" presStyleLbl="solidFgAcc1" presStyleIdx="13" presStyleCnt="18"/>
      <dgm:spPr/>
    </dgm:pt>
    <dgm:pt modelId="{50F588CA-3FA6-43A5-B957-857C6A15AD06}" type="pres">
      <dgm:prSet presAssocID="{CFB97B1F-94A9-4372-A33C-59395B06952F}" presName="Child" presStyleLbl="revTx" presStyleIdx="15" presStyleCnt="20">
        <dgm:presLayoutVars>
          <dgm:chMax val="0"/>
          <dgm:chPref val="0"/>
          <dgm:bulletEnabled val="1"/>
        </dgm:presLayoutVars>
      </dgm:prSet>
      <dgm:spPr/>
      <dgm:t>
        <a:bodyPr/>
        <a:lstStyle/>
        <a:p>
          <a:endParaRPr kumimoji="1" lang="ja-JP" altLang="en-US"/>
        </a:p>
      </dgm:t>
    </dgm:pt>
    <dgm:pt modelId="{5D7FB9FF-0A2D-46E2-9FC9-7EAF404D4D08}" type="pres">
      <dgm:prSet presAssocID="{225DAA81-4249-42B9-BD14-4CE31B479EE4}" presName="childComposite" presStyleCnt="0">
        <dgm:presLayoutVars>
          <dgm:chMax val="0"/>
          <dgm:chPref val="0"/>
        </dgm:presLayoutVars>
      </dgm:prSet>
      <dgm:spPr/>
    </dgm:pt>
    <dgm:pt modelId="{6872993C-79FE-4B35-A347-D3DF69C548BC}" type="pres">
      <dgm:prSet presAssocID="{225DAA81-4249-42B9-BD14-4CE31B479EE4}" presName="ChildAccent" presStyleLbl="solidFgAcc1" presStyleIdx="14" presStyleCnt="18"/>
      <dgm:spPr/>
    </dgm:pt>
    <dgm:pt modelId="{8916B27E-F20D-497D-83E7-22119086B67C}" type="pres">
      <dgm:prSet presAssocID="{225DAA81-4249-42B9-BD14-4CE31B479EE4}" presName="Child" presStyleLbl="revTx" presStyleIdx="16" presStyleCnt="20">
        <dgm:presLayoutVars>
          <dgm:chMax val="0"/>
          <dgm:chPref val="0"/>
          <dgm:bulletEnabled val="1"/>
        </dgm:presLayoutVars>
      </dgm:prSet>
      <dgm:spPr/>
      <dgm:t>
        <a:bodyPr/>
        <a:lstStyle/>
        <a:p>
          <a:endParaRPr kumimoji="1" lang="ja-JP" altLang="en-US"/>
        </a:p>
      </dgm:t>
    </dgm:pt>
    <dgm:pt modelId="{B255CAE6-CF98-446A-A124-BBDD922C6DDB}" type="pres">
      <dgm:prSet presAssocID="{1BCD5B64-A86C-45FD-9F9B-3F6F4D7BEB86}" presName="childComposite" presStyleCnt="0">
        <dgm:presLayoutVars>
          <dgm:chMax val="0"/>
          <dgm:chPref val="0"/>
        </dgm:presLayoutVars>
      </dgm:prSet>
      <dgm:spPr/>
    </dgm:pt>
    <dgm:pt modelId="{DA22B650-382C-4699-A721-C5D0826B8499}" type="pres">
      <dgm:prSet presAssocID="{1BCD5B64-A86C-45FD-9F9B-3F6F4D7BEB86}" presName="ChildAccent" presStyleLbl="solidFgAcc1" presStyleIdx="15" presStyleCnt="18"/>
      <dgm:spPr/>
    </dgm:pt>
    <dgm:pt modelId="{5184A51A-AA3C-40E1-9F69-F9C3F2F6203B}" type="pres">
      <dgm:prSet presAssocID="{1BCD5B64-A86C-45FD-9F9B-3F6F4D7BEB86}" presName="Child" presStyleLbl="revTx" presStyleIdx="17" presStyleCnt="20">
        <dgm:presLayoutVars>
          <dgm:chMax val="0"/>
          <dgm:chPref val="0"/>
          <dgm:bulletEnabled val="1"/>
        </dgm:presLayoutVars>
      </dgm:prSet>
      <dgm:spPr/>
      <dgm:t>
        <a:bodyPr/>
        <a:lstStyle/>
        <a:p>
          <a:endParaRPr kumimoji="1" lang="ja-JP" altLang="en-US"/>
        </a:p>
      </dgm:t>
    </dgm:pt>
    <dgm:pt modelId="{32D40607-A476-4E5E-A0BE-DFBF63C6E719}" type="pres">
      <dgm:prSet presAssocID="{D9D9396C-6930-4D88-8BD8-885430FF47DB}" presName="childComposite" presStyleCnt="0">
        <dgm:presLayoutVars>
          <dgm:chMax val="0"/>
          <dgm:chPref val="0"/>
        </dgm:presLayoutVars>
      </dgm:prSet>
      <dgm:spPr/>
    </dgm:pt>
    <dgm:pt modelId="{ADFE5749-F110-4A92-ACBD-7D2DF5524F2C}" type="pres">
      <dgm:prSet presAssocID="{D9D9396C-6930-4D88-8BD8-885430FF47DB}" presName="ChildAccent" presStyleLbl="solidFgAcc1" presStyleIdx="16" presStyleCnt="18"/>
      <dgm:spPr/>
    </dgm:pt>
    <dgm:pt modelId="{A3EBB5EA-CAA6-4281-845E-FD65A02F78F8}" type="pres">
      <dgm:prSet presAssocID="{D9D9396C-6930-4D88-8BD8-885430FF47DB}" presName="Child" presStyleLbl="revTx" presStyleIdx="18" presStyleCnt="20">
        <dgm:presLayoutVars>
          <dgm:chMax val="0"/>
          <dgm:chPref val="0"/>
          <dgm:bulletEnabled val="1"/>
        </dgm:presLayoutVars>
      </dgm:prSet>
      <dgm:spPr/>
      <dgm:t>
        <a:bodyPr/>
        <a:lstStyle/>
        <a:p>
          <a:endParaRPr kumimoji="1" lang="ja-JP" altLang="en-US"/>
        </a:p>
      </dgm:t>
    </dgm:pt>
    <dgm:pt modelId="{B3E405BC-77FA-4B2F-B54B-A1221651199E}" type="pres">
      <dgm:prSet presAssocID="{D943D58E-43A6-4E71-819F-7F83E06AA6A1}" presName="childComposite" presStyleCnt="0">
        <dgm:presLayoutVars>
          <dgm:chMax val="0"/>
          <dgm:chPref val="0"/>
        </dgm:presLayoutVars>
      </dgm:prSet>
      <dgm:spPr/>
    </dgm:pt>
    <dgm:pt modelId="{50295B72-67D3-424A-92C7-A1AF11C46E81}" type="pres">
      <dgm:prSet presAssocID="{D943D58E-43A6-4E71-819F-7F83E06AA6A1}" presName="ChildAccent" presStyleLbl="solidFgAcc1" presStyleIdx="17" presStyleCnt="18"/>
      <dgm:spPr/>
    </dgm:pt>
    <dgm:pt modelId="{133E6456-6450-42D4-9BA0-6177B310FD90}" type="pres">
      <dgm:prSet presAssocID="{D943D58E-43A6-4E71-819F-7F83E06AA6A1}" presName="Child" presStyleLbl="revTx" presStyleIdx="19" presStyleCnt="20">
        <dgm:presLayoutVars>
          <dgm:chMax val="0"/>
          <dgm:chPref val="0"/>
          <dgm:bulletEnabled val="1"/>
        </dgm:presLayoutVars>
      </dgm:prSet>
      <dgm:spPr/>
      <dgm:t>
        <a:bodyPr/>
        <a:lstStyle/>
        <a:p>
          <a:endParaRPr kumimoji="1" lang="ja-JP" altLang="en-US"/>
        </a:p>
      </dgm:t>
    </dgm:pt>
  </dgm:ptLst>
  <dgm:cxnLst>
    <dgm:cxn modelId="{BA041275-3F08-42B8-BAC1-1A5532F617CB}" type="presOf" srcId="{DD29F7B6-2032-46CA-A249-CCDAD75F4819}" destId="{27DD97BF-9723-45B7-B849-AFC403E02120}" srcOrd="0" destOrd="0" presId="urn:microsoft.com/office/officeart/2008/layout/SquareAccentList"/>
    <dgm:cxn modelId="{6DCD31F9-88D4-42EA-B913-B7C0EF9FA5EB}" type="presOf" srcId="{1BCD5B64-A86C-45FD-9F9B-3F6F4D7BEB86}" destId="{5184A51A-AA3C-40E1-9F69-F9C3F2F6203B}" srcOrd="0" destOrd="0" presId="urn:microsoft.com/office/officeart/2008/layout/SquareAccentList"/>
    <dgm:cxn modelId="{BA8A4CFD-7C83-47F0-95D3-75657BCEED49}" srcId="{BB2C3F9E-B39E-4B7E-BEE7-BA0A59BCE95D}" destId="{DD29F7B6-2032-46CA-A249-CCDAD75F4819}" srcOrd="7" destOrd="0" parTransId="{01C34F8E-6EA9-49AC-ABE5-A95A2B4B34F7}" sibTransId="{E4742E11-BE06-400B-A741-E5CD7E3A9204}"/>
    <dgm:cxn modelId="{9938046E-ED29-43C4-9DCD-29DBFC5B796D}" srcId="{BB2C3F9E-B39E-4B7E-BEE7-BA0A59BCE95D}" destId="{F8A2199F-1987-4F58-8916-F85A9A6A53AC}" srcOrd="1" destOrd="0" parTransId="{6BE6E892-1E2E-4811-AE56-8BB8E077C697}" sibTransId="{0A637BA5-DE31-47B7-B14A-F9C4B8C27C98}"/>
    <dgm:cxn modelId="{A4C4A431-6C28-4B86-A44D-2BC410A475BB}" srcId="{BB2C3F9E-B39E-4B7E-BEE7-BA0A59BCE95D}" destId="{29158223-C44F-46E7-93A2-7B6F66A4F820}" srcOrd="5" destOrd="0" parTransId="{D699DBE9-488D-4484-8F97-1C8F08681CAC}" sibTransId="{2154A563-CC67-44C5-9446-9D14A4CD7BF2}"/>
    <dgm:cxn modelId="{C4C4388E-6177-41E3-A864-8209694E5FD3}" type="presOf" srcId="{BB2C3F9E-B39E-4B7E-BEE7-BA0A59BCE95D}" destId="{626B9FC7-374A-482E-B845-87E8360F5BEC}" srcOrd="0" destOrd="0" presId="urn:microsoft.com/office/officeart/2008/layout/SquareAccentList"/>
    <dgm:cxn modelId="{5D4FED86-CCA0-4E7A-8F94-461276B40B0D}" type="presOf" srcId="{4D0FE8D0-2815-4EFF-A7AF-4B5C52D920FA}" destId="{98828224-8AD1-4A09-8F8B-8D8B2A0B7DB5}" srcOrd="0" destOrd="0" presId="urn:microsoft.com/office/officeart/2008/layout/SquareAccentList"/>
    <dgm:cxn modelId="{ECCEF3B0-70AE-4F85-88BD-70E9C98C619B}" srcId="{BB2C3F9E-B39E-4B7E-BEE7-BA0A59BCE95D}" destId="{0C8D31C9-E0AA-4A1D-9E9B-B62ED9D5ABDF}" srcOrd="0" destOrd="0" parTransId="{F8F00934-5047-4DF3-8588-BF41CA66A4AB}" sibTransId="{F405B577-2DF9-4A1D-9F0D-5933EFC42ED6}"/>
    <dgm:cxn modelId="{6E8AFDCE-4209-4D09-BB6A-27173A058BE1}" srcId="{289F36B4-C8C0-483B-9776-B5C11C5BADA9}" destId="{58FB8212-C248-496F-ACF1-A807A05F18BA}" srcOrd="1" destOrd="0" parTransId="{B6FB4342-E963-4D82-A4CF-88DD2B6F30B8}" sibTransId="{DEE8DA49-A690-458F-88C2-F199FC13E943}"/>
    <dgm:cxn modelId="{6172D0A1-5DE7-4F2E-B696-BFBDD05A44B7}" srcId="{261B36D4-E0C1-4532-9DA6-A564C2063407}" destId="{BB2C3F9E-B39E-4B7E-BEE7-BA0A59BCE95D}" srcOrd="0" destOrd="0" parTransId="{E358C7A3-E691-4D77-BDD8-CB5551EF1A5D}" sibTransId="{54CCB97A-71FB-4CCB-87E6-0A5270A400B2}"/>
    <dgm:cxn modelId="{A04CB0B7-9062-416C-8D4A-F6E3B280130A}" type="presOf" srcId="{15E3B2D3-B898-4F4C-B806-99F0EFC13F86}" destId="{8B9C106F-BD45-4A42-BAE7-BFFD028095FB}" srcOrd="0" destOrd="0" presId="urn:microsoft.com/office/officeart/2008/layout/SquareAccentList"/>
    <dgm:cxn modelId="{EC04FE27-5F73-4A18-9898-F70E28AD5D96}" srcId="{289F36B4-C8C0-483B-9776-B5C11C5BADA9}" destId="{CFB97B1F-94A9-4372-A33C-59395B06952F}" srcOrd="4" destOrd="0" parTransId="{7E583AC8-C719-4BC8-B665-5D9FCF779339}" sibTransId="{FBA1D5E3-4E0A-4127-A3DC-0496756694E5}"/>
    <dgm:cxn modelId="{99D0B995-4CF8-4447-86F2-F0A962FF65D3}" srcId="{289F36B4-C8C0-483B-9776-B5C11C5BADA9}" destId="{F0284E08-CC81-4D03-9A18-5956D01E7125}" srcOrd="3" destOrd="0" parTransId="{30A5F8CE-4936-4E7A-AF7E-4581F595F127}" sibTransId="{3E505713-EB43-4019-9C35-6E080E47EBFD}"/>
    <dgm:cxn modelId="{7889EE95-0E94-4061-BD15-F275B8FE032B}" srcId="{289F36B4-C8C0-483B-9776-B5C11C5BADA9}" destId="{D943D58E-43A6-4E71-819F-7F83E06AA6A1}" srcOrd="8" destOrd="0" parTransId="{831BDFFB-B15A-4CBA-99AC-FA947A7D0395}" sibTransId="{2443A1A5-E8E6-45A8-96C0-85352FF1AE4C}"/>
    <dgm:cxn modelId="{CD3B7DD2-40ED-412A-AF84-2B499945EE9B}" type="presOf" srcId="{BC2B81D7-06A3-4F1C-86DE-AB0D91578F76}" destId="{7648596B-7594-4F17-8270-D9A2712B46B6}" srcOrd="0" destOrd="0" presId="urn:microsoft.com/office/officeart/2008/layout/SquareAccentList"/>
    <dgm:cxn modelId="{4CB5FA27-84E8-4F15-87CF-D4A6A94C50A5}" type="presOf" srcId="{8958284C-5996-479A-953B-E242C6FF065E}" destId="{CD72CCFF-26DE-474F-A6C5-69CA25322847}" srcOrd="0" destOrd="0" presId="urn:microsoft.com/office/officeart/2008/layout/SquareAccentList"/>
    <dgm:cxn modelId="{1B5094FD-2574-4509-B54A-BFE2F17A8825}" type="presOf" srcId="{957969EA-B6E6-49EB-8E6C-19A98A79EB54}" destId="{726A9AD0-8DAE-4459-8466-12DC81F555A8}" srcOrd="0" destOrd="0" presId="urn:microsoft.com/office/officeart/2008/layout/SquareAccentList"/>
    <dgm:cxn modelId="{C4E07CD9-0DED-4BF2-B6B5-02DB6DECC834}" type="presOf" srcId="{F8A2199F-1987-4F58-8916-F85A9A6A53AC}" destId="{C7F46254-AAA6-4B4C-8D6A-A5B9FDE408EB}" srcOrd="0" destOrd="0" presId="urn:microsoft.com/office/officeart/2008/layout/SquareAccentList"/>
    <dgm:cxn modelId="{A05680F5-294E-46DC-B301-CB9515E50D08}" type="presOf" srcId="{3B7DE3D4-5F1D-4D51-A0C7-457F916EC845}" destId="{D8B322E8-8D31-400B-89C8-247D7529ADA9}" srcOrd="0" destOrd="0" presId="urn:microsoft.com/office/officeart/2008/layout/SquareAccentList"/>
    <dgm:cxn modelId="{20DC72F7-6FF1-4DB5-B2A7-6B921DA40655}" type="presOf" srcId="{0C8D31C9-E0AA-4A1D-9E9B-B62ED9D5ABDF}" destId="{5AE80969-A120-4FB8-B700-70C52262C8CE}" srcOrd="0" destOrd="0" presId="urn:microsoft.com/office/officeart/2008/layout/SquareAccentList"/>
    <dgm:cxn modelId="{BB7D596C-338D-4FEC-86A2-19EE18CCABB4}" srcId="{289F36B4-C8C0-483B-9776-B5C11C5BADA9}" destId="{D9D9396C-6930-4D88-8BD8-885430FF47DB}" srcOrd="7" destOrd="0" parTransId="{8401CACA-FF5B-4E41-A6C0-6395FE27EC84}" sibTransId="{3E47D36F-7105-43C3-9AC2-42C49118B660}"/>
    <dgm:cxn modelId="{461BD42D-027D-4219-A5E3-2EC1B0D8CA02}" type="presOf" srcId="{225DAA81-4249-42B9-BD14-4CE31B479EE4}" destId="{8916B27E-F20D-497D-83E7-22119086B67C}" srcOrd="0" destOrd="0" presId="urn:microsoft.com/office/officeart/2008/layout/SquareAccentList"/>
    <dgm:cxn modelId="{A8FDB980-E9CC-41D6-80DF-8A27FCCBF88E}" srcId="{BB2C3F9E-B39E-4B7E-BEE7-BA0A59BCE95D}" destId="{4D0FE8D0-2815-4EFF-A7AF-4B5C52D920FA}" srcOrd="3" destOrd="0" parTransId="{7642B3FC-05AF-4F50-8464-C052BD8B3A12}" sibTransId="{F41D8A00-17FE-42AA-A23D-39A73E0EC309}"/>
    <dgm:cxn modelId="{E48B6F3C-FCF0-438B-A78F-58DBDC4E8B6A}" srcId="{BB2C3F9E-B39E-4B7E-BEE7-BA0A59BCE95D}" destId="{15E3B2D3-B898-4F4C-B806-99F0EFC13F86}" srcOrd="8" destOrd="0" parTransId="{D7AA3052-11CC-4451-8648-E5536600614A}" sibTransId="{0BF78617-4794-4D37-8F4B-D437424AD0C7}"/>
    <dgm:cxn modelId="{D2AEA124-6FF8-4900-AFB8-405E280E5EEE}" type="presOf" srcId="{29158223-C44F-46E7-93A2-7B6F66A4F820}" destId="{82FAA2F4-E2B7-49BD-9C0B-60D2DFAC3441}" srcOrd="0" destOrd="0" presId="urn:microsoft.com/office/officeart/2008/layout/SquareAccentList"/>
    <dgm:cxn modelId="{5634B123-F019-4CB2-8EB6-927831880CD9}" type="presOf" srcId="{D943D58E-43A6-4E71-819F-7F83E06AA6A1}" destId="{133E6456-6450-42D4-9BA0-6177B310FD90}" srcOrd="0" destOrd="0" presId="urn:microsoft.com/office/officeart/2008/layout/SquareAccentList"/>
    <dgm:cxn modelId="{13E0DA5F-585C-48D4-8C4E-D5F60A22D272}" type="presOf" srcId="{261B36D4-E0C1-4532-9DA6-A564C2063407}" destId="{FB20023B-78C8-4C83-B9CD-99F3DBDABCE8}" srcOrd="0" destOrd="0" presId="urn:microsoft.com/office/officeart/2008/layout/SquareAccentList"/>
    <dgm:cxn modelId="{F1F222F2-C735-4055-93AF-C380D6E1F250}" type="presOf" srcId="{58FB8212-C248-496F-ACF1-A807A05F18BA}" destId="{906781D3-021B-4C44-A422-5FC24B9C6EAC}" srcOrd="0" destOrd="0" presId="urn:microsoft.com/office/officeart/2008/layout/SquareAccentList"/>
    <dgm:cxn modelId="{6F292760-544F-4F74-986D-66704FA4C165}" type="presOf" srcId="{F0284E08-CC81-4D03-9A18-5956D01E7125}" destId="{22021F5B-3ABB-443B-AFBB-B2CE77AE9858}" srcOrd="0" destOrd="0" presId="urn:microsoft.com/office/officeart/2008/layout/SquareAccentList"/>
    <dgm:cxn modelId="{EB810C7C-3DA3-494D-A4B1-2D1349BD1FDE}" type="presOf" srcId="{CFB97B1F-94A9-4372-A33C-59395B06952F}" destId="{50F588CA-3FA6-43A5-B957-857C6A15AD06}" srcOrd="0" destOrd="0" presId="urn:microsoft.com/office/officeart/2008/layout/SquareAccentList"/>
    <dgm:cxn modelId="{DA8DC729-5F84-4FBC-B759-6625D371A1A8}" srcId="{BB2C3F9E-B39E-4B7E-BEE7-BA0A59BCE95D}" destId="{957969EA-B6E6-49EB-8E6C-19A98A79EB54}" srcOrd="4" destOrd="0" parTransId="{BCDB4D42-6F1D-40C2-A53B-35CEF1CAC0A8}" sibTransId="{F0B04818-6E9A-4FA9-80D5-6B6D2B716B21}"/>
    <dgm:cxn modelId="{3E90E1AA-425F-4AEB-990D-348034C25D56}" srcId="{261B36D4-E0C1-4532-9DA6-A564C2063407}" destId="{289F36B4-C8C0-483B-9776-B5C11C5BADA9}" srcOrd="1" destOrd="0" parTransId="{521CE2E8-DA96-46AF-8930-BC0A2FFA1759}" sibTransId="{670C4ECD-69F2-4425-87FC-26160918A125}"/>
    <dgm:cxn modelId="{F39999CE-3F38-4C72-84E2-2D1B46BC088C}" srcId="{289F36B4-C8C0-483B-9776-B5C11C5BADA9}" destId="{C793146D-74F4-477E-96AF-D6A529307E22}" srcOrd="2" destOrd="0" parTransId="{35FDE868-ACD7-4776-AB59-D8B63A2FA47D}" sibTransId="{E0FA6A62-D773-4EB4-890F-F70CB39C5B48}"/>
    <dgm:cxn modelId="{5E8CD762-EB18-41FA-B34C-7BEF0A84AF3A}" srcId="{BB2C3F9E-B39E-4B7E-BEE7-BA0A59BCE95D}" destId="{3B7DE3D4-5F1D-4D51-A0C7-457F916EC845}" srcOrd="6" destOrd="0" parTransId="{9E4DBDCC-6986-476B-B424-C17CAE13A491}" sibTransId="{61F1B22A-40B3-41C8-BE45-C8BCD6F68885}"/>
    <dgm:cxn modelId="{ADCA91FA-7F7B-46CE-A014-FFD77BF33570}" srcId="{BB2C3F9E-B39E-4B7E-BEE7-BA0A59BCE95D}" destId="{BC2B81D7-06A3-4F1C-86DE-AB0D91578F76}" srcOrd="2" destOrd="0" parTransId="{2C119AA0-7F2B-43E2-AFCC-F4DD184789B5}" sibTransId="{8A994A16-093A-46D2-A620-AB2680F70C08}"/>
    <dgm:cxn modelId="{3D53D4D6-FECE-43BB-9D07-F362ECD99087}" type="presOf" srcId="{289F36B4-C8C0-483B-9776-B5C11C5BADA9}" destId="{A624A286-49BB-40C6-8426-34DEBAE50897}" srcOrd="0" destOrd="0" presId="urn:microsoft.com/office/officeart/2008/layout/SquareAccentList"/>
    <dgm:cxn modelId="{0A085859-7141-4014-A73B-60E8760277F1}" type="presOf" srcId="{D9D9396C-6930-4D88-8BD8-885430FF47DB}" destId="{A3EBB5EA-CAA6-4281-845E-FD65A02F78F8}" srcOrd="0" destOrd="0" presId="urn:microsoft.com/office/officeart/2008/layout/SquareAccentList"/>
    <dgm:cxn modelId="{10682FF0-B62F-4B88-B3C0-86812CAC9F14}" srcId="{289F36B4-C8C0-483B-9776-B5C11C5BADA9}" destId="{225DAA81-4249-42B9-BD14-4CE31B479EE4}" srcOrd="5" destOrd="0" parTransId="{186A96E8-EBB8-4A58-88F5-26C2CECB3F75}" sibTransId="{3D1B39C4-1047-4A0F-8CD0-F1E9F4E6A9E3}"/>
    <dgm:cxn modelId="{A1F79D5B-624E-4189-BC7A-373F3BAFA102}" srcId="{289F36B4-C8C0-483B-9776-B5C11C5BADA9}" destId="{1BCD5B64-A86C-45FD-9F9B-3F6F4D7BEB86}" srcOrd="6" destOrd="0" parTransId="{2EE66D04-7B5A-4B2C-85C3-6726E61E80CE}" sibTransId="{1CA71680-2F34-4E65-A0A9-7471D80CFF9C}"/>
    <dgm:cxn modelId="{112D85BD-BC60-462A-B64E-AE3F527A1FAF}" srcId="{289F36B4-C8C0-483B-9776-B5C11C5BADA9}" destId="{8958284C-5996-479A-953B-E242C6FF065E}" srcOrd="0" destOrd="0" parTransId="{58622837-B258-46B1-BCE1-4C33B6BF44AC}" sibTransId="{D22CAB24-321D-4BD3-897B-7D32548996EB}"/>
    <dgm:cxn modelId="{FC3B09DE-0FC0-4A58-9722-868E98C44912}" type="presOf" srcId="{C793146D-74F4-477E-96AF-D6A529307E22}" destId="{240E40B9-7504-41E0-8243-3433A10564A9}" srcOrd="0" destOrd="0" presId="urn:microsoft.com/office/officeart/2008/layout/SquareAccentList"/>
    <dgm:cxn modelId="{6AB9606C-C828-4036-B0D1-036B8899ECB4}" type="presParOf" srcId="{FB20023B-78C8-4C83-B9CD-99F3DBDABCE8}" destId="{7B238659-1C1F-443D-B141-61EF4326D7A3}" srcOrd="0" destOrd="0" presId="urn:microsoft.com/office/officeart/2008/layout/SquareAccentList"/>
    <dgm:cxn modelId="{DCEA75FA-8E12-4617-8034-0F7860671FE8}" type="presParOf" srcId="{7B238659-1C1F-443D-B141-61EF4326D7A3}" destId="{47402DA4-CB6E-4C49-9A8A-AF3B10A40647}" srcOrd="0" destOrd="0" presId="urn:microsoft.com/office/officeart/2008/layout/SquareAccentList"/>
    <dgm:cxn modelId="{6634358D-DF0B-41C0-BF20-F30C252E1F55}" type="presParOf" srcId="{47402DA4-CB6E-4C49-9A8A-AF3B10A40647}" destId="{CFB044E0-32BF-4DD6-A52F-5E141CAB0220}" srcOrd="0" destOrd="0" presId="urn:microsoft.com/office/officeart/2008/layout/SquareAccentList"/>
    <dgm:cxn modelId="{E1485952-00BD-44E0-9D46-0413274EDA03}" type="presParOf" srcId="{47402DA4-CB6E-4C49-9A8A-AF3B10A40647}" destId="{05721626-8716-4554-AD52-625733C58F5A}" srcOrd="1" destOrd="0" presId="urn:microsoft.com/office/officeart/2008/layout/SquareAccentList"/>
    <dgm:cxn modelId="{2E0E3CF8-046C-44C3-9242-E29059B36529}" type="presParOf" srcId="{47402DA4-CB6E-4C49-9A8A-AF3B10A40647}" destId="{626B9FC7-374A-482E-B845-87E8360F5BEC}" srcOrd="2" destOrd="0" presId="urn:microsoft.com/office/officeart/2008/layout/SquareAccentList"/>
    <dgm:cxn modelId="{0DB54F40-6C00-4DB9-9D5E-A5FB788E15EB}" type="presParOf" srcId="{7B238659-1C1F-443D-B141-61EF4326D7A3}" destId="{74079F69-0596-42AF-BB20-A10BAA46DE63}" srcOrd="1" destOrd="0" presId="urn:microsoft.com/office/officeart/2008/layout/SquareAccentList"/>
    <dgm:cxn modelId="{946EF928-F1E2-42F0-A031-0BA7E097EC8E}" type="presParOf" srcId="{74079F69-0596-42AF-BB20-A10BAA46DE63}" destId="{02B61621-FA0B-476A-BE3F-C3DE4A379058}" srcOrd="0" destOrd="0" presId="urn:microsoft.com/office/officeart/2008/layout/SquareAccentList"/>
    <dgm:cxn modelId="{2D6C4EE8-50E2-4115-83D8-F9A64091DF4C}" type="presParOf" srcId="{02B61621-FA0B-476A-BE3F-C3DE4A379058}" destId="{224F7A33-A604-4BFC-97E1-3C2C142781B3}" srcOrd="0" destOrd="0" presId="urn:microsoft.com/office/officeart/2008/layout/SquareAccentList"/>
    <dgm:cxn modelId="{229BA950-A34C-42D2-9267-1823DAB3187B}" type="presParOf" srcId="{02B61621-FA0B-476A-BE3F-C3DE4A379058}" destId="{5AE80969-A120-4FB8-B700-70C52262C8CE}" srcOrd="1" destOrd="0" presId="urn:microsoft.com/office/officeart/2008/layout/SquareAccentList"/>
    <dgm:cxn modelId="{C1BD57D1-C8D0-4495-A7F1-03AE1D564BDA}" type="presParOf" srcId="{74079F69-0596-42AF-BB20-A10BAA46DE63}" destId="{C7CE63F6-7C90-4255-9DAA-FF87F59EFE5C}" srcOrd="1" destOrd="0" presId="urn:microsoft.com/office/officeart/2008/layout/SquareAccentList"/>
    <dgm:cxn modelId="{0838F652-FBDF-4660-881B-34A8BF344834}" type="presParOf" srcId="{C7CE63F6-7C90-4255-9DAA-FF87F59EFE5C}" destId="{4469A758-A3C0-4522-A36E-6033EF2C2A2E}" srcOrd="0" destOrd="0" presId="urn:microsoft.com/office/officeart/2008/layout/SquareAccentList"/>
    <dgm:cxn modelId="{086E0E74-DC17-42CA-9EA7-78789B130479}" type="presParOf" srcId="{C7CE63F6-7C90-4255-9DAA-FF87F59EFE5C}" destId="{C7F46254-AAA6-4B4C-8D6A-A5B9FDE408EB}" srcOrd="1" destOrd="0" presId="urn:microsoft.com/office/officeart/2008/layout/SquareAccentList"/>
    <dgm:cxn modelId="{E94183A4-ED9E-4D62-B121-B9F1403554AE}" type="presParOf" srcId="{74079F69-0596-42AF-BB20-A10BAA46DE63}" destId="{57F19818-25D5-40C8-9B2D-7400543F71D2}" srcOrd="2" destOrd="0" presId="urn:microsoft.com/office/officeart/2008/layout/SquareAccentList"/>
    <dgm:cxn modelId="{775CB335-28B6-48D7-BD72-9E0D81BCCB0F}" type="presParOf" srcId="{57F19818-25D5-40C8-9B2D-7400543F71D2}" destId="{71EC8CD3-088E-4913-89AD-221917BF9291}" srcOrd="0" destOrd="0" presId="urn:microsoft.com/office/officeart/2008/layout/SquareAccentList"/>
    <dgm:cxn modelId="{927D1156-7094-4D01-8D5E-65D608E194A4}" type="presParOf" srcId="{57F19818-25D5-40C8-9B2D-7400543F71D2}" destId="{7648596B-7594-4F17-8270-D9A2712B46B6}" srcOrd="1" destOrd="0" presId="urn:microsoft.com/office/officeart/2008/layout/SquareAccentList"/>
    <dgm:cxn modelId="{1B8916D9-6737-4A1C-9844-8E573D75CC35}" type="presParOf" srcId="{74079F69-0596-42AF-BB20-A10BAA46DE63}" destId="{B4752B48-CC73-444B-B263-B71AF37FE1CC}" srcOrd="3" destOrd="0" presId="urn:microsoft.com/office/officeart/2008/layout/SquareAccentList"/>
    <dgm:cxn modelId="{585D0039-670D-4196-B8CE-91E8F757CF7E}" type="presParOf" srcId="{B4752B48-CC73-444B-B263-B71AF37FE1CC}" destId="{C3B6E217-3078-48EC-BC4C-ED6E89F0BC0F}" srcOrd="0" destOrd="0" presId="urn:microsoft.com/office/officeart/2008/layout/SquareAccentList"/>
    <dgm:cxn modelId="{EA219284-EEB9-4A66-8229-079E2268C617}" type="presParOf" srcId="{B4752B48-CC73-444B-B263-B71AF37FE1CC}" destId="{98828224-8AD1-4A09-8F8B-8D8B2A0B7DB5}" srcOrd="1" destOrd="0" presId="urn:microsoft.com/office/officeart/2008/layout/SquareAccentList"/>
    <dgm:cxn modelId="{98F6F80B-E432-41C8-9CF9-3B0908C2ABFB}" type="presParOf" srcId="{74079F69-0596-42AF-BB20-A10BAA46DE63}" destId="{73906166-18F6-4653-8FBB-53B3C1FCA5BD}" srcOrd="4" destOrd="0" presId="urn:microsoft.com/office/officeart/2008/layout/SquareAccentList"/>
    <dgm:cxn modelId="{3C4353D4-3C21-45A1-8120-D9E789A904B9}" type="presParOf" srcId="{73906166-18F6-4653-8FBB-53B3C1FCA5BD}" destId="{ED11B1A8-43A1-4E9E-B559-9542C9C05921}" srcOrd="0" destOrd="0" presId="urn:microsoft.com/office/officeart/2008/layout/SquareAccentList"/>
    <dgm:cxn modelId="{A4D58754-573A-44A2-B0F7-FDB0F18FC0A0}" type="presParOf" srcId="{73906166-18F6-4653-8FBB-53B3C1FCA5BD}" destId="{726A9AD0-8DAE-4459-8466-12DC81F555A8}" srcOrd="1" destOrd="0" presId="urn:microsoft.com/office/officeart/2008/layout/SquareAccentList"/>
    <dgm:cxn modelId="{3CE6691E-3169-4A8C-B2CC-0F4C425DF767}" type="presParOf" srcId="{74079F69-0596-42AF-BB20-A10BAA46DE63}" destId="{FE509C43-703B-40D8-8C79-6686756B6EC6}" srcOrd="5" destOrd="0" presId="urn:microsoft.com/office/officeart/2008/layout/SquareAccentList"/>
    <dgm:cxn modelId="{E0559CFA-255B-46E3-BD4E-5F45D440E7B9}" type="presParOf" srcId="{FE509C43-703B-40D8-8C79-6686756B6EC6}" destId="{183E3266-0F74-421A-B7DA-2BD31BEBB34B}" srcOrd="0" destOrd="0" presId="urn:microsoft.com/office/officeart/2008/layout/SquareAccentList"/>
    <dgm:cxn modelId="{1F91BB51-F24B-4166-AB1D-01CF5B508C58}" type="presParOf" srcId="{FE509C43-703B-40D8-8C79-6686756B6EC6}" destId="{82FAA2F4-E2B7-49BD-9C0B-60D2DFAC3441}" srcOrd="1" destOrd="0" presId="urn:microsoft.com/office/officeart/2008/layout/SquareAccentList"/>
    <dgm:cxn modelId="{423C982A-3525-4A6D-A52B-EB372A58CD85}" type="presParOf" srcId="{74079F69-0596-42AF-BB20-A10BAA46DE63}" destId="{B007574D-1AF7-4B69-92BD-EDB31729E7A3}" srcOrd="6" destOrd="0" presId="urn:microsoft.com/office/officeart/2008/layout/SquareAccentList"/>
    <dgm:cxn modelId="{B50562D7-A3A8-4FF2-98AA-A45DBDE522CB}" type="presParOf" srcId="{B007574D-1AF7-4B69-92BD-EDB31729E7A3}" destId="{C660816B-332A-4B23-90F0-BD5CF39FA4F3}" srcOrd="0" destOrd="0" presId="urn:microsoft.com/office/officeart/2008/layout/SquareAccentList"/>
    <dgm:cxn modelId="{E5EFC48E-57D6-4193-8C53-8E278DE12226}" type="presParOf" srcId="{B007574D-1AF7-4B69-92BD-EDB31729E7A3}" destId="{D8B322E8-8D31-400B-89C8-247D7529ADA9}" srcOrd="1" destOrd="0" presId="urn:microsoft.com/office/officeart/2008/layout/SquareAccentList"/>
    <dgm:cxn modelId="{80AC17C9-9A43-431B-8CB0-6DD67F559DB8}" type="presParOf" srcId="{74079F69-0596-42AF-BB20-A10BAA46DE63}" destId="{FC26D9B8-4F0C-4D00-8271-8BBC39224C97}" srcOrd="7" destOrd="0" presId="urn:microsoft.com/office/officeart/2008/layout/SquareAccentList"/>
    <dgm:cxn modelId="{ECB1FA86-22BE-496E-A35A-0CBAA2CBDC18}" type="presParOf" srcId="{FC26D9B8-4F0C-4D00-8271-8BBC39224C97}" destId="{0FA17169-7361-413E-9DB4-D26F57529971}" srcOrd="0" destOrd="0" presId="urn:microsoft.com/office/officeart/2008/layout/SquareAccentList"/>
    <dgm:cxn modelId="{D51E6E94-C8A9-41C1-8147-578E02821981}" type="presParOf" srcId="{FC26D9B8-4F0C-4D00-8271-8BBC39224C97}" destId="{27DD97BF-9723-45B7-B849-AFC403E02120}" srcOrd="1" destOrd="0" presId="urn:microsoft.com/office/officeart/2008/layout/SquareAccentList"/>
    <dgm:cxn modelId="{5D88F4F0-6C75-4D22-B1A9-680B8DDB037D}" type="presParOf" srcId="{74079F69-0596-42AF-BB20-A10BAA46DE63}" destId="{BB01C36C-F11F-437D-8DBF-91E480014760}" srcOrd="8" destOrd="0" presId="urn:microsoft.com/office/officeart/2008/layout/SquareAccentList"/>
    <dgm:cxn modelId="{2D22585D-F501-49E7-B827-3C267A2A6D7C}" type="presParOf" srcId="{BB01C36C-F11F-437D-8DBF-91E480014760}" destId="{24D57BDA-A9FF-4098-B8C5-F8D929EBA25F}" srcOrd="0" destOrd="0" presId="urn:microsoft.com/office/officeart/2008/layout/SquareAccentList"/>
    <dgm:cxn modelId="{2589DF5D-7D99-4911-901C-5CA53F50946E}" type="presParOf" srcId="{BB01C36C-F11F-437D-8DBF-91E480014760}" destId="{8B9C106F-BD45-4A42-BAE7-BFFD028095FB}" srcOrd="1" destOrd="0" presId="urn:microsoft.com/office/officeart/2008/layout/SquareAccentList"/>
    <dgm:cxn modelId="{E4EB4B29-2775-4C56-B6B2-D8DC3802A88E}" type="presParOf" srcId="{FB20023B-78C8-4C83-B9CD-99F3DBDABCE8}" destId="{BDEC62DC-5B06-4B9A-A7D5-414DA243DBDF}" srcOrd="1" destOrd="0" presId="urn:microsoft.com/office/officeart/2008/layout/SquareAccentList"/>
    <dgm:cxn modelId="{32C4C0A3-A0B4-487C-B35D-BB2C112732C3}" type="presParOf" srcId="{BDEC62DC-5B06-4B9A-A7D5-414DA243DBDF}" destId="{5A7A9B46-C401-482D-B925-96B91B8F0A5D}" srcOrd="0" destOrd="0" presId="urn:microsoft.com/office/officeart/2008/layout/SquareAccentList"/>
    <dgm:cxn modelId="{5520C5DB-1E10-4705-AA7C-0179E8279034}" type="presParOf" srcId="{5A7A9B46-C401-482D-B925-96B91B8F0A5D}" destId="{AB8B30B7-24D4-4BFE-9B95-26921626FD25}" srcOrd="0" destOrd="0" presId="urn:microsoft.com/office/officeart/2008/layout/SquareAccentList"/>
    <dgm:cxn modelId="{1334C4B0-5B5B-49F2-8962-A4246164804E}" type="presParOf" srcId="{5A7A9B46-C401-482D-B925-96B91B8F0A5D}" destId="{D49DA5D6-A9FD-4BCE-9187-9B5EECE89921}" srcOrd="1" destOrd="0" presId="urn:microsoft.com/office/officeart/2008/layout/SquareAccentList"/>
    <dgm:cxn modelId="{D060A544-E1EB-4780-9AB8-7ED8306B2169}" type="presParOf" srcId="{5A7A9B46-C401-482D-B925-96B91B8F0A5D}" destId="{A624A286-49BB-40C6-8426-34DEBAE50897}" srcOrd="2" destOrd="0" presId="urn:microsoft.com/office/officeart/2008/layout/SquareAccentList"/>
    <dgm:cxn modelId="{B2F6455D-DA3B-49BE-AFAB-01221758D797}" type="presParOf" srcId="{BDEC62DC-5B06-4B9A-A7D5-414DA243DBDF}" destId="{1ABAE6CC-C3CC-4C74-A03A-517A628E71A1}" srcOrd="1" destOrd="0" presId="urn:microsoft.com/office/officeart/2008/layout/SquareAccentList"/>
    <dgm:cxn modelId="{6F9DE547-3F1F-4900-B859-867595A1853E}" type="presParOf" srcId="{1ABAE6CC-C3CC-4C74-A03A-517A628E71A1}" destId="{7070BD73-204A-4CFD-9D0C-493A8FFB7C4D}" srcOrd="0" destOrd="0" presId="urn:microsoft.com/office/officeart/2008/layout/SquareAccentList"/>
    <dgm:cxn modelId="{9C47452D-0F65-4013-8173-2456D4D68809}" type="presParOf" srcId="{7070BD73-204A-4CFD-9D0C-493A8FFB7C4D}" destId="{468CDE6A-C783-4942-BEA1-FE156BCF76D8}" srcOrd="0" destOrd="0" presId="urn:microsoft.com/office/officeart/2008/layout/SquareAccentList"/>
    <dgm:cxn modelId="{018CECEE-D3B0-4FAF-9696-FC15057954D5}" type="presParOf" srcId="{7070BD73-204A-4CFD-9D0C-493A8FFB7C4D}" destId="{CD72CCFF-26DE-474F-A6C5-69CA25322847}" srcOrd="1" destOrd="0" presId="urn:microsoft.com/office/officeart/2008/layout/SquareAccentList"/>
    <dgm:cxn modelId="{C5159264-9D61-47B3-A685-4DC9D77E8B77}" type="presParOf" srcId="{1ABAE6CC-C3CC-4C74-A03A-517A628E71A1}" destId="{BDCF1146-B41B-46EF-93D2-EF82256914C8}" srcOrd="1" destOrd="0" presId="urn:microsoft.com/office/officeart/2008/layout/SquareAccentList"/>
    <dgm:cxn modelId="{FC0D7A83-017B-408B-9AE4-F3F1F0B8231F}" type="presParOf" srcId="{BDCF1146-B41B-46EF-93D2-EF82256914C8}" destId="{3F946C37-D59E-46F3-8C4D-620BD0B82BBC}" srcOrd="0" destOrd="0" presId="urn:microsoft.com/office/officeart/2008/layout/SquareAccentList"/>
    <dgm:cxn modelId="{7FDA1233-7693-4F87-8820-A4931AC7CF2C}" type="presParOf" srcId="{BDCF1146-B41B-46EF-93D2-EF82256914C8}" destId="{906781D3-021B-4C44-A422-5FC24B9C6EAC}" srcOrd="1" destOrd="0" presId="urn:microsoft.com/office/officeart/2008/layout/SquareAccentList"/>
    <dgm:cxn modelId="{2E55B51D-8859-4F4F-BFBA-F800FB886022}" type="presParOf" srcId="{1ABAE6CC-C3CC-4C74-A03A-517A628E71A1}" destId="{A9387761-6F1E-416A-98C6-77238B8BD276}" srcOrd="2" destOrd="0" presId="urn:microsoft.com/office/officeart/2008/layout/SquareAccentList"/>
    <dgm:cxn modelId="{B6C63E47-B3BF-46B2-80B3-0AB2808C906E}" type="presParOf" srcId="{A9387761-6F1E-416A-98C6-77238B8BD276}" destId="{74192FF9-7F8B-4B6E-9BC0-ED92B0CE1C0E}" srcOrd="0" destOrd="0" presId="urn:microsoft.com/office/officeart/2008/layout/SquareAccentList"/>
    <dgm:cxn modelId="{E23FC6F5-5B6D-4D01-88C4-C0B20EE8AD7D}" type="presParOf" srcId="{A9387761-6F1E-416A-98C6-77238B8BD276}" destId="{240E40B9-7504-41E0-8243-3433A10564A9}" srcOrd="1" destOrd="0" presId="urn:microsoft.com/office/officeart/2008/layout/SquareAccentList"/>
    <dgm:cxn modelId="{CD5CA982-0C89-4B82-A36F-52B06E81C040}" type="presParOf" srcId="{1ABAE6CC-C3CC-4C74-A03A-517A628E71A1}" destId="{3DD7798A-EC33-46F5-97A5-D4D83927F2C6}" srcOrd="3" destOrd="0" presId="urn:microsoft.com/office/officeart/2008/layout/SquareAccentList"/>
    <dgm:cxn modelId="{CF614CA8-A59A-4EA3-886E-7F66C7A9802A}" type="presParOf" srcId="{3DD7798A-EC33-46F5-97A5-D4D83927F2C6}" destId="{BD3ABE76-9B31-4CED-98C3-34689285AD67}" srcOrd="0" destOrd="0" presId="urn:microsoft.com/office/officeart/2008/layout/SquareAccentList"/>
    <dgm:cxn modelId="{D067C1AA-EAA7-42F1-82F1-B9EFA16345A4}" type="presParOf" srcId="{3DD7798A-EC33-46F5-97A5-D4D83927F2C6}" destId="{22021F5B-3ABB-443B-AFBB-B2CE77AE9858}" srcOrd="1" destOrd="0" presId="urn:microsoft.com/office/officeart/2008/layout/SquareAccentList"/>
    <dgm:cxn modelId="{28D18C37-A390-49E0-8E1E-C1A5555C1E3C}" type="presParOf" srcId="{1ABAE6CC-C3CC-4C74-A03A-517A628E71A1}" destId="{81A524D7-4EF5-4900-B527-F801D3BFC3BB}" srcOrd="4" destOrd="0" presId="urn:microsoft.com/office/officeart/2008/layout/SquareAccentList"/>
    <dgm:cxn modelId="{0C615CE8-4A3E-44C0-B218-9758853ADB17}" type="presParOf" srcId="{81A524D7-4EF5-4900-B527-F801D3BFC3BB}" destId="{177A8E39-9CDA-407E-A7C5-D33A48E48116}" srcOrd="0" destOrd="0" presId="urn:microsoft.com/office/officeart/2008/layout/SquareAccentList"/>
    <dgm:cxn modelId="{8E27FB55-721A-4986-BDAB-582317DE2928}" type="presParOf" srcId="{81A524D7-4EF5-4900-B527-F801D3BFC3BB}" destId="{50F588CA-3FA6-43A5-B957-857C6A15AD06}" srcOrd="1" destOrd="0" presId="urn:microsoft.com/office/officeart/2008/layout/SquareAccentList"/>
    <dgm:cxn modelId="{8FEABBC0-C7CD-462F-B524-82D57EDAA414}" type="presParOf" srcId="{1ABAE6CC-C3CC-4C74-A03A-517A628E71A1}" destId="{5D7FB9FF-0A2D-46E2-9FC9-7EAF404D4D08}" srcOrd="5" destOrd="0" presId="urn:microsoft.com/office/officeart/2008/layout/SquareAccentList"/>
    <dgm:cxn modelId="{6AD9A429-CB9C-4FE2-9643-D7E14BEDF646}" type="presParOf" srcId="{5D7FB9FF-0A2D-46E2-9FC9-7EAF404D4D08}" destId="{6872993C-79FE-4B35-A347-D3DF69C548BC}" srcOrd="0" destOrd="0" presId="urn:microsoft.com/office/officeart/2008/layout/SquareAccentList"/>
    <dgm:cxn modelId="{582903F0-08A8-49C8-81E0-F0E3A4195090}" type="presParOf" srcId="{5D7FB9FF-0A2D-46E2-9FC9-7EAF404D4D08}" destId="{8916B27E-F20D-497D-83E7-22119086B67C}" srcOrd="1" destOrd="0" presId="urn:microsoft.com/office/officeart/2008/layout/SquareAccentList"/>
    <dgm:cxn modelId="{95EF60EB-82F6-4261-9BFD-28FF736F03B1}" type="presParOf" srcId="{1ABAE6CC-C3CC-4C74-A03A-517A628E71A1}" destId="{B255CAE6-CF98-446A-A124-BBDD922C6DDB}" srcOrd="6" destOrd="0" presId="urn:microsoft.com/office/officeart/2008/layout/SquareAccentList"/>
    <dgm:cxn modelId="{454AB23A-A313-4EA2-9D01-10A88205A155}" type="presParOf" srcId="{B255CAE6-CF98-446A-A124-BBDD922C6DDB}" destId="{DA22B650-382C-4699-A721-C5D0826B8499}" srcOrd="0" destOrd="0" presId="urn:microsoft.com/office/officeart/2008/layout/SquareAccentList"/>
    <dgm:cxn modelId="{BB9F2002-464B-437E-B80C-A572AFA7D0C2}" type="presParOf" srcId="{B255CAE6-CF98-446A-A124-BBDD922C6DDB}" destId="{5184A51A-AA3C-40E1-9F69-F9C3F2F6203B}" srcOrd="1" destOrd="0" presId="urn:microsoft.com/office/officeart/2008/layout/SquareAccentList"/>
    <dgm:cxn modelId="{42DA39BF-FC48-4AF6-A112-274914AB3456}" type="presParOf" srcId="{1ABAE6CC-C3CC-4C74-A03A-517A628E71A1}" destId="{32D40607-A476-4E5E-A0BE-DFBF63C6E719}" srcOrd="7" destOrd="0" presId="urn:microsoft.com/office/officeart/2008/layout/SquareAccentList"/>
    <dgm:cxn modelId="{30381072-BD17-4FD9-ACF4-1A3A153BFF75}" type="presParOf" srcId="{32D40607-A476-4E5E-A0BE-DFBF63C6E719}" destId="{ADFE5749-F110-4A92-ACBD-7D2DF5524F2C}" srcOrd="0" destOrd="0" presId="urn:microsoft.com/office/officeart/2008/layout/SquareAccentList"/>
    <dgm:cxn modelId="{3FD3D325-76CE-43B2-9F40-69363FCDA61C}" type="presParOf" srcId="{32D40607-A476-4E5E-A0BE-DFBF63C6E719}" destId="{A3EBB5EA-CAA6-4281-845E-FD65A02F78F8}" srcOrd="1" destOrd="0" presId="urn:microsoft.com/office/officeart/2008/layout/SquareAccentList"/>
    <dgm:cxn modelId="{28AE8657-0A3F-4CF9-9D2F-0E88523754EA}" type="presParOf" srcId="{1ABAE6CC-C3CC-4C74-A03A-517A628E71A1}" destId="{B3E405BC-77FA-4B2F-B54B-A1221651199E}" srcOrd="8" destOrd="0" presId="urn:microsoft.com/office/officeart/2008/layout/SquareAccentList"/>
    <dgm:cxn modelId="{37298B72-FB8D-4527-ADFD-14770C56FCD0}" type="presParOf" srcId="{B3E405BC-77FA-4B2F-B54B-A1221651199E}" destId="{50295B72-67D3-424A-92C7-A1AF11C46E81}" srcOrd="0" destOrd="0" presId="urn:microsoft.com/office/officeart/2008/layout/SquareAccentList"/>
    <dgm:cxn modelId="{65E819BB-ECD9-460D-9617-5C40CBA75906}" type="presParOf" srcId="{B3E405BC-77FA-4B2F-B54B-A1221651199E}" destId="{133E6456-6450-42D4-9BA0-6177B310FD90}"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dgm:t>
        <a:bodyPr/>
        <a:lstStyle/>
        <a:p>
          <a:r>
            <a:rPr kumimoji="1" lang="ja-JP" altLang="en-US" sz="1600" b="1" dirty="0" smtClean="0"/>
            <a:t>基本構文</a:t>
          </a:r>
          <a:endParaRPr kumimoji="1" lang="ja-JP" altLang="en-US" sz="1600" b="1" dirty="0"/>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dgm:t>
        <a:bodyPr/>
        <a:lstStyle/>
        <a:p>
          <a:r>
            <a:rPr kumimoji="1" lang="ja-JP" altLang="en-US" sz="1600" dirty="0" smtClean="0"/>
            <a:t>コメント</a:t>
          </a:r>
          <a:endParaRPr kumimoji="1" lang="ja-JP" altLang="en-US" sz="1600" dirty="0"/>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dgm:t>
        <a:bodyPr/>
        <a:lstStyle/>
        <a:p>
          <a:r>
            <a:rPr kumimoji="1" lang="ja-JP" altLang="en-US" sz="1600" b="1" dirty="0" smtClean="0"/>
            <a:t>関数</a:t>
          </a:r>
          <a:endParaRPr kumimoji="1" lang="ja-JP" altLang="en-US" sz="1600" b="1" dirty="0"/>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dgm:t>
        <a:bodyPr/>
        <a:lstStyle/>
        <a:p>
          <a:r>
            <a:rPr kumimoji="1" lang="ja-JP" altLang="en-US" sz="1600" dirty="0" smtClean="0"/>
            <a:t>関数定義</a:t>
          </a:r>
          <a:endParaRPr kumimoji="1" lang="ja-JP" altLang="en-US" sz="1600" dirty="0"/>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dgm:t>
        <a:bodyPr/>
        <a:lstStyle/>
        <a:p>
          <a:r>
            <a:rPr kumimoji="1" lang="ja-JP" altLang="en-US" sz="1600" b="1" dirty="0" smtClean="0"/>
            <a:t>データ構造</a:t>
          </a:r>
          <a:endParaRPr kumimoji="1" lang="ja-JP" altLang="en-US" sz="1600" b="1" dirty="0"/>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dgm:t>
        <a:bodyPr/>
        <a:lstStyle/>
        <a:p>
          <a:r>
            <a:rPr kumimoji="1" lang="ja-JP" altLang="en-US" sz="1400" dirty="0" smtClean="0"/>
            <a:t>リスト</a:t>
          </a:r>
          <a:r>
            <a:rPr kumimoji="1" lang="en-US" altLang="ja-JP" sz="1200" dirty="0" smtClean="0"/>
            <a:t>(</a:t>
          </a:r>
          <a:r>
            <a:rPr kumimoji="1" lang="ja-JP" altLang="en-US" sz="1200" dirty="0" smtClean="0"/>
            <a:t>配列</a:t>
          </a:r>
          <a:r>
            <a:rPr kumimoji="1" lang="en-US" altLang="ja-JP" sz="1200" dirty="0" smtClean="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smtClean="0"/>
            <a:t>ファイル入出力</a:t>
          </a:r>
          <a:endParaRPr kumimoji="1" lang="ja-JP" altLang="en-US" sz="1400" b="1" dirty="0"/>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smtClean="0"/>
            <a:t>API</a:t>
          </a:r>
          <a:r>
            <a:rPr kumimoji="1" lang="ja-JP" altLang="en-US" sz="1600" b="1" dirty="0" smtClean="0"/>
            <a:t>実行</a:t>
          </a:r>
          <a:endParaRPr kumimoji="1" lang="ja-JP" altLang="en-US" sz="1600" b="1" dirty="0"/>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dgm:t>
        <a:bodyPr/>
        <a:lstStyle/>
        <a:p>
          <a:r>
            <a:rPr kumimoji="1" lang="ja-JP" altLang="en-US" sz="1600" dirty="0" smtClean="0"/>
            <a:t>変数</a:t>
          </a:r>
          <a:endParaRPr kumimoji="1" lang="ja-JP" altLang="en-US" sz="1600" dirty="0"/>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dgm:t>
        <a:bodyPr/>
        <a:lstStyle/>
        <a:p>
          <a:r>
            <a:rPr kumimoji="1" lang="ja-JP" altLang="en-US" sz="1600" dirty="0" smtClean="0"/>
            <a:t>入出力</a:t>
          </a:r>
          <a:endParaRPr kumimoji="1" lang="ja-JP" altLang="en-US" sz="1600" dirty="0"/>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dgm:t>
        <a:bodyPr/>
        <a:lstStyle/>
        <a:p>
          <a:r>
            <a:rPr kumimoji="1" lang="ja-JP" altLang="en-US" sz="1600" dirty="0" smtClean="0"/>
            <a:t>演算子</a:t>
          </a:r>
          <a:endParaRPr kumimoji="1" lang="ja-JP" altLang="en-US" sz="1600" dirty="0"/>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dgm:t>
        <a:bodyPr/>
        <a:lstStyle/>
        <a:p>
          <a:r>
            <a:rPr kumimoji="1" lang="ja-JP" altLang="en-US" sz="1600" dirty="0" smtClean="0"/>
            <a:t>条件分岐</a:t>
          </a:r>
          <a:endParaRPr kumimoji="1" lang="ja-JP" altLang="en-US" sz="1600" dirty="0"/>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dgm:t>
        <a:bodyPr/>
        <a:lstStyle/>
        <a:p>
          <a:r>
            <a:rPr kumimoji="1" lang="ja-JP" altLang="en-US" sz="1600" dirty="0" smtClean="0"/>
            <a:t>関数呼び出</a:t>
          </a:r>
          <a:endParaRPr kumimoji="1" lang="ja-JP" altLang="en-US" sz="1600" dirty="0"/>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dgm:t>
        <a:bodyPr/>
        <a:lstStyle/>
        <a:p>
          <a:r>
            <a:rPr kumimoji="1" lang="ja-JP" altLang="en-US" sz="1600" dirty="0" smtClean="0"/>
            <a:t>組み込み関数</a:t>
          </a:r>
          <a:endParaRPr kumimoji="1" lang="ja-JP" altLang="en-US" sz="1600" dirty="0"/>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dgm:t>
        <a:bodyPr/>
        <a:lstStyle/>
        <a:p>
          <a:r>
            <a:rPr kumimoji="1" lang="ja-JP" altLang="en-US" sz="1400" dirty="0" smtClean="0"/>
            <a:t>辞書</a:t>
          </a:r>
          <a:r>
            <a:rPr kumimoji="1" lang="en-US" altLang="ja-JP" sz="1200" dirty="0" smtClean="0"/>
            <a:t>(</a:t>
          </a:r>
          <a:r>
            <a:rPr kumimoji="1" lang="ja-JP" altLang="en-US" sz="1200" dirty="0" smtClean="0"/>
            <a:t>連想配列</a:t>
          </a:r>
          <a:r>
            <a:rPr kumimoji="1" lang="en-US" altLang="ja-JP" sz="1200" dirty="0" smtClean="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dgm:t>
        <a:bodyPr/>
        <a:lstStyle/>
        <a:p>
          <a:r>
            <a:rPr kumimoji="1" lang="ja-JP" altLang="en-US" sz="1400" dirty="0" smtClean="0"/>
            <a:t>文字列の基本操作</a:t>
          </a:r>
          <a:endParaRPr kumimoji="1" lang="ja-JP" altLang="en-US" sz="1400" dirty="0"/>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smtClean="0"/>
            <a:t>読み込み</a:t>
          </a:r>
          <a:endParaRPr kumimoji="1" lang="ja-JP" altLang="en-US" sz="1600" dirty="0"/>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smtClean="0"/>
            <a:t>書き込み</a:t>
          </a:r>
          <a:endParaRPr kumimoji="1" lang="ja-JP" altLang="en-US" sz="1600" dirty="0"/>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smtClean="0"/>
            <a:t>上書き</a:t>
          </a:r>
          <a:endParaRPr kumimoji="1" lang="ja-JP" altLang="en-US" sz="1600" dirty="0"/>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smtClean="0"/>
            <a:t>削除</a:t>
          </a:r>
          <a:endParaRPr kumimoji="1" lang="ja-JP" altLang="en-US" sz="1600" dirty="0"/>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smtClean="0"/>
            <a:t>Genesys</a:t>
          </a:r>
          <a:r>
            <a:rPr kumimoji="1" lang="ja-JP" altLang="en-US" sz="1600" dirty="0" smtClean="0"/>
            <a:t>の</a:t>
          </a:r>
          <a:r>
            <a:rPr kumimoji="1" lang="en-US" altLang="ja-JP" sz="1600" dirty="0" smtClean="0"/>
            <a:t>API</a:t>
          </a:r>
          <a:r>
            <a:rPr kumimoji="1" lang="ja-JP" altLang="en-US" sz="1600" dirty="0" smtClean="0"/>
            <a:t>を活用して実行</a:t>
          </a:r>
          <a:endParaRPr kumimoji="1" lang="ja-JP" altLang="en-US" sz="1600" dirty="0"/>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t>
        <a:bodyPr/>
        <a:lstStyle/>
        <a:p>
          <a:endParaRPr kumimoji="1" lang="ja-JP" altLang="en-US"/>
        </a:p>
      </dgm:t>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t>
        <a:bodyPr/>
        <a:lstStyle/>
        <a:p>
          <a:endParaRPr kumimoji="1" lang="ja-JP" altLang="en-US"/>
        </a:p>
      </dgm:t>
    </dgm:pt>
    <dgm:pt modelId="{FA723625-237D-4EEB-8E89-EFA2EEBF3F0B}" type="pres">
      <dgm:prSet presAssocID="{6E4175EF-9168-4FB0-B52A-849B5D02F5F0}" presName="parSh" presStyleLbl="node1" presStyleIdx="0" presStyleCnt="5"/>
      <dgm:spPr/>
      <dgm:t>
        <a:bodyPr/>
        <a:lstStyle/>
        <a:p>
          <a:endParaRPr kumimoji="1" lang="ja-JP" altLang="en-US"/>
        </a:p>
      </dgm:t>
    </dgm:pt>
    <dgm:pt modelId="{F9428AEB-2EB8-4F03-9C62-B6C83A22CBB6}" type="pres">
      <dgm:prSet presAssocID="{6E4175EF-9168-4FB0-B52A-849B5D02F5F0}" presName="desTx" presStyleLbl="fgAcc1" presStyleIdx="0" presStyleCnt="5">
        <dgm:presLayoutVars>
          <dgm:bulletEnabled val="1"/>
        </dgm:presLayoutVars>
      </dgm:prSet>
      <dgm:spPr/>
      <dgm:t>
        <a:bodyPr/>
        <a:lstStyle/>
        <a:p>
          <a:endParaRPr kumimoji="1" lang="ja-JP" altLang="en-US"/>
        </a:p>
      </dgm:t>
    </dgm:pt>
    <dgm:pt modelId="{65A4CE7F-5A38-4D0C-B9F0-C252554B3D46}" type="pres">
      <dgm:prSet presAssocID="{DFF2D690-A768-4B31-A48C-14FF686FB5F7}" presName="sibTrans" presStyleLbl="sibTrans2D1" presStyleIdx="0" presStyleCnt="4"/>
      <dgm:spPr/>
      <dgm:t>
        <a:bodyPr/>
        <a:lstStyle/>
        <a:p>
          <a:endParaRPr kumimoji="1" lang="ja-JP" altLang="en-US"/>
        </a:p>
      </dgm:t>
    </dgm:pt>
    <dgm:pt modelId="{8949A493-DC20-4F7E-A4B2-082E87EAB6FD}" type="pres">
      <dgm:prSet presAssocID="{DFF2D690-A768-4B31-A48C-14FF686FB5F7}" presName="connTx" presStyleLbl="sibTrans2D1" presStyleIdx="0" presStyleCnt="4"/>
      <dgm:spPr/>
      <dgm:t>
        <a:bodyPr/>
        <a:lstStyle/>
        <a:p>
          <a:endParaRPr kumimoji="1" lang="ja-JP" altLang="en-US"/>
        </a:p>
      </dgm:t>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t>
        <a:bodyPr/>
        <a:lstStyle/>
        <a:p>
          <a:endParaRPr kumimoji="1" lang="ja-JP" altLang="en-US"/>
        </a:p>
      </dgm:t>
    </dgm:pt>
    <dgm:pt modelId="{E7B577E2-205C-4B01-BB4A-FACB3719CA81}" type="pres">
      <dgm:prSet presAssocID="{8575F4E7-1759-40EF-BD4B-27C6E3001DC8}" presName="parSh" presStyleLbl="node1" presStyleIdx="1" presStyleCnt="5"/>
      <dgm:spPr/>
      <dgm:t>
        <a:bodyPr/>
        <a:lstStyle/>
        <a:p>
          <a:endParaRPr kumimoji="1" lang="ja-JP" altLang="en-US"/>
        </a:p>
      </dgm:t>
    </dgm:pt>
    <dgm:pt modelId="{2297E1D8-E0D9-4ADA-9D7C-386DFFB4E048}" type="pres">
      <dgm:prSet presAssocID="{8575F4E7-1759-40EF-BD4B-27C6E3001DC8}" presName="desTx" presStyleLbl="fgAcc1" presStyleIdx="1" presStyleCnt="5" custScaleX="117960">
        <dgm:presLayoutVars>
          <dgm:bulletEnabled val="1"/>
        </dgm:presLayoutVars>
      </dgm:prSet>
      <dgm:spPr/>
      <dgm:t>
        <a:bodyPr/>
        <a:lstStyle/>
        <a:p>
          <a:endParaRPr kumimoji="1" lang="ja-JP" altLang="en-US"/>
        </a:p>
      </dgm:t>
    </dgm:pt>
    <dgm:pt modelId="{B768B3D6-8DE4-4E5B-BD4A-0E0A91EF878C}" type="pres">
      <dgm:prSet presAssocID="{DA02ADEA-0348-4FA7-9331-16CBE34C48D5}" presName="sibTrans" presStyleLbl="sibTrans2D1" presStyleIdx="1" presStyleCnt="4"/>
      <dgm:spPr/>
      <dgm:t>
        <a:bodyPr/>
        <a:lstStyle/>
        <a:p>
          <a:endParaRPr kumimoji="1" lang="ja-JP" altLang="en-US"/>
        </a:p>
      </dgm:t>
    </dgm:pt>
    <dgm:pt modelId="{1D4E3B5C-C11C-4B11-B8BD-473BECC3FB25}" type="pres">
      <dgm:prSet presAssocID="{DA02ADEA-0348-4FA7-9331-16CBE34C48D5}" presName="connTx" presStyleLbl="sibTrans2D1" presStyleIdx="1" presStyleCnt="4"/>
      <dgm:spPr/>
      <dgm:t>
        <a:bodyPr/>
        <a:lstStyle/>
        <a:p>
          <a:endParaRPr kumimoji="1" lang="ja-JP" altLang="en-US"/>
        </a:p>
      </dgm:t>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t>
        <a:bodyPr/>
        <a:lstStyle/>
        <a:p>
          <a:endParaRPr kumimoji="1" lang="ja-JP" altLang="en-US"/>
        </a:p>
      </dgm:t>
    </dgm:pt>
    <dgm:pt modelId="{74DD3C72-0997-4923-9059-B06F6A3686B6}" type="pres">
      <dgm:prSet presAssocID="{0887AFA7-249A-4462-AA6F-1BA66B9F0172}" presName="parSh" presStyleLbl="node1" presStyleIdx="2" presStyleCnt="5"/>
      <dgm:spPr/>
      <dgm:t>
        <a:bodyPr/>
        <a:lstStyle/>
        <a:p>
          <a:endParaRPr kumimoji="1" lang="ja-JP" altLang="en-US"/>
        </a:p>
      </dgm:t>
    </dgm:pt>
    <dgm:pt modelId="{E3B61C3C-2DF6-4E35-925C-E20015C93559}" type="pres">
      <dgm:prSet presAssocID="{0887AFA7-249A-4462-AA6F-1BA66B9F0172}" presName="desTx" presStyleLbl="fgAcc1" presStyleIdx="2" presStyleCnt="5">
        <dgm:presLayoutVars>
          <dgm:bulletEnabled val="1"/>
        </dgm:presLayoutVars>
      </dgm:prSet>
      <dgm:spPr/>
      <dgm:t>
        <a:bodyPr/>
        <a:lstStyle/>
        <a:p>
          <a:endParaRPr kumimoji="1" lang="ja-JP" altLang="en-US"/>
        </a:p>
      </dgm:t>
    </dgm:pt>
    <dgm:pt modelId="{21911A1E-3413-4836-9F16-6C48D6601D61}" type="pres">
      <dgm:prSet presAssocID="{F364389D-5B8C-4B2C-92E3-F555FE894545}" presName="sibTrans" presStyleLbl="sibTrans2D1" presStyleIdx="2" presStyleCnt="4"/>
      <dgm:spPr/>
      <dgm:t>
        <a:bodyPr/>
        <a:lstStyle/>
        <a:p>
          <a:endParaRPr kumimoji="1" lang="ja-JP" altLang="en-US"/>
        </a:p>
      </dgm:t>
    </dgm:pt>
    <dgm:pt modelId="{F1C01DA7-EF0B-43DA-B8DE-18722D9DA783}" type="pres">
      <dgm:prSet presAssocID="{F364389D-5B8C-4B2C-92E3-F555FE894545}" presName="connTx" presStyleLbl="sibTrans2D1" presStyleIdx="2" presStyleCnt="4"/>
      <dgm:spPr/>
      <dgm:t>
        <a:bodyPr/>
        <a:lstStyle/>
        <a:p>
          <a:endParaRPr kumimoji="1" lang="ja-JP" altLang="en-US"/>
        </a:p>
      </dgm:t>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t>
        <a:bodyPr/>
        <a:lstStyle/>
        <a:p>
          <a:endParaRPr kumimoji="1" lang="ja-JP" altLang="en-US"/>
        </a:p>
      </dgm:t>
    </dgm:pt>
    <dgm:pt modelId="{B33D9057-9707-4579-82A7-72F37B3E2948}" type="pres">
      <dgm:prSet presAssocID="{CDF66B80-F2AA-4C73-9BE9-BE5062066561}" presName="parSh" presStyleLbl="node1" presStyleIdx="3" presStyleCnt="5"/>
      <dgm:spPr/>
      <dgm:t>
        <a:bodyPr/>
        <a:lstStyle/>
        <a:p>
          <a:endParaRPr kumimoji="1" lang="ja-JP" altLang="en-US"/>
        </a:p>
      </dgm:t>
    </dgm:pt>
    <dgm:pt modelId="{19EB5F7F-3441-4BD4-823B-9FAE9324038F}" type="pres">
      <dgm:prSet presAssocID="{CDF66B80-F2AA-4C73-9BE9-BE5062066561}" presName="desTx" presStyleLbl="fgAcc1" presStyleIdx="3" presStyleCnt="5">
        <dgm:presLayoutVars>
          <dgm:bulletEnabled val="1"/>
        </dgm:presLayoutVars>
      </dgm:prSet>
      <dgm:spPr/>
      <dgm:t>
        <a:bodyPr/>
        <a:lstStyle/>
        <a:p>
          <a:endParaRPr kumimoji="1" lang="ja-JP" altLang="en-US"/>
        </a:p>
      </dgm:t>
    </dgm:pt>
    <dgm:pt modelId="{5E1B921B-59E9-4C3C-B0C2-9D6FCAA240C8}" type="pres">
      <dgm:prSet presAssocID="{CBF67C4D-97FE-4CD9-B58B-B22ED0D1EFC4}" presName="sibTrans" presStyleLbl="sibTrans2D1" presStyleIdx="3" presStyleCnt="4"/>
      <dgm:spPr/>
      <dgm:t>
        <a:bodyPr/>
        <a:lstStyle/>
        <a:p>
          <a:endParaRPr kumimoji="1" lang="ja-JP" altLang="en-US"/>
        </a:p>
      </dgm:t>
    </dgm:pt>
    <dgm:pt modelId="{751C90F4-DC12-4B8C-A3D9-9CA023AC2B2F}" type="pres">
      <dgm:prSet presAssocID="{CBF67C4D-97FE-4CD9-B58B-B22ED0D1EFC4}" presName="connTx" presStyleLbl="sibTrans2D1" presStyleIdx="3" presStyleCnt="4"/>
      <dgm:spPr/>
      <dgm:t>
        <a:bodyPr/>
        <a:lstStyle/>
        <a:p>
          <a:endParaRPr kumimoji="1" lang="ja-JP" altLang="en-US"/>
        </a:p>
      </dgm:t>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t>
        <a:bodyPr/>
        <a:lstStyle/>
        <a:p>
          <a:endParaRPr kumimoji="1" lang="ja-JP" altLang="en-US"/>
        </a:p>
      </dgm:t>
    </dgm:pt>
    <dgm:pt modelId="{B0FD9C1B-508F-4979-BAED-F092AEFAAB10}" type="pres">
      <dgm:prSet presAssocID="{2692B87D-DDE7-4082-AAAA-72F8B2F10C2E}" presName="parSh" presStyleLbl="node1" presStyleIdx="4" presStyleCnt="5"/>
      <dgm:spPr/>
      <dgm:t>
        <a:bodyPr/>
        <a:lstStyle/>
        <a:p>
          <a:endParaRPr kumimoji="1" lang="ja-JP" altLang="en-US"/>
        </a:p>
      </dgm:t>
    </dgm:pt>
    <dgm:pt modelId="{81774F21-5469-45AC-9854-619C2C158415}" type="pres">
      <dgm:prSet presAssocID="{2692B87D-DDE7-4082-AAAA-72F8B2F10C2E}" presName="desTx" presStyleLbl="fgAcc1" presStyleIdx="4" presStyleCnt="5">
        <dgm:presLayoutVars>
          <dgm:bulletEnabled val="1"/>
        </dgm:presLayoutVars>
      </dgm:prSet>
      <dgm:spPr/>
      <dgm:t>
        <a:bodyPr/>
        <a:lstStyle/>
        <a:p>
          <a:endParaRPr kumimoji="1" lang="ja-JP" altLang="en-US"/>
        </a:p>
      </dgm:t>
    </dgm:pt>
  </dgm:ptLst>
  <dgm:cxnLst>
    <dgm:cxn modelId="{2275ACB6-C1C9-46D4-8F05-37FF057106CF}" srcId="{8575F4E7-1759-40EF-BD4B-27C6E3001DC8}" destId="{524D4D73-E9F7-40EC-B883-791BECD18FE8}" srcOrd="2" destOrd="0" parTransId="{361CE902-959F-4A78-9933-3BB68BD7C1F3}" sibTransId="{8081E01A-DE35-4122-9C71-29C7CEF9679F}"/>
    <dgm:cxn modelId="{3C2CBC9E-F3AA-4EBD-94D5-52A5869FA806}" srcId="{CDF66B80-F2AA-4C73-9BE9-BE5062066561}" destId="{ECE45B6E-DA83-49A0-8392-600179D75F58}" srcOrd="0" destOrd="0" parTransId="{1354B5FD-2FEF-4712-9DB8-DAF781E02E3B}" sibTransId="{E5A163DE-99CF-44BE-9477-23B590119417}"/>
    <dgm:cxn modelId="{968FEBE3-7027-4854-9309-858B904FFDCA}" type="presOf" srcId="{CDF66B80-F2AA-4C73-9BE9-BE5062066561}" destId="{B878D96C-CD49-4C75-937B-1CEE7B77B784}" srcOrd="0" destOrd="0" presId="urn:microsoft.com/office/officeart/2005/8/layout/process3"/>
    <dgm:cxn modelId="{A2ED6E1F-3C50-4196-BC67-FD5199D1171E}" type="presOf" srcId="{DFF2D690-A768-4B31-A48C-14FF686FB5F7}" destId="{65A4CE7F-5A38-4D0C-B9F0-C252554B3D4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BE0A275D-6C51-4694-AF2F-C2E20E0E06B2}" type="presOf" srcId="{F364389D-5B8C-4B2C-92E3-F555FE894545}" destId="{F1C01DA7-EF0B-43DA-B8DE-18722D9DA783}" srcOrd="1" destOrd="0" presId="urn:microsoft.com/office/officeart/2005/8/layout/process3"/>
    <dgm:cxn modelId="{C24F1F4B-988C-4E97-932E-F41BD9EFFFAD}" type="presOf" srcId="{524D4D73-E9F7-40EC-B883-791BECD18FE8}" destId="{2297E1D8-E0D9-4ADA-9D7C-386DFFB4E048}" srcOrd="0" destOrd="2" presId="urn:microsoft.com/office/officeart/2005/8/layout/process3"/>
    <dgm:cxn modelId="{9FE78AA6-7569-446F-BDEA-7C0A86234AAA}" type="presOf" srcId="{260CC0DA-7113-4AF2-B6F0-25CD570BD56A}" destId="{8AB3862A-92CA-45A0-B848-FDD82E05449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B5F44862-4419-4DC9-BF78-46C1957158DF}" srcId="{6E4175EF-9168-4FB0-B52A-849B5D02F5F0}" destId="{40B19940-54F9-4C94-BA1A-5E3C991AD934}" srcOrd="0" destOrd="0" parTransId="{95476E36-FF8B-4A35-811C-F8F562126E62}" sibTransId="{49AAB8DD-43D7-4F94-9387-0AA97291919E}"/>
    <dgm:cxn modelId="{144B6040-35B9-4B50-986C-EC78B4E92253}" srcId="{8575F4E7-1759-40EF-BD4B-27C6E3001DC8}" destId="{C6807C73-1E15-4F0D-9DFE-8AD10C97E622}" srcOrd="0" destOrd="0" parTransId="{D4C00392-9E76-4956-AEE2-E3AE919D6B5B}" sibTransId="{D1CE923B-BC28-4CDF-BD70-CBFA98BA5254}"/>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3C93BEBF-5E37-408C-B536-69E9FB101BCE}" srcId="{8575F4E7-1759-40EF-BD4B-27C6E3001DC8}" destId="{86A5CCC2-C861-4346-B807-6C989D0662B6}" srcOrd="1" destOrd="0" parTransId="{46AF7513-A698-44AE-A492-52274BE59E00}" sibTransId="{B3593AD8-D484-4AE8-A187-63CE9BAAA2A7}"/>
    <dgm:cxn modelId="{A5BF2846-5971-4EE1-B50C-C16CE55685D6}" srcId="{260CC0DA-7113-4AF2-B6F0-25CD570BD56A}" destId="{2692B87D-DDE7-4082-AAAA-72F8B2F10C2E}" srcOrd="4" destOrd="0" parTransId="{9D31B01D-8CF7-437A-A2CD-71B9D19A87F0}" sibTransId="{89713594-683B-4105-AE14-481AC70C1E66}"/>
    <dgm:cxn modelId="{B6D7C794-C2BD-44A9-943A-8D560D313A45}" srcId="{0887AFA7-249A-4462-AA6F-1BA66B9F0172}" destId="{E844FD1D-4F1F-492D-8E45-B33C3FA7C8B6}" srcOrd="1" destOrd="0" parTransId="{CD14A993-0D14-4689-B686-FC2456098F7D}" sibTransId="{959F9A18-0D9A-4C02-954D-6AFDEDA98AB0}"/>
    <dgm:cxn modelId="{C26ED385-0368-4B1A-B754-0FC2302060DC}" type="presOf" srcId="{8575F4E7-1759-40EF-BD4B-27C6E3001DC8}" destId="{E7B577E2-205C-4B01-BB4A-FACB3719CA81}" srcOrd="1" destOrd="0" presId="urn:microsoft.com/office/officeart/2005/8/layout/process3"/>
    <dgm:cxn modelId="{95C0AF63-715F-4A3C-9725-AA2EC5A4A5A6}" type="presOf" srcId="{6E4175EF-9168-4FB0-B52A-849B5D02F5F0}" destId="{F8AA3CC4-F84B-440F-8E07-4056E5871BE6}" srcOrd="0" destOrd="0" presId="urn:microsoft.com/office/officeart/2005/8/layout/process3"/>
    <dgm:cxn modelId="{030805A4-F0E4-4E47-B7C7-2A5AE735062D}" type="presOf" srcId="{DFF2D690-A768-4B31-A48C-14FF686FB5F7}" destId="{8949A493-DC20-4F7E-A4B2-082E87EAB6FD}" srcOrd="1" destOrd="0" presId="urn:microsoft.com/office/officeart/2005/8/layout/process3"/>
    <dgm:cxn modelId="{67222AC8-9F80-4752-94DE-403AB91AB9AD}" type="presOf" srcId="{65072E21-77DE-41B0-9453-BA202105F93D}" destId="{19EB5F7F-3441-4BD4-823B-9FAE9324038F}" srcOrd="0" destOrd="3"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ABF96A4A-E29B-4D2D-8CA6-EED1823A26F8}" type="presOf" srcId="{3588B934-F386-414A-9E09-43566EB48CC9}" destId="{F9428AEB-2EB8-4F03-9C62-B6C83A22CBB6}" srcOrd="0" destOrd="2" presId="urn:microsoft.com/office/officeart/2005/8/layout/process3"/>
    <dgm:cxn modelId="{E020ADAD-FFFD-4C34-BC89-BB6CFDBD7F38}" type="presOf" srcId="{DA02ADEA-0348-4FA7-9331-16CBE34C48D5}" destId="{B768B3D6-8DE4-4E5B-BD4A-0E0A91EF878C}" srcOrd="0" destOrd="0" presId="urn:microsoft.com/office/officeart/2005/8/layout/process3"/>
    <dgm:cxn modelId="{E19F7E41-FE03-445D-83F2-C880F41C33E7}" srcId="{260CC0DA-7113-4AF2-B6F0-25CD570BD56A}" destId="{0887AFA7-249A-4462-AA6F-1BA66B9F0172}" srcOrd="2" destOrd="0" parTransId="{3DAFC333-4742-46EF-8528-A904A1FF2E29}" sibTransId="{F364389D-5B8C-4B2C-92E3-F555FE894545}"/>
    <dgm:cxn modelId="{D38A9F8A-BBE5-4AD0-82B7-D077289275DF}" type="presOf" srcId="{DA02ADEA-0348-4FA7-9331-16CBE34C48D5}" destId="{1D4E3B5C-C11C-4B11-B8BD-473BECC3FB25}" srcOrd="1" destOrd="0" presId="urn:microsoft.com/office/officeart/2005/8/layout/process3"/>
    <dgm:cxn modelId="{2FC3CEBA-3292-4F01-A531-1D19ABB2D053}" srcId="{CDF66B80-F2AA-4C73-9BE9-BE5062066561}" destId="{C4B8F5E7-9804-47D6-A1C5-BAD84A697EE9}" srcOrd="1" destOrd="0" parTransId="{C89E6AD6-B37B-45A2-8B8D-77A33905017D}" sibTransId="{DBBCEAEE-5AB0-4D62-A244-7A3410B5C403}"/>
    <dgm:cxn modelId="{BF8D9D4D-32BE-4C8C-B44B-A5C7B0E9830E}" type="presOf" srcId="{CBF67C4D-97FE-4CD9-B58B-B22ED0D1EFC4}" destId="{5E1B921B-59E9-4C3C-B0C2-9D6FCAA240C8}" srcOrd="0" destOrd="0" presId="urn:microsoft.com/office/officeart/2005/8/layout/process3"/>
    <dgm:cxn modelId="{FC2D7711-9E1F-4AC1-A3AD-0B4CBF7501F6}" type="presOf" srcId="{0887AFA7-249A-4462-AA6F-1BA66B9F0172}" destId="{74DD3C72-0997-4923-9059-B06F6A3686B6}" srcOrd="1"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2FFB0737-DF8C-4163-A8D2-FDB1A511142E}" srcId="{CDF66B80-F2AA-4C73-9BE9-BE5062066561}" destId="{AEAADFB6-9DD6-4E49-90A2-AF3196FC0C11}" srcOrd="2" destOrd="0" parTransId="{829892AA-BA3C-4BC7-B47C-BEB646221B90}" sibTransId="{BC970A94-D93F-4CEF-9F46-80ECAF6AF64E}"/>
    <dgm:cxn modelId="{15BD6552-3B89-4CF6-8AFE-FC8DDA806E5D}" type="presOf" srcId="{C4B8F5E7-9804-47D6-A1C5-BAD84A697EE9}" destId="{19EB5F7F-3441-4BD4-823B-9FAE9324038F}" srcOrd="0" destOrd="1" presId="urn:microsoft.com/office/officeart/2005/8/layout/process3"/>
    <dgm:cxn modelId="{3E830867-05BB-48E5-8208-E2A818D908E2}" srcId="{CDF66B80-F2AA-4C73-9BE9-BE5062066561}" destId="{65072E21-77DE-41B0-9453-BA202105F93D}" srcOrd="3" destOrd="0" parTransId="{E8456018-AD5E-4E2D-BEE7-D44CD8245A6D}" sibTransId="{903941AD-EFD0-4445-B30E-48C7E74ACAB7}"/>
    <dgm:cxn modelId="{67A25906-BBC5-47E9-9DA8-D9C285BA9589}" type="presOf" srcId="{7E01A15E-8D46-434F-BBE8-56763E430230}" destId="{F9428AEB-2EB8-4F03-9C62-B6C83A22CBB6}" srcOrd="0" destOrd="4" presId="urn:microsoft.com/office/officeart/2005/8/layout/process3"/>
    <dgm:cxn modelId="{A29F6615-E3DD-4CD5-B3FA-EA7FE93B230A}" type="presOf" srcId="{54A1F8F2-68DC-4211-A9AC-46255DD14217}" destId="{81774F21-5469-45AC-9854-619C2C158415}" srcOrd="0"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526D2A9E-5B85-4E7D-AE60-AF3D5D133EB4}" type="presOf" srcId="{A35A7A7E-8C02-4CAA-B6D2-EC83A4DA189A}" destId="{F9428AEB-2EB8-4F03-9C62-B6C83A22CBB6}" srcOrd="0" destOrd="3" presId="urn:microsoft.com/office/officeart/2005/8/layout/process3"/>
    <dgm:cxn modelId="{738C1C1E-8FE5-49C6-BB18-8475B46E0283}" srcId="{6E4175EF-9168-4FB0-B52A-849B5D02F5F0}" destId="{3588B934-F386-414A-9E09-43566EB48CC9}" srcOrd="2" destOrd="0" parTransId="{3336B630-6D00-4307-9BA1-B0C73BCA7106}" sibTransId="{9487A3E3-17F8-4239-8E57-5F4FE7DF7EFF}"/>
    <dgm:cxn modelId="{3A8E48F0-9F5C-4A3D-985A-A114CB33BFF4}" type="presOf" srcId="{CDF66B80-F2AA-4C73-9BE9-BE5062066561}" destId="{B33D9057-9707-4579-82A7-72F37B3E2948}" srcOrd="1"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DF89140D-3F09-41A8-869C-DDE5EACC737D}" srcId="{6E4175EF-9168-4FB0-B52A-849B5D02F5F0}" destId="{A35A7A7E-8C02-4CAA-B6D2-EC83A4DA189A}" srcOrd="3" destOrd="0" parTransId="{78AC4C8E-A6AD-46CC-A8E3-1436B78F3B46}" sibTransId="{1C8D1B33-66FC-4681-A837-4484A9A10324}"/>
    <dgm:cxn modelId="{80A31729-3A78-400A-AC37-67378DEFD7E2}" type="presOf" srcId="{2692B87D-DDE7-4082-AAAA-72F8B2F10C2E}" destId="{A2DCE6C8-4AB8-4B12-B095-4897A7883FD6}" srcOrd="0" destOrd="0"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20E00CB0-CDDB-448B-AD18-A927775EDFCE}" type="presOf" srcId="{D3F48D4E-8A69-4B84-B0D5-E5F4DDD06190}" destId="{E3B61C3C-2DF6-4E35-925C-E20015C93559}" srcOrd="0" destOrd="2" presId="urn:microsoft.com/office/officeart/2005/8/layout/process3"/>
    <dgm:cxn modelId="{86E37AC9-34B6-4428-97EC-76E541E6D7CF}" type="presOf" srcId="{ECE45B6E-DA83-49A0-8392-600179D75F58}" destId="{19EB5F7F-3441-4BD4-823B-9FAE9324038F}" srcOrd="0" destOrd="0" presId="urn:microsoft.com/office/officeart/2005/8/layout/process3"/>
    <dgm:cxn modelId="{0551F6C2-90D3-48F5-A26D-1B2499391DC5}" srcId="{260CC0DA-7113-4AF2-B6F0-25CD570BD56A}" destId="{8575F4E7-1759-40EF-BD4B-27C6E3001DC8}" srcOrd="1" destOrd="0" parTransId="{49F78A9C-A8E0-45A4-A0ED-9BF321A18D32}" sibTransId="{DA02ADEA-0348-4FA7-9331-16CBE34C48D5}"/>
    <dgm:cxn modelId="{33CBD468-5A4C-4C5F-B37F-BADF2582F48D}" type="presOf" srcId="{AEAADFB6-9DD6-4E49-90A2-AF3196FC0C11}" destId="{19EB5F7F-3441-4BD4-823B-9FAE9324038F}" srcOrd="0" destOrd="2" presId="urn:microsoft.com/office/officeart/2005/8/layout/process3"/>
    <dgm:cxn modelId="{6FA755EC-60C4-4CF0-9704-EB5B0D182136}" type="presOf" srcId="{CBF67C4D-97FE-4CD9-B58B-B22ED0D1EFC4}" destId="{751C90F4-DC12-4B8C-A3D9-9CA023AC2B2F}" srcOrd="1" destOrd="0" presId="urn:microsoft.com/office/officeart/2005/8/layout/process3"/>
    <dgm:cxn modelId="{7E5F968A-2386-4C48-8096-2F802C2D02BE}" type="presOf" srcId="{C6807C73-1E15-4F0D-9DFE-8AD10C97E622}" destId="{2297E1D8-E0D9-4ADA-9D7C-386DFFB4E048}"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3A33A0CC-D44F-4380-ACFA-E3858C92387A}" type="presOf" srcId="{2692B87D-DDE7-4082-AAAA-72F8B2F10C2E}" destId="{B0FD9C1B-508F-4979-BAED-F092AEFAAB10}" srcOrd="1"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044E0-32BF-4DD6-A52F-5E141CAB0220}">
      <dsp:nvSpPr>
        <dsp:cNvPr id="0" name=""/>
        <dsp:cNvSpPr/>
      </dsp:nvSpPr>
      <dsp:spPr>
        <a:xfrm>
          <a:off x="655715" y="465330"/>
          <a:ext cx="2201773" cy="259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21626-8716-4554-AD52-625733C58F5A}">
      <dsp:nvSpPr>
        <dsp:cNvPr id="0" name=""/>
        <dsp:cNvSpPr/>
      </dsp:nvSpPr>
      <dsp:spPr>
        <a:xfrm>
          <a:off x="655715" y="562612"/>
          <a:ext cx="161750" cy="16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6B9FC7-374A-482E-B845-87E8360F5BEC}">
      <dsp:nvSpPr>
        <dsp:cNvPr id="0" name=""/>
        <dsp:cNvSpPr/>
      </dsp:nvSpPr>
      <dsp:spPr>
        <a:xfrm>
          <a:off x="655715" y="0"/>
          <a:ext cx="2201773" cy="46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kumimoji="1" lang="ja-JP" altLang="en-US" sz="2000" kern="1200" dirty="0" smtClean="0"/>
            <a:t>言語</a:t>
          </a:r>
          <a:endParaRPr kumimoji="1" lang="ja-JP" altLang="en-US" sz="2000" kern="1200" dirty="0"/>
        </a:p>
      </dsp:txBody>
      <dsp:txXfrm>
        <a:off x="655715" y="0"/>
        <a:ext cx="2201773" cy="465330"/>
      </dsp:txXfrm>
    </dsp:sp>
    <dsp:sp modelId="{224F7A33-A604-4BFC-97E1-3C2C142781B3}">
      <dsp:nvSpPr>
        <dsp:cNvPr id="0" name=""/>
        <dsp:cNvSpPr/>
      </dsp:nvSpPr>
      <dsp:spPr>
        <a:xfrm>
          <a:off x="655715" y="939647"/>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E80969-A120-4FB8-B700-70C52262C8CE}">
      <dsp:nvSpPr>
        <dsp:cNvPr id="0" name=""/>
        <dsp:cNvSpPr/>
      </dsp:nvSpPr>
      <dsp:spPr>
        <a:xfrm>
          <a:off x="809839" y="832005"/>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HTML&amp;CSS</a:t>
          </a:r>
          <a:endParaRPr kumimoji="1" lang="ja-JP" altLang="en-US" sz="1100" kern="1200" dirty="0"/>
        </a:p>
      </dsp:txBody>
      <dsp:txXfrm>
        <a:off x="809839" y="832005"/>
        <a:ext cx="2047649" cy="377030"/>
      </dsp:txXfrm>
    </dsp:sp>
    <dsp:sp modelId="{4469A758-A3C0-4522-A36E-6033EF2C2A2E}">
      <dsp:nvSpPr>
        <dsp:cNvPr id="0" name=""/>
        <dsp:cNvSpPr/>
      </dsp:nvSpPr>
      <dsp:spPr>
        <a:xfrm>
          <a:off x="655715" y="1316678"/>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F46254-AAA6-4B4C-8D6A-A5B9FDE408EB}">
      <dsp:nvSpPr>
        <dsp:cNvPr id="0" name=""/>
        <dsp:cNvSpPr/>
      </dsp:nvSpPr>
      <dsp:spPr>
        <a:xfrm>
          <a:off x="809839" y="1209036"/>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JavaScript</a:t>
          </a:r>
          <a:endParaRPr kumimoji="1" lang="ja-JP" altLang="en-US" sz="1100" kern="1200" dirty="0"/>
        </a:p>
      </dsp:txBody>
      <dsp:txXfrm>
        <a:off x="809839" y="1209036"/>
        <a:ext cx="2047649" cy="377030"/>
      </dsp:txXfrm>
    </dsp:sp>
    <dsp:sp modelId="{71EC8CD3-088E-4913-89AD-221917BF9291}">
      <dsp:nvSpPr>
        <dsp:cNvPr id="0" name=""/>
        <dsp:cNvSpPr/>
      </dsp:nvSpPr>
      <dsp:spPr>
        <a:xfrm>
          <a:off x="655715" y="1693709"/>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48596B-7594-4F17-8270-D9A2712B46B6}">
      <dsp:nvSpPr>
        <dsp:cNvPr id="0" name=""/>
        <dsp:cNvSpPr/>
      </dsp:nvSpPr>
      <dsp:spPr>
        <a:xfrm>
          <a:off x="809839" y="1586067"/>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PHP</a:t>
          </a:r>
          <a:endParaRPr kumimoji="1" lang="ja-JP" altLang="en-US" sz="1100" kern="1200" dirty="0"/>
        </a:p>
      </dsp:txBody>
      <dsp:txXfrm>
        <a:off x="809839" y="1586067"/>
        <a:ext cx="2047649" cy="377030"/>
      </dsp:txXfrm>
    </dsp:sp>
    <dsp:sp modelId="{C3B6E217-3078-48EC-BC4C-ED6E89F0BC0F}">
      <dsp:nvSpPr>
        <dsp:cNvPr id="0" name=""/>
        <dsp:cNvSpPr/>
      </dsp:nvSpPr>
      <dsp:spPr>
        <a:xfrm>
          <a:off x="655715" y="2070740"/>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828224-8AD1-4A09-8F8B-8D8B2A0B7DB5}">
      <dsp:nvSpPr>
        <dsp:cNvPr id="0" name=""/>
        <dsp:cNvSpPr/>
      </dsp:nvSpPr>
      <dsp:spPr>
        <a:xfrm>
          <a:off x="809839" y="1963098"/>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Python</a:t>
          </a:r>
          <a:endParaRPr kumimoji="1" lang="ja-JP" altLang="en-US" sz="1100" kern="1200" dirty="0"/>
        </a:p>
      </dsp:txBody>
      <dsp:txXfrm>
        <a:off x="809839" y="1963098"/>
        <a:ext cx="2047649" cy="377030"/>
      </dsp:txXfrm>
    </dsp:sp>
    <dsp:sp modelId="{ED11B1A8-43A1-4E9E-B559-9542C9C05921}">
      <dsp:nvSpPr>
        <dsp:cNvPr id="0" name=""/>
        <dsp:cNvSpPr/>
      </dsp:nvSpPr>
      <dsp:spPr>
        <a:xfrm>
          <a:off x="655715" y="2447771"/>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6A9AD0-8DAE-4459-8466-12DC81F555A8}">
      <dsp:nvSpPr>
        <dsp:cNvPr id="0" name=""/>
        <dsp:cNvSpPr/>
      </dsp:nvSpPr>
      <dsp:spPr>
        <a:xfrm>
          <a:off x="809839" y="2340129"/>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Swift</a:t>
          </a:r>
          <a:endParaRPr kumimoji="1" lang="ja-JP" altLang="en-US" sz="1100" kern="1200" dirty="0"/>
        </a:p>
      </dsp:txBody>
      <dsp:txXfrm>
        <a:off x="809839" y="2340129"/>
        <a:ext cx="2047649" cy="377030"/>
      </dsp:txXfrm>
    </dsp:sp>
    <dsp:sp modelId="{183E3266-0F74-421A-B7DA-2BD31BEBB34B}">
      <dsp:nvSpPr>
        <dsp:cNvPr id="0" name=""/>
        <dsp:cNvSpPr/>
      </dsp:nvSpPr>
      <dsp:spPr>
        <a:xfrm>
          <a:off x="655715" y="2824802"/>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FAA2F4-E2B7-49BD-9C0B-60D2DFAC3441}">
      <dsp:nvSpPr>
        <dsp:cNvPr id="0" name=""/>
        <dsp:cNvSpPr/>
      </dsp:nvSpPr>
      <dsp:spPr>
        <a:xfrm>
          <a:off x="809839" y="2717160"/>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JAVA</a:t>
          </a:r>
          <a:endParaRPr kumimoji="1" lang="ja-JP" altLang="en-US" sz="1100" kern="1200" dirty="0"/>
        </a:p>
      </dsp:txBody>
      <dsp:txXfrm>
        <a:off x="809839" y="2717160"/>
        <a:ext cx="2047649" cy="377030"/>
      </dsp:txXfrm>
    </dsp:sp>
    <dsp:sp modelId="{C660816B-332A-4B23-90F0-BD5CF39FA4F3}">
      <dsp:nvSpPr>
        <dsp:cNvPr id="0" name=""/>
        <dsp:cNvSpPr/>
      </dsp:nvSpPr>
      <dsp:spPr>
        <a:xfrm>
          <a:off x="655715" y="3201833"/>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B322E8-8D31-400B-89C8-247D7529ADA9}">
      <dsp:nvSpPr>
        <dsp:cNvPr id="0" name=""/>
        <dsp:cNvSpPr/>
      </dsp:nvSpPr>
      <dsp:spPr>
        <a:xfrm>
          <a:off x="809839" y="3094191"/>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C</a:t>
          </a:r>
          <a:endParaRPr kumimoji="1" lang="ja-JP" altLang="en-US" sz="1100" kern="1200" dirty="0"/>
        </a:p>
      </dsp:txBody>
      <dsp:txXfrm>
        <a:off x="809839" y="3094191"/>
        <a:ext cx="2047649" cy="377030"/>
      </dsp:txXfrm>
    </dsp:sp>
    <dsp:sp modelId="{0FA17169-7361-413E-9DB4-D26F57529971}">
      <dsp:nvSpPr>
        <dsp:cNvPr id="0" name=""/>
        <dsp:cNvSpPr/>
      </dsp:nvSpPr>
      <dsp:spPr>
        <a:xfrm>
          <a:off x="655715" y="3578864"/>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DD97BF-9723-45B7-B849-AFC403E02120}">
      <dsp:nvSpPr>
        <dsp:cNvPr id="0" name=""/>
        <dsp:cNvSpPr/>
      </dsp:nvSpPr>
      <dsp:spPr>
        <a:xfrm>
          <a:off x="809839" y="3471222"/>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C#</a:t>
          </a:r>
          <a:endParaRPr kumimoji="1" lang="ja-JP" altLang="en-US" sz="1100" kern="1200" dirty="0"/>
        </a:p>
      </dsp:txBody>
      <dsp:txXfrm>
        <a:off x="809839" y="3471222"/>
        <a:ext cx="2047649" cy="377030"/>
      </dsp:txXfrm>
    </dsp:sp>
    <dsp:sp modelId="{24D57BDA-A9FF-4098-B8C5-F8D929EBA25F}">
      <dsp:nvSpPr>
        <dsp:cNvPr id="0" name=""/>
        <dsp:cNvSpPr/>
      </dsp:nvSpPr>
      <dsp:spPr>
        <a:xfrm>
          <a:off x="655715" y="3955895"/>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9C106F-BD45-4A42-BAE7-BFFD028095FB}">
      <dsp:nvSpPr>
        <dsp:cNvPr id="0" name=""/>
        <dsp:cNvSpPr/>
      </dsp:nvSpPr>
      <dsp:spPr>
        <a:xfrm>
          <a:off x="809839" y="3848253"/>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C++</a:t>
          </a:r>
          <a:endParaRPr kumimoji="1" lang="ja-JP" altLang="en-US" sz="1100" kern="1200" dirty="0"/>
        </a:p>
      </dsp:txBody>
      <dsp:txXfrm>
        <a:off x="809839" y="3848253"/>
        <a:ext cx="2047649" cy="377030"/>
      </dsp:txXfrm>
    </dsp:sp>
    <dsp:sp modelId="{AB8B30B7-24D4-4BFE-9B95-26921626FD25}">
      <dsp:nvSpPr>
        <dsp:cNvPr id="0" name=""/>
        <dsp:cNvSpPr/>
      </dsp:nvSpPr>
      <dsp:spPr>
        <a:xfrm>
          <a:off x="2967577" y="465330"/>
          <a:ext cx="2201773" cy="259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DA5D6-A9FD-4BCE-9187-9B5EECE89921}">
      <dsp:nvSpPr>
        <dsp:cNvPr id="0" name=""/>
        <dsp:cNvSpPr/>
      </dsp:nvSpPr>
      <dsp:spPr>
        <a:xfrm>
          <a:off x="2967577" y="562612"/>
          <a:ext cx="161750" cy="16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24A286-49BB-40C6-8426-34DEBAE50897}">
      <dsp:nvSpPr>
        <dsp:cNvPr id="0" name=""/>
        <dsp:cNvSpPr/>
      </dsp:nvSpPr>
      <dsp:spPr>
        <a:xfrm>
          <a:off x="2967577" y="0"/>
          <a:ext cx="2201773" cy="46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kumimoji="1" lang="ja-JP" altLang="en-US" sz="2000" kern="1200" dirty="0" smtClean="0"/>
            <a:t>特徴</a:t>
          </a:r>
          <a:endParaRPr kumimoji="1" lang="ja-JP" altLang="en-US" sz="2000" kern="1200" dirty="0"/>
        </a:p>
      </dsp:txBody>
      <dsp:txXfrm>
        <a:off x="2967577" y="0"/>
        <a:ext cx="2201773" cy="465330"/>
      </dsp:txXfrm>
    </dsp:sp>
    <dsp:sp modelId="{468CDE6A-C783-4942-BEA1-FE156BCF76D8}">
      <dsp:nvSpPr>
        <dsp:cNvPr id="0" name=""/>
        <dsp:cNvSpPr/>
      </dsp:nvSpPr>
      <dsp:spPr>
        <a:xfrm>
          <a:off x="2967577" y="939647"/>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72CCFF-26DE-474F-A6C5-69CA25322847}">
      <dsp:nvSpPr>
        <dsp:cNvPr id="0" name=""/>
        <dsp:cNvSpPr/>
      </dsp:nvSpPr>
      <dsp:spPr>
        <a:xfrm>
          <a:off x="3121702" y="832005"/>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ウェブアプリ画面のレイアウト・デザイン</a:t>
          </a:r>
          <a:endParaRPr kumimoji="1" lang="ja-JP" altLang="en-US" sz="1100" kern="1200" dirty="0"/>
        </a:p>
      </dsp:txBody>
      <dsp:txXfrm>
        <a:off x="3121702" y="832005"/>
        <a:ext cx="2047649" cy="377030"/>
      </dsp:txXfrm>
    </dsp:sp>
    <dsp:sp modelId="{3F946C37-D59E-46F3-8C4D-620BD0B82BBC}">
      <dsp:nvSpPr>
        <dsp:cNvPr id="0" name=""/>
        <dsp:cNvSpPr/>
      </dsp:nvSpPr>
      <dsp:spPr>
        <a:xfrm>
          <a:off x="2967577" y="1316678"/>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6781D3-021B-4C44-A422-5FC24B9C6EAC}">
      <dsp:nvSpPr>
        <dsp:cNvPr id="0" name=""/>
        <dsp:cNvSpPr/>
      </dsp:nvSpPr>
      <dsp:spPr>
        <a:xfrm>
          <a:off x="3121702" y="1209036"/>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ウェブアプリケーション</a:t>
          </a:r>
          <a:endParaRPr kumimoji="1" lang="ja-JP" altLang="en-US" sz="1100" kern="1200" dirty="0"/>
        </a:p>
      </dsp:txBody>
      <dsp:txXfrm>
        <a:off x="3121702" y="1209036"/>
        <a:ext cx="2047649" cy="377030"/>
      </dsp:txXfrm>
    </dsp:sp>
    <dsp:sp modelId="{74192FF9-7F8B-4B6E-9BC0-ED92B0CE1C0E}">
      <dsp:nvSpPr>
        <dsp:cNvPr id="0" name=""/>
        <dsp:cNvSpPr/>
      </dsp:nvSpPr>
      <dsp:spPr>
        <a:xfrm>
          <a:off x="2967577" y="1693709"/>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0E40B9-7504-41E0-8243-3433A10564A9}">
      <dsp:nvSpPr>
        <dsp:cNvPr id="0" name=""/>
        <dsp:cNvSpPr/>
      </dsp:nvSpPr>
      <dsp:spPr>
        <a:xfrm>
          <a:off x="3121702" y="1586067"/>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ウェブバックエンド制御</a:t>
          </a:r>
          <a:endParaRPr kumimoji="1" lang="ja-JP" altLang="en-US" sz="1100" kern="1200" dirty="0"/>
        </a:p>
      </dsp:txBody>
      <dsp:txXfrm>
        <a:off x="3121702" y="1586067"/>
        <a:ext cx="2047649" cy="377030"/>
      </dsp:txXfrm>
    </dsp:sp>
    <dsp:sp modelId="{BD3ABE76-9B31-4CED-98C3-34689285AD67}">
      <dsp:nvSpPr>
        <dsp:cNvPr id="0" name=""/>
        <dsp:cNvSpPr/>
      </dsp:nvSpPr>
      <dsp:spPr>
        <a:xfrm>
          <a:off x="2967577" y="2070740"/>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021F5B-3ABB-443B-AFBB-B2CE77AE9858}">
      <dsp:nvSpPr>
        <dsp:cNvPr id="0" name=""/>
        <dsp:cNvSpPr/>
      </dsp:nvSpPr>
      <dsp:spPr>
        <a:xfrm>
          <a:off x="3121702" y="1963098"/>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機械学習</a:t>
          </a:r>
          <a:endParaRPr kumimoji="1" lang="ja-JP" altLang="en-US" sz="1100" kern="1200" dirty="0"/>
        </a:p>
      </dsp:txBody>
      <dsp:txXfrm>
        <a:off x="3121702" y="1963098"/>
        <a:ext cx="2047649" cy="377030"/>
      </dsp:txXfrm>
    </dsp:sp>
    <dsp:sp modelId="{177A8E39-9CDA-407E-A7C5-D33A48E48116}">
      <dsp:nvSpPr>
        <dsp:cNvPr id="0" name=""/>
        <dsp:cNvSpPr/>
      </dsp:nvSpPr>
      <dsp:spPr>
        <a:xfrm>
          <a:off x="2967577" y="2447771"/>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F588CA-3FA6-43A5-B957-857C6A15AD06}">
      <dsp:nvSpPr>
        <dsp:cNvPr id="0" name=""/>
        <dsp:cNvSpPr/>
      </dsp:nvSpPr>
      <dsp:spPr>
        <a:xfrm>
          <a:off x="3121702" y="2340129"/>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Apple</a:t>
          </a:r>
          <a:r>
            <a:rPr kumimoji="1" lang="ja-JP" altLang="en-US" sz="1100" kern="1200" dirty="0" smtClean="0"/>
            <a:t>製のアプリ開発</a:t>
          </a:r>
          <a:endParaRPr kumimoji="1" lang="ja-JP" altLang="en-US" sz="1100" kern="1200" dirty="0"/>
        </a:p>
      </dsp:txBody>
      <dsp:txXfrm>
        <a:off x="3121702" y="2340129"/>
        <a:ext cx="2047649" cy="377030"/>
      </dsp:txXfrm>
    </dsp:sp>
    <dsp:sp modelId="{6872993C-79FE-4B35-A347-D3DF69C548BC}">
      <dsp:nvSpPr>
        <dsp:cNvPr id="0" name=""/>
        <dsp:cNvSpPr/>
      </dsp:nvSpPr>
      <dsp:spPr>
        <a:xfrm>
          <a:off x="2967577" y="2824802"/>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16B27E-F20D-497D-83E7-22119086B67C}">
      <dsp:nvSpPr>
        <dsp:cNvPr id="0" name=""/>
        <dsp:cNvSpPr/>
      </dsp:nvSpPr>
      <dsp:spPr>
        <a:xfrm>
          <a:off x="3121702" y="2717160"/>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PC</a:t>
          </a:r>
          <a:r>
            <a:rPr kumimoji="1" lang="ja-JP" altLang="en-US" sz="1100" kern="1200" dirty="0" smtClean="0"/>
            <a:t>アプリケーション</a:t>
          </a:r>
          <a:endParaRPr kumimoji="1" lang="ja-JP" altLang="en-US" sz="1100" kern="1200" dirty="0"/>
        </a:p>
      </dsp:txBody>
      <dsp:txXfrm>
        <a:off x="3121702" y="2717160"/>
        <a:ext cx="2047649" cy="377030"/>
      </dsp:txXfrm>
    </dsp:sp>
    <dsp:sp modelId="{DA22B650-382C-4699-A721-C5D0826B8499}">
      <dsp:nvSpPr>
        <dsp:cNvPr id="0" name=""/>
        <dsp:cNvSpPr/>
      </dsp:nvSpPr>
      <dsp:spPr>
        <a:xfrm>
          <a:off x="2967577" y="3201833"/>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84A51A-AA3C-40E1-9F69-F9C3F2F6203B}">
      <dsp:nvSpPr>
        <dsp:cNvPr id="0" name=""/>
        <dsp:cNvSpPr/>
      </dsp:nvSpPr>
      <dsp:spPr>
        <a:xfrm>
          <a:off x="3121702" y="3094191"/>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マイコンなどの組み込みソフトウェア</a:t>
          </a:r>
          <a:endParaRPr kumimoji="1" lang="ja-JP" altLang="en-US" sz="1100" kern="1200" dirty="0"/>
        </a:p>
      </dsp:txBody>
      <dsp:txXfrm>
        <a:off x="3121702" y="3094191"/>
        <a:ext cx="2047649" cy="377030"/>
      </dsp:txXfrm>
    </dsp:sp>
    <dsp:sp modelId="{ADFE5749-F110-4A92-ACBD-7D2DF5524F2C}">
      <dsp:nvSpPr>
        <dsp:cNvPr id="0" name=""/>
        <dsp:cNvSpPr/>
      </dsp:nvSpPr>
      <dsp:spPr>
        <a:xfrm>
          <a:off x="2967577" y="3578864"/>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EBB5EA-CAA6-4281-845E-FD65A02F78F8}">
      <dsp:nvSpPr>
        <dsp:cNvPr id="0" name=""/>
        <dsp:cNvSpPr/>
      </dsp:nvSpPr>
      <dsp:spPr>
        <a:xfrm>
          <a:off x="3121702" y="3471222"/>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Windows</a:t>
          </a:r>
          <a:r>
            <a:rPr kumimoji="1" lang="ja-JP" altLang="en-US" sz="1100" kern="1200" dirty="0" smtClean="0"/>
            <a:t>アプリケーション</a:t>
          </a:r>
          <a:endParaRPr kumimoji="1" lang="ja-JP" altLang="en-US" sz="1100" kern="1200" dirty="0"/>
        </a:p>
      </dsp:txBody>
      <dsp:txXfrm>
        <a:off x="3121702" y="3471222"/>
        <a:ext cx="2047649" cy="377030"/>
      </dsp:txXfrm>
    </dsp:sp>
    <dsp:sp modelId="{50295B72-67D3-424A-92C7-A1AF11C46E81}">
      <dsp:nvSpPr>
        <dsp:cNvPr id="0" name=""/>
        <dsp:cNvSpPr/>
      </dsp:nvSpPr>
      <dsp:spPr>
        <a:xfrm>
          <a:off x="2967577" y="3955895"/>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3E6456-6450-42D4-9BA0-6177B310FD90}">
      <dsp:nvSpPr>
        <dsp:cNvPr id="0" name=""/>
        <dsp:cNvSpPr/>
      </dsp:nvSpPr>
      <dsp:spPr>
        <a:xfrm>
          <a:off x="3121702" y="3848253"/>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グラフィック処理</a:t>
          </a:r>
          <a:endParaRPr kumimoji="1" lang="ja-JP" altLang="en-US" sz="1100" kern="1200" dirty="0"/>
        </a:p>
      </dsp:txBody>
      <dsp:txXfrm>
        <a:off x="3121702" y="3848253"/>
        <a:ext cx="2047649" cy="377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基本構文</a:t>
          </a:r>
          <a:endParaRPr kumimoji="1" lang="ja-JP" altLang="en-US" sz="1600" b="1" kern="1200" dirty="0"/>
        </a:p>
      </dsp:txBody>
      <dsp:txXfrm>
        <a:off x="12781" y="0"/>
        <a:ext cx="1507848" cy="489164"/>
      </dsp:txXfrm>
    </dsp:sp>
    <dsp:sp modelId="{F9428AEB-2EB8-4F03-9C62-B6C83A22CBB6}">
      <dsp:nvSpPr>
        <dsp:cNvPr id="0" name=""/>
        <dsp:cNvSpPr/>
      </dsp:nvSpPr>
      <dsp:spPr>
        <a:xfrm>
          <a:off x="32131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入出力</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変数</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コメント</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演算子</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条件分岐</a:t>
          </a:r>
          <a:endParaRPr kumimoji="1" lang="ja-JP" altLang="en-US" sz="1600" kern="1200" dirty="0"/>
        </a:p>
      </dsp:txBody>
      <dsp:txXfrm>
        <a:off x="365478" y="533327"/>
        <a:ext cx="1419522" cy="1914416"/>
      </dsp:txXfrm>
    </dsp:sp>
    <dsp:sp modelId="{65A4CE7F-5A38-4D0C-B9F0-C252554B3D46}">
      <dsp:nvSpPr>
        <dsp:cNvPr id="0" name=""/>
        <dsp:cNvSpPr/>
      </dsp:nvSpPr>
      <dsp:spPr>
        <a:xfrm rot="21565050">
          <a:off x="1749100" y="44457"/>
          <a:ext cx="484410"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1749103" y="120099"/>
        <a:ext cx="371806" cy="225208"/>
      </dsp:txXfrm>
    </dsp:sp>
    <dsp:sp modelId="{E7B577E2-205C-4B01-BB4A-FACB3719CA81}">
      <dsp:nvSpPr>
        <dsp:cNvPr id="0" name=""/>
        <dsp:cNvSpPr/>
      </dsp:nvSpPr>
      <dsp:spPr>
        <a:xfrm>
          <a:off x="2434564" y="-24628"/>
          <a:ext cx="1509071"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関数</a:t>
          </a:r>
          <a:endParaRPr kumimoji="1" lang="ja-JP" altLang="en-US" sz="1600" b="1" kern="1200" dirty="0"/>
        </a:p>
      </dsp:txBody>
      <dsp:txXfrm>
        <a:off x="2434564" y="-24628"/>
        <a:ext cx="1509071" cy="489164"/>
      </dsp:txXfrm>
    </dsp:sp>
    <dsp:sp modelId="{2297E1D8-E0D9-4ADA-9D7C-386DFFB4E048}">
      <dsp:nvSpPr>
        <dsp:cNvPr id="0" name=""/>
        <dsp:cNvSpPr/>
      </dsp:nvSpPr>
      <dsp:spPr>
        <a:xfrm>
          <a:off x="2607585" y="464535"/>
          <a:ext cx="1780101" cy="2052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関数定義</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関数呼び出</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組み込み関数</a:t>
          </a:r>
          <a:endParaRPr kumimoji="1" lang="ja-JP" altLang="en-US" sz="1600" kern="1200" dirty="0"/>
        </a:p>
      </dsp:txBody>
      <dsp:txXfrm>
        <a:off x="2659722" y="516672"/>
        <a:ext cx="1675827" cy="1947726"/>
      </dsp:txXfrm>
    </dsp:sp>
    <dsp:sp modelId="{B768B3D6-8DE4-4E5B-BD4A-0E0A91EF878C}">
      <dsp:nvSpPr>
        <dsp:cNvPr id="0" name=""/>
        <dsp:cNvSpPr/>
      </dsp:nvSpPr>
      <dsp:spPr>
        <a:xfrm rot="33099">
          <a:off x="4205986" y="44748"/>
          <a:ext cx="55623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4205989" y="119276"/>
        <a:ext cx="443630" cy="225208"/>
      </dsp:txXfrm>
    </dsp:sp>
    <dsp:sp modelId="{74DD3C72-0997-4923-9059-B06F6A3686B6}">
      <dsp:nvSpPr>
        <dsp:cNvPr id="0" name=""/>
        <dsp:cNvSpPr/>
      </dsp:nvSpPr>
      <dsp:spPr>
        <a:xfrm>
          <a:off x="4993086"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データ構造</a:t>
          </a:r>
          <a:endParaRPr kumimoji="1" lang="ja-JP" altLang="en-US" sz="1600" b="1" kern="1200" dirty="0"/>
        </a:p>
      </dsp:txBody>
      <dsp:txXfrm>
        <a:off x="4993086" y="0"/>
        <a:ext cx="1507848" cy="489164"/>
      </dsp:txXfrm>
    </dsp:sp>
    <dsp:sp modelId="{E3B61C3C-2DF6-4E35-925C-E20015C93559}">
      <dsp:nvSpPr>
        <dsp:cNvPr id="0" name=""/>
        <dsp:cNvSpPr/>
      </dsp:nvSpPr>
      <dsp:spPr>
        <a:xfrm>
          <a:off x="5301621"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リスト</a:t>
          </a:r>
          <a:r>
            <a:rPr kumimoji="1" lang="en-US" altLang="ja-JP" sz="1200" kern="1200" dirty="0" smtClean="0"/>
            <a:t>(</a:t>
          </a:r>
          <a:r>
            <a:rPr kumimoji="1" lang="ja-JP" altLang="en-US" sz="1200" kern="1200" dirty="0" smtClean="0"/>
            <a:t>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辞書</a:t>
          </a:r>
          <a:r>
            <a:rPr kumimoji="1" lang="en-US" altLang="ja-JP" sz="1200" kern="1200" dirty="0" smtClean="0"/>
            <a:t>(</a:t>
          </a:r>
          <a:r>
            <a:rPr kumimoji="1" lang="ja-JP" altLang="en-US" sz="1200" kern="1200" dirty="0" smtClean="0"/>
            <a:t>連想配列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文字列の基本操作</a:t>
          </a:r>
          <a:endParaRPr kumimoji="1" lang="ja-JP" altLang="en-US" sz="1400" kern="1200" dirty="0"/>
        </a:p>
      </dsp:txBody>
      <dsp:txXfrm>
        <a:off x="5345784" y="533327"/>
        <a:ext cx="1419522" cy="1914416"/>
      </dsp:txXfrm>
    </dsp:sp>
    <dsp:sp modelId="{21911A1E-3413-4836-9F16-6C48D6601D61}">
      <dsp:nvSpPr>
        <dsp:cNvPr id="0" name=""/>
        <dsp:cNvSpPr/>
      </dsp:nvSpPr>
      <dsp:spPr>
        <a:xfrm>
          <a:off x="6729419"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6729419" y="131977"/>
        <a:ext cx="371781" cy="225208"/>
      </dsp:txXfrm>
    </dsp:sp>
    <dsp:sp modelId="{B33D9057-9707-4579-82A7-72F37B3E2948}">
      <dsp:nvSpPr>
        <dsp:cNvPr id="0" name=""/>
        <dsp:cNvSpPr/>
      </dsp:nvSpPr>
      <dsp:spPr>
        <a:xfrm>
          <a:off x="7414870"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kumimoji="1" lang="ja-JP" altLang="en-US" sz="1400" b="1" kern="1200" dirty="0" smtClean="0"/>
            <a:t>ファイル入出力</a:t>
          </a:r>
          <a:endParaRPr kumimoji="1" lang="ja-JP" altLang="en-US" sz="1400" b="1" kern="1200" dirty="0"/>
        </a:p>
      </dsp:txBody>
      <dsp:txXfrm>
        <a:off x="7414870" y="0"/>
        <a:ext cx="1507848" cy="489164"/>
      </dsp:txXfrm>
    </dsp:sp>
    <dsp:sp modelId="{19EB5F7F-3441-4BD4-823B-9FAE9324038F}">
      <dsp:nvSpPr>
        <dsp:cNvPr id="0" name=""/>
        <dsp:cNvSpPr/>
      </dsp:nvSpPr>
      <dsp:spPr>
        <a:xfrm>
          <a:off x="772340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読み込み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書き込み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上書き</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削除</a:t>
          </a:r>
          <a:endParaRPr kumimoji="1" lang="ja-JP" altLang="en-US" sz="1600" kern="1200" dirty="0"/>
        </a:p>
      </dsp:txBody>
      <dsp:txXfrm>
        <a:off x="7767568" y="533327"/>
        <a:ext cx="1419522" cy="1914416"/>
      </dsp:txXfrm>
    </dsp:sp>
    <dsp:sp modelId="{5E1B921B-59E9-4C3C-B0C2-9D6FCAA240C8}">
      <dsp:nvSpPr>
        <dsp:cNvPr id="0" name=""/>
        <dsp:cNvSpPr/>
      </dsp:nvSpPr>
      <dsp:spPr>
        <a:xfrm>
          <a:off x="9151203"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9151203" y="131977"/>
        <a:ext cx="371781" cy="225208"/>
      </dsp:txXfrm>
    </dsp:sp>
    <dsp:sp modelId="{B0FD9C1B-508F-4979-BAED-F092AEFAAB10}">
      <dsp:nvSpPr>
        <dsp:cNvPr id="0" name=""/>
        <dsp:cNvSpPr/>
      </dsp:nvSpPr>
      <dsp:spPr>
        <a:xfrm>
          <a:off x="9836654"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en-US" altLang="ja-JP" sz="1600" b="1" kern="1200" dirty="0" smtClean="0"/>
            <a:t>API</a:t>
          </a:r>
          <a:r>
            <a:rPr kumimoji="1" lang="ja-JP" altLang="en-US" sz="1600" b="1" kern="1200" dirty="0" smtClean="0"/>
            <a:t>実行</a:t>
          </a:r>
          <a:endParaRPr kumimoji="1" lang="ja-JP" altLang="en-US" sz="1600" b="1" kern="1200" dirty="0"/>
        </a:p>
      </dsp:txBody>
      <dsp:txXfrm>
        <a:off x="9836654" y="0"/>
        <a:ext cx="1507848" cy="489164"/>
      </dsp:txXfrm>
    </dsp:sp>
    <dsp:sp modelId="{81774F21-5469-45AC-9854-619C2C158415}">
      <dsp:nvSpPr>
        <dsp:cNvPr id="0" name=""/>
        <dsp:cNvSpPr/>
      </dsp:nvSpPr>
      <dsp:spPr>
        <a:xfrm>
          <a:off x="10145189"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smtClean="0"/>
            <a:t>Genesys</a:t>
          </a:r>
          <a:r>
            <a:rPr kumimoji="1" lang="ja-JP" altLang="en-US" sz="1600" kern="1200" dirty="0" smtClean="0"/>
            <a:t>の</a:t>
          </a:r>
          <a:r>
            <a:rPr kumimoji="1" lang="en-US" altLang="ja-JP" sz="1600" kern="1200" dirty="0" smtClean="0"/>
            <a:t>API</a:t>
          </a:r>
          <a:r>
            <a:rPr kumimoji="1" lang="ja-JP" altLang="en-US" sz="1600" kern="1200" dirty="0" smtClean="0"/>
            <a:t>を活用して実行</a:t>
          </a:r>
          <a:endParaRPr kumimoji="1" lang="ja-JP" altLang="en-US" sz="1600" kern="1200" dirty="0"/>
        </a:p>
      </dsp:txBody>
      <dsp:txXfrm>
        <a:off x="10189352" y="533327"/>
        <a:ext cx="1419522" cy="1914416"/>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7/3/2023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7/3/2023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7/3/2023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ythonlinks.python.jp/ja/index.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ja-jp/products/visual-studio-cod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hohei1129/Python_tran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smtClean="0">
                <a:ea typeface="Yu Gothic"/>
              </a:rPr>
              <a:t>プログラミング勉強会</a:t>
            </a:r>
            <a:r>
              <a:rPr lang="ja-JP" altLang="en-US" dirty="0">
                <a:ea typeface="Yu Gothic"/>
              </a:rPr>
              <a:t/>
            </a:r>
            <a:br>
              <a:rPr lang="ja-JP" altLang="en-US" dirty="0">
                <a:ea typeface="Yu Gothic"/>
              </a:rPr>
            </a:br>
            <a:r>
              <a:rPr lang="ja-JP" altLang="en-US" dirty="0">
                <a:ea typeface="Yu Gothic"/>
              </a:rPr>
              <a:t>Python編</a:t>
            </a:r>
            <a:br>
              <a:rPr lang="ja-JP" altLang="en-US" dirty="0">
                <a:ea typeface="Yu Gothic"/>
              </a:rPr>
            </a:br>
            <a:r>
              <a:rPr lang="en-US" altLang="ja-JP" dirty="0" smtClean="0">
                <a:ea typeface="Yu Gothic"/>
              </a:rPr>
              <a:t>(</a:t>
            </a:r>
            <a:r>
              <a:rPr lang="ja-JP" altLang="en-US" dirty="0" smtClean="0">
                <a:ea typeface="Yu Gothic"/>
              </a:rPr>
              <a:t>概要)</a:t>
            </a:r>
            <a:endParaRPr lang="ja-JP" altLang="en-US" dirty="0">
              <a:ea typeface="Yu Gothic"/>
            </a:endParaRP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1007735" y="1973179"/>
            <a:ext cx="10325000" cy="1987394"/>
          </a:xfrm>
        </p:spPr>
        <p:txBody>
          <a:bodyPr/>
          <a:lstStyle/>
          <a:p>
            <a:pPr algn="ctr"/>
            <a:r>
              <a:rPr kumimoji="1" lang="ja-JP" altLang="en-US" dirty="0" smtClean="0"/>
              <a:t>では・・・</a:t>
            </a:r>
            <a:r>
              <a:rPr kumimoji="1" lang="en-US" altLang="ja-JP" dirty="0" smtClean="0"/>
              <a:t/>
            </a:r>
            <a:br>
              <a:rPr kumimoji="1" lang="en-US" altLang="ja-JP" dirty="0" smtClean="0"/>
            </a:br>
            <a:r>
              <a:rPr kumimoji="1" lang="ja-JP" altLang="en-US" dirty="0" smtClean="0"/>
              <a:t>ハンズオンの環境を整えていきます</a:t>
            </a:r>
            <a:r>
              <a:rPr kumimoji="1" lang="en-US" altLang="ja-JP" dirty="0" smtClean="0"/>
              <a:t/>
            </a:r>
            <a:br>
              <a:rPr kumimoji="1" lang="en-US" altLang="ja-JP" dirty="0" smtClean="0"/>
            </a:br>
            <a:r>
              <a:rPr kumimoji="1" lang="ja-JP" altLang="en-US" sz="1200" b="0" dirty="0"/>
              <a:t>以下</a:t>
            </a:r>
            <a:r>
              <a:rPr kumimoji="1" lang="ja-JP" altLang="en-US" sz="1200" b="0" dirty="0" smtClean="0"/>
              <a:t>の内容では</a:t>
            </a:r>
            <a:r>
              <a:rPr kumimoji="1" lang="en-US" altLang="ja-JP" sz="1200" b="0" dirty="0" err="1" smtClean="0"/>
              <a:t>vscode</a:t>
            </a:r>
            <a:r>
              <a:rPr kumimoji="1" lang="ja-JP" altLang="en-US" sz="1200" b="0" dirty="0" smtClean="0"/>
              <a:t>を利用していたりしますが、他にも</a:t>
            </a:r>
            <a:r>
              <a:rPr kumimoji="1" lang="en-US" altLang="ja-JP" sz="1200" b="0" dirty="0" err="1" smtClean="0"/>
              <a:t>Pycharm</a:t>
            </a:r>
            <a:r>
              <a:rPr kumimoji="1" lang="ja-JP" altLang="en-US" sz="1200" b="0" dirty="0" smtClean="0"/>
              <a:t>など様々な</a:t>
            </a:r>
            <a:r>
              <a:rPr kumimoji="1" lang="en-US" altLang="ja-JP" sz="1200" b="0" dirty="0" smtClean="0"/>
              <a:t>IDE</a:t>
            </a:r>
            <a:r>
              <a:rPr kumimoji="1" lang="ja-JP" altLang="en-US" sz="1200" b="0" dirty="0" smtClean="0"/>
              <a:t>があるので、一例と思ってください。</a:t>
            </a:r>
            <a:endParaRPr kumimoji="1" lang="ja-JP" altLang="en-US" dirty="0"/>
          </a:p>
        </p:txBody>
      </p:sp>
    </p:spTree>
    <p:extLst>
      <p:ext uri="{BB962C8B-B14F-4D97-AF65-F5344CB8AC3E}">
        <p14:creationId xmlns:p14="http://schemas.microsoft.com/office/powerpoint/2010/main" val="197082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784854" y="1681334"/>
            <a:ext cx="6317010" cy="4078699"/>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のパッケージダウンロード</a:t>
            </a:r>
            <a:endParaRPr kumimoji="1" lang="ja-JP" altLang="en-US" dirty="0"/>
          </a:p>
        </p:txBody>
      </p:sp>
      <p:grpSp>
        <p:nvGrpSpPr>
          <p:cNvPr id="7" name="グループ化 6"/>
          <p:cNvGrpSpPr/>
          <p:nvPr/>
        </p:nvGrpSpPr>
        <p:grpSpPr>
          <a:xfrm>
            <a:off x="1447141" y="3505501"/>
            <a:ext cx="3214838" cy="1645920"/>
            <a:chOff x="7559631" y="1694046"/>
            <a:chExt cx="3214838" cy="1645920"/>
          </a:xfrm>
        </p:grpSpPr>
        <p:sp>
          <p:nvSpPr>
            <p:cNvPr id="6" name="雲形吹き出し 5"/>
            <p:cNvSpPr/>
            <p:nvPr/>
          </p:nvSpPr>
          <p:spPr>
            <a:xfrm>
              <a:off x="7559631" y="1694046"/>
              <a:ext cx="3214838" cy="1645920"/>
            </a:xfrm>
            <a:prstGeom prst="cloudCallout">
              <a:avLst>
                <a:gd name="adj1" fmla="val 32461"/>
                <a:gd name="adj2" fmla="val -7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826980" y="2081334"/>
              <a:ext cx="2805267" cy="769441"/>
            </a:xfrm>
            <a:prstGeom prst="rect">
              <a:avLst/>
            </a:prstGeom>
            <a:noFill/>
          </p:spPr>
          <p:txBody>
            <a:bodyPr wrap="square" rtlCol="0">
              <a:spAutoFit/>
            </a:bodyPr>
            <a:lstStyle/>
            <a:p>
              <a:r>
                <a:rPr kumimoji="1" lang="ja-JP" altLang="en-US" sz="1100" b="1" dirty="0" smtClean="0">
                  <a:solidFill>
                    <a:schemeClr val="bg1"/>
                  </a:solidFill>
                </a:rPr>
                <a:t>今回は</a:t>
              </a:r>
              <a:r>
                <a:rPr kumimoji="1" lang="en-US" altLang="ja-JP" sz="1100" b="1" dirty="0" smtClean="0">
                  <a:solidFill>
                    <a:schemeClr val="bg1"/>
                  </a:solidFill>
                </a:rPr>
                <a:t>Windows</a:t>
              </a:r>
              <a:r>
                <a:rPr kumimoji="1" lang="ja-JP" altLang="en-US" sz="1100" b="1" dirty="0" smtClean="0">
                  <a:solidFill>
                    <a:schemeClr val="bg1"/>
                  </a:solidFill>
                </a:rPr>
                <a:t>版での実装を行いますが、</a:t>
              </a:r>
              <a:r>
                <a:rPr kumimoji="1" lang="en-US" altLang="ja-JP" sz="1100" b="1" dirty="0" err="1" smtClean="0">
                  <a:solidFill>
                    <a:schemeClr val="bg1"/>
                  </a:solidFill>
                </a:rPr>
                <a:t>MacOS,Linux</a:t>
              </a:r>
              <a:r>
                <a:rPr kumimoji="1" lang="ja-JP" altLang="en-US" sz="1100" b="1" dirty="0" smtClean="0">
                  <a:solidFill>
                    <a:schemeClr val="bg1"/>
                  </a:solidFill>
                </a:rPr>
                <a:t>もあります</a:t>
              </a:r>
              <a:endParaRPr kumimoji="1" lang="en-US" altLang="ja-JP" sz="1100" b="1" dirty="0" smtClean="0">
                <a:solidFill>
                  <a:schemeClr val="bg1"/>
                </a:solidFill>
              </a:endParaRPr>
            </a:p>
            <a:p>
              <a:r>
                <a:rPr lang="ja-JP" altLang="en-US" sz="1100" b="1" dirty="0">
                  <a:solidFill>
                    <a:schemeClr val="bg1"/>
                  </a:solidFill>
                </a:rPr>
                <a:t>細か</a:t>
              </a:r>
              <a:r>
                <a:rPr lang="ja-JP" altLang="en-US" sz="1100" b="1" dirty="0" smtClean="0">
                  <a:solidFill>
                    <a:schemeClr val="bg1"/>
                  </a:solidFill>
                </a:rPr>
                <a:t>な違いではあるものの、高度な機能を使うのであれば、</a:t>
              </a:r>
              <a:r>
                <a:rPr lang="en-US" altLang="ja-JP" sz="1100" b="1" dirty="0" smtClean="0">
                  <a:solidFill>
                    <a:schemeClr val="bg1"/>
                  </a:solidFill>
                </a:rPr>
                <a:t>Linux</a:t>
              </a:r>
              <a:r>
                <a:rPr lang="ja-JP" altLang="en-US" sz="1100" b="1" dirty="0" smtClean="0">
                  <a:solidFill>
                    <a:schemeClr val="bg1"/>
                  </a:solidFill>
                </a:rPr>
                <a:t>がいい・・・</a:t>
              </a:r>
              <a:endParaRPr kumimoji="1" lang="ja-JP" altLang="en-US" sz="1100" b="1" dirty="0">
                <a:solidFill>
                  <a:schemeClr val="bg1"/>
                </a:solidFill>
              </a:endParaRPr>
            </a:p>
          </p:txBody>
        </p:sp>
      </p:grpSp>
      <p:grpSp>
        <p:nvGrpSpPr>
          <p:cNvPr id="10" name="グループ化 9"/>
          <p:cNvGrpSpPr/>
          <p:nvPr/>
        </p:nvGrpSpPr>
        <p:grpSpPr>
          <a:xfrm>
            <a:off x="8970743" y="1179436"/>
            <a:ext cx="3153419" cy="2132997"/>
            <a:chOff x="7559631" y="1694046"/>
            <a:chExt cx="3214838" cy="1645920"/>
          </a:xfrm>
        </p:grpSpPr>
        <p:sp>
          <p:nvSpPr>
            <p:cNvPr id="11" name="雲形吹き出し 10"/>
            <p:cNvSpPr/>
            <p:nvPr/>
          </p:nvSpPr>
          <p:spPr>
            <a:xfrm>
              <a:off x="7559631" y="1694046"/>
              <a:ext cx="3214838" cy="1645920"/>
            </a:xfrm>
            <a:prstGeom prst="cloudCallout">
              <a:avLst>
                <a:gd name="adj1" fmla="val -48656"/>
                <a:gd name="adj2" fmla="val 54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26980" y="2081334"/>
              <a:ext cx="2805267" cy="1107996"/>
            </a:xfrm>
            <a:prstGeom prst="rect">
              <a:avLst/>
            </a:prstGeom>
            <a:noFill/>
          </p:spPr>
          <p:txBody>
            <a:bodyPr wrap="square" rtlCol="0">
              <a:spAutoFit/>
            </a:bodyPr>
            <a:lstStyle/>
            <a:p>
              <a:r>
                <a:rPr kumimoji="1" lang="ja-JP" altLang="en-US" sz="1100" b="1" dirty="0" smtClean="0">
                  <a:solidFill>
                    <a:schemeClr val="bg1"/>
                  </a:solidFill>
                </a:rPr>
                <a:t>バージョンは利用するライブラリのバージョンに合わせるべきだが、わからない場合は最新の安定バージョンがネットに転がっているので、それを使うのが無難</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新しすぎるとライブラリが対応していないこともある</a:t>
              </a:r>
              <a:r>
                <a:rPr lang="en-US" altLang="ja-JP" sz="1100" b="1" dirty="0" smtClean="0">
                  <a:solidFill>
                    <a:schemeClr val="bg1"/>
                  </a:solidFill>
                </a:rPr>
                <a:t>)</a:t>
              </a:r>
              <a:endParaRPr kumimoji="1" lang="ja-JP" altLang="en-US" sz="1100" b="1" dirty="0">
                <a:solidFill>
                  <a:schemeClr val="bg1"/>
                </a:solidFill>
              </a:endParaRPr>
            </a:p>
          </p:txBody>
        </p:sp>
      </p:grpSp>
      <p:sp>
        <p:nvSpPr>
          <p:cNvPr id="9" name="正方形/長方形 8"/>
          <p:cNvSpPr/>
          <p:nvPr/>
        </p:nvSpPr>
        <p:spPr>
          <a:xfrm>
            <a:off x="2107879" y="5975211"/>
            <a:ext cx="4823756" cy="646331"/>
          </a:xfrm>
          <a:prstGeom prst="rect">
            <a:avLst/>
          </a:prstGeom>
        </p:spPr>
        <p:txBody>
          <a:bodyPr wrap="none">
            <a:spAutoFit/>
          </a:bodyPr>
          <a:lstStyle/>
          <a:p>
            <a:r>
              <a:rPr lang="ja-JP" altLang="en-US" dirty="0" smtClean="0"/>
              <a:t>ダウンロードリンク：</a:t>
            </a:r>
            <a:endParaRPr lang="en-US" altLang="ja-JP" dirty="0" smtClean="0"/>
          </a:p>
          <a:p>
            <a:r>
              <a:rPr lang="ja-JP" altLang="en-US" dirty="0" smtClean="0">
                <a:hlinkClick r:id="rId3"/>
              </a:rPr>
              <a:t>https</a:t>
            </a:r>
            <a:r>
              <a:rPr lang="ja-JP" altLang="en-US" dirty="0">
                <a:hlinkClick r:id="rId3"/>
              </a:rPr>
              <a:t>://pythonlinks.python.jp/ja/index.html</a:t>
            </a:r>
            <a:endParaRPr lang="ja-JP" altLang="en-US" dirty="0"/>
          </a:p>
        </p:txBody>
      </p:sp>
      <p:sp>
        <p:nvSpPr>
          <p:cNvPr id="12" name="正方形/長方形 11"/>
          <p:cNvSpPr/>
          <p:nvPr/>
        </p:nvSpPr>
        <p:spPr>
          <a:xfrm>
            <a:off x="7271529" y="5800771"/>
            <a:ext cx="4562467" cy="861774"/>
          </a:xfrm>
          <a:prstGeom prst="rect">
            <a:avLst/>
          </a:prstGeom>
        </p:spPr>
        <p:txBody>
          <a:bodyPr wrap="none">
            <a:spAutoFit/>
          </a:bodyPr>
          <a:lstStyle/>
          <a:p>
            <a:r>
              <a:rPr lang="ja-JP" altLang="en-US" dirty="0" smtClean="0"/>
              <a:t>今回利用するバージョンは以下とする</a:t>
            </a:r>
            <a:endParaRPr lang="en-US" altLang="ja-JP" dirty="0" smtClean="0"/>
          </a:p>
          <a:p>
            <a:r>
              <a:rPr lang="en-US" altLang="ja-JP" sz="1200" dirty="0" smtClean="0"/>
              <a:t>(</a:t>
            </a:r>
            <a:r>
              <a:rPr lang="ja-JP" altLang="en-US" sz="1100" dirty="0" smtClean="0"/>
              <a:t>バージョン差分のトラブルを避けるため</a:t>
            </a:r>
            <a:r>
              <a:rPr lang="en-US" altLang="ja-JP" sz="1100" dirty="0" smtClean="0"/>
              <a:t>)</a:t>
            </a:r>
          </a:p>
          <a:p>
            <a:pPr algn="r"/>
            <a:r>
              <a:rPr lang="en-US" altLang="ja-JP" b="1" u="sng" dirty="0" smtClean="0">
                <a:solidFill>
                  <a:srgbClr val="FF0000"/>
                </a:solidFill>
              </a:rPr>
              <a:t>Python3.10.9</a:t>
            </a:r>
            <a:endParaRPr lang="ja-JP" altLang="en-US" b="1" u="sng" dirty="0">
              <a:solidFill>
                <a:srgbClr val="FF0000"/>
              </a:solidFill>
            </a:endParaRPr>
          </a:p>
        </p:txBody>
      </p:sp>
      <p:sp>
        <p:nvSpPr>
          <p:cNvPr id="4" name="正方形/長方形 3"/>
          <p:cNvSpPr/>
          <p:nvPr/>
        </p:nvSpPr>
        <p:spPr>
          <a:xfrm>
            <a:off x="4661979" y="2983832"/>
            <a:ext cx="4308764" cy="2997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52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2999821" y="2013037"/>
            <a:ext cx="6343650" cy="3905250"/>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999821" y="1275125"/>
            <a:ext cx="6964174" cy="707886"/>
          </a:xfrm>
          <a:prstGeom prst="rect">
            <a:avLst/>
          </a:prstGeom>
        </p:spPr>
        <p:txBody>
          <a:bodyPr wrap="square">
            <a:spAutoFit/>
          </a:bodyPr>
          <a:lstStyle/>
          <a:p>
            <a:pPr>
              <a:buFont typeface="+mj-lt"/>
              <a:buAutoNum type="arabicPeriod"/>
            </a:pPr>
            <a:r>
              <a:rPr lang="en-US" altLang="ja-JP" sz="2000" b="1" dirty="0">
                <a:solidFill>
                  <a:srgbClr val="FF0000"/>
                </a:solidFill>
              </a:rPr>
              <a:t>"Add Python 3.x to PATH" </a:t>
            </a:r>
            <a:r>
              <a:rPr lang="ja-JP" altLang="en-US" sz="2000" b="1" dirty="0">
                <a:solidFill>
                  <a:srgbClr val="FF0000"/>
                </a:solidFill>
              </a:rPr>
              <a:t>をチェックします</a:t>
            </a:r>
            <a:r>
              <a:rPr lang="ja-JP" altLang="en-US" sz="2000" b="1" dirty="0">
                <a:solidFill>
                  <a:srgbClr val="303030"/>
                </a:solidFill>
              </a:rPr>
              <a:t>。</a:t>
            </a:r>
          </a:p>
          <a:p>
            <a:pPr>
              <a:buFont typeface="+mj-lt"/>
              <a:buAutoNum type="arabicPeriod"/>
            </a:pPr>
            <a:r>
              <a:rPr lang="en-US" altLang="ja-JP" sz="2000" b="1" dirty="0">
                <a:solidFill>
                  <a:srgbClr val="303030"/>
                </a:solidFill>
              </a:rPr>
              <a:t>Install now</a:t>
            </a:r>
            <a:r>
              <a:rPr lang="ja-JP" altLang="en-US" sz="2000" b="1" dirty="0">
                <a:solidFill>
                  <a:srgbClr val="303030"/>
                </a:solidFill>
              </a:rPr>
              <a:t> をクリックしてインストールを開始します。</a:t>
            </a:r>
            <a:endParaRPr lang="ja-JP" altLang="en-US" sz="2000" b="1" dirty="0">
              <a:solidFill>
                <a:srgbClr val="303030"/>
              </a:solidFill>
              <a:effectLst/>
            </a:endParaRPr>
          </a:p>
        </p:txBody>
      </p:sp>
      <p:grpSp>
        <p:nvGrpSpPr>
          <p:cNvPr id="19" name="グループ化 18"/>
          <p:cNvGrpSpPr/>
          <p:nvPr/>
        </p:nvGrpSpPr>
        <p:grpSpPr>
          <a:xfrm>
            <a:off x="1334995" y="5351546"/>
            <a:ext cx="3044792" cy="1193533"/>
            <a:chOff x="7559631" y="2081334"/>
            <a:chExt cx="2457651" cy="1258632"/>
          </a:xfrm>
        </p:grpSpPr>
        <p:sp>
          <p:nvSpPr>
            <p:cNvPr id="20" name="雲形吹き出し 19"/>
            <p:cNvSpPr/>
            <p:nvPr/>
          </p:nvSpPr>
          <p:spPr>
            <a:xfrm>
              <a:off x="7559631" y="2081334"/>
              <a:ext cx="2457651" cy="1258632"/>
            </a:xfrm>
            <a:prstGeom prst="cloudCallout">
              <a:avLst>
                <a:gd name="adj1" fmla="val 60018"/>
                <a:gd name="adj2" fmla="val -17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747849" y="2401247"/>
              <a:ext cx="2081214" cy="938719"/>
            </a:xfrm>
            <a:prstGeom prst="rect">
              <a:avLst/>
            </a:prstGeom>
            <a:noFill/>
          </p:spPr>
          <p:txBody>
            <a:bodyPr wrap="square" rtlCol="0">
              <a:spAutoFit/>
            </a:bodyPr>
            <a:lstStyle/>
            <a:p>
              <a:r>
                <a:rPr kumimoji="1" lang="ja-JP" altLang="en-US" sz="1100" b="1" dirty="0" smtClean="0">
                  <a:solidFill>
                    <a:schemeClr val="bg1"/>
                  </a:solidFill>
                </a:rPr>
                <a:t>チェックを忘れた場合は後々エラーになるため再インストールしてください</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手動でもできるが、ややこしいため</a:t>
              </a:r>
              <a:r>
                <a:rPr lang="en-US" altLang="ja-JP" sz="1100" b="1" dirty="0" smtClean="0">
                  <a:solidFill>
                    <a:schemeClr val="bg1"/>
                  </a:solidFill>
                </a:rPr>
                <a:t>)</a:t>
              </a:r>
              <a:endParaRPr kumimoji="1" lang="ja-JP" altLang="en-US" sz="1100" b="1" dirty="0">
                <a:solidFill>
                  <a:schemeClr val="bg1"/>
                </a:solidFill>
              </a:endParaRPr>
            </a:p>
          </p:txBody>
        </p:sp>
      </p:grpSp>
      <p:sp>
        <p:nvSpPr>
          <p:cNvPr id="17" name="テキスト ボックス 16"/>
          <p:cNvSpPr txBox="1"/>
          <p:nvPr/>
        </p:nvSpPr>
        <p:spPr>
          <a:xfrm>
            <a:off x="4801822" y="6246796"/>
            <a:ext cx="4119613" cy="369332"/>
          </a:xfrm>
          <a:prstGeom prst="rect">
            <a:avLst/>
          </a:prstGeom>
          <a:noFill/>
        </p:spPr>
        <p:txBody>
          <a:bodyPr wrap="square" rtlCol="0">
            <a:spAutoFit/>
          </a:bodyPr>
          <a:lstStyle/>
          <a:p>
            <a:r>
              <a:rPr kumimoji="1" lang="en-US" altLang="ja-JP" dirty="0" smtClean="0">
                <a:solidFill>
                  <a:srgbClr val="FF0000"/>
                </a:solidFill>
              </a:rPr>
              <a:t>1.</a:t>
            </a:r>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4889634" y="5788921"/>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742948" y="3483507"/>
            <a:ext cx="4119613" cy="369332"/>
          </a:xfrm>
          <a:prstGeom prst="rect">
            <a:avLst/>
          </a:prstGeom>
          <a:noFill/>
        </p:spPr>
        <p:txBody>
          <a:bodyPr wrap="square" rtlCol="0">
            <a:spAutoFit/>
          </a:bodyPr>
          <a:lstStyle/>
          <a:p>
            <a:r>
              <a:rPr lang="ja-JP" altLang="en-US" dirty="0">
                <a:solidFill>
                  <a:srgbClr val="FF0000"/>
                </a:solidFill>
              </a:rPr>
              <a:t>２</a:t>
            </a:r>
            <a:r>
              <a:rPr kumimoji="1" lang="en-US" altLang="ja-JP" dirty="0" smtClean="0">
                <a:solidFill>
                  <a:srgbClr val="FF0000"/>
                </a:solidFill>
              </a:rPr>
              <a:t>.</a:t>
            </a:r>
            <a:r>
              <a:rPr kumimoji="1" lang="ja-JP" altLang="en-US" dirty="0" smtClean="0">
                <a:solidFill>
                  <a:srgbClr val="FF0000"/>
                </a:solidFill>
              </a:rPr>
              <a:t>「</a:t>
            </a:r>
            <a:r>
              <a:rPr kumimoji="1" lang="en-US" altLang="ja-JP" dirty="0" smtClean="0">
                <a:solidFill>
                  <a:srgbClr val="FF0000"/>
                </a:solidFill>
              </a:rPr>
              <a:t>Install Now</a:t>
            </a:r>
            <a:r>
              <a:rPr kumimoji="1" lang="ja-JP" altLang="en-US" dirty="0" smtClean="0">
                <a:solidFill>
                  <a:srgbClr val="FF0000"/>
                </a:solidFill>
              </a:rPr>
              <a:t>」を</a:t>
            </a:r>
            <a:r>
              <a:rPr lang="ja-JP" altLang="en-US" dirty="0">
                <a:solidFill>
                  <a:srgbClr val="FF0000"/>
                </a:solidFill>
              </a:rPr>
              <a:t>クリック</a:t>
            </a:r>
            <a:endParaRPr kumimoji="1" lang="ja-JP" altLang="en-US" dirty="0">
              <a:solidFill>
                <a:srgbClr val="FF0000"/>
              </a:solidFill>
            </a:endParaRPr>
          </a:p>
        </p:txBody>
      </p:sp>
      <p:sp>
        <p:nvSpPr>
          <p:cNvPr id="26" name="上矢印 25"/>
          <p:cNvSpPr/>
          <p:nvPr/>
        </p:nvSpPr>
        <p:spPr>
          <a:xfrm rot="16200000">
            <a:off x="8324249" y="3419027"/>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974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240" t="2241" r="1"/>
          <a:stretch/>
        </p:blipFill>
        <p:spPr>
          <a:xfrm>
            <a:off x="2290812" y="3348731"/>
            <a:ext cx="7725226" cy="1955432"/>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614810" y="1983566"/>
            <a:ext cx="6964174" cy="1261884"/>
          </a:xfrm>
          <a:prstGeom prst="rect">
            <a:avLst/>
          </a:prstGeom>
        </p:spPr>
        <p:txBody>
          <a:bodyPr wrap="square">
            <a:spAutoFit/>
          </a:bodyPr>
          <a:lstStyle/>
          <a:p>
            <a:pPr>
              <a:buFont typeface="+mj-lt"/>
              <a:buAutoNum type="arabicPeriod"/>
            </a:pPr>
            <a:r>
              <a:rPr lang="ja-JP" altLang="en-US" sz="2000" b="1" dirty="0" smtClean="0">
                <a:solidFill>
                  <a:srgbClr val="303030"/>
                </a:solidFill>
              </a:rPr>
              <a:t>コマンドプロンプトを起動</a:t>
            </a:r>
            <a:endParaRPr lang="en-US" altLang="ja-JP" sz="2000" b="1" dirty="0">
              <a:solidFill>
                <a:srgbClr val="303030"/>
              </a:solidFill>
            </a:endParaRPr>
          </a:p>
          <a:p>
            <a:pPr>
              <a:buFont typeface="+mj-lt"/>
              <a:buAutoNum type="arabicPeriod"/>
            </a:pPr>
            <a:r>
              <a:rPr lang="ja-JP" altLang="en-US" sz="2000" b="1" dirty="0" smtClean="0">
                <a:solidFill>
                  <a:srgbClr val="303030"/>
                </a:solidFill>
              </a:rPr>
              <a:t>「</a:t>
            </a:r>
            <a:r>
              <a:rPr lang="en-US" altLang="ja-JP" sz="2000" b="1" dirty="0" smtClean="0">
                <a:solidFill>
                  <a:srgbClr val="303030"/>
                </a:solidFill>
              </a:rPr>
              <a:t>python</a:t>
            </a:r>
            <a:r>
              <a:rPr lang="ja-JP" altLang="en-US" sz="2000" b="1" dirty="0" smtClean="0">
                <a:solidFill>
                  <a:srgbClr val="303030"/>
                </a:solidFill>
              </a:rPr>
              <a:t>」と入力</a:t>
            </a:r>
            <a:endParaRPr lang="en-US" altLang="ja-JP" sz="2000" b="1" dirty="0" smtClean="0">
              <a:solidFill>
                <a:srgbClr val="303030"/>
              </a:solidFill>
            </a:endParaRPr>
          </a:p>
          <a:p>
            <a:pPr>
              <a:buFont typeface="+mj-lt"/>
              <a:buAutoNum type="arabicPeriod"/>
            </a:pPr>
            <a:r>
              <a:rPr lang="en-US" altLang="ja-JP" sz="2000" b="1" dirty="0" smtClean="0">
                <a:solidFill>
                  <a:srgbClr val="303030"/>
                </a:solidFill>
                <a:effectLst/>
              </a:rPr>
              <a:t>Python</a:t>
            </a:r>
            <a:r>
              <a:rPr lang="ja-JP" altLang="en-US" sz="2000" b="1" dirty="0" smtClean="0">
                <a:solidFill>
                  <a:srgbClr val="303030"/>
                </a:solidFill>
                <a:effectLst/>
              </a:rPr>
              <a:t>のバージョンを確認</a:t>
            </a:r>
            <a:endParaRPr lang="en-US" altLang="ja-JP" sz="2000" b="1" dirty="0" smtClean="0">
              <a:solidFill>
                <a:srgbClr val="303030"/>
              </a:solidFill>
              <a:effectLst/>
            </a:endParaRPr>
          </a:p>
          <a:p>
            <a:r>
              <a:rPr lang="en-US" altLang="ja-JP" sz="1600" b="1" dirty="0" smtClean="0">
                <a:solidFill>
                  <a:srgbClr val="FF0000"/>
                </a:solidFill>
                <a:effectLst/>
              </a:rPr>
              <a:t>(</a:t>
            </a:r>
            <a:r>
              <a:rPr lang="ja-JP" altLang="en-US" sz="1600" b="1" dirty="0" smtClean="0">
                <a:solidFill>
                  <a:srgbClr val="FF0000"/>
                </a:solidFill>
                <a:effectLst/>
              </a:rPr>
              <a:t>バージョンが表示されない場合は失敗しているため、再度インストール</a:t>
            </a:r>
            <a:r>
              <a:rPr lang="en-US" altLang="ja-JP" sz="1600" b="1" dirty="0" smtClean="0">
                <a:solidFill>
                  <a:srgbClr val="FF0000"/>
                </a:solidFill>
                <a:effectLst/>
              </a:rPr>
              <a:t>)</a:t>
            </a:r>
            <a:endParaRPr lang="ja-JP" altLang="en-US" sz="1600" b="1" dirty="0">
              <a:solidFill>
                <a:srgbClr val="FF0000"/>
              </a:solidFill>
              <a:effectLst/>
            </a:endParaRPr>
          </a:p>
        </p:txBody>
      </p:sp>
      <p:sp>
        <p:nvSpPr>
          <p:cNvPr id="17" name="テキスト ボックス 16"/>
          <p:cNvSpPr txBox="1"/>
          <p:nvPr/>
        </p:nvSpPr>
        <p:spPr>
          <a:xfrm>
            <a:off x="2491758" y="4855836"/>
            <a:ext cx="4119613" cy="369332"/>
          </a:xfrm>
          <a:prstGeom prst="rect">
            <a:avLst/>
          </a:prstGeom>
          <a:noFill/>
        </p:spPr>
        <p:txBody>
          <a:bodyPr wrap="square" rtlCol="0">
            <a:spAutoFit/>
          </a:bodyPr>
          <a:lstStyle/>
          <a:p>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2903568" y="4413074"/>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883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PowerShell</a:t>
            </a:r>
            <a:r>
              <a:rPr kumimoji="1" lang="ja-JP" altLang="en-US" dirty="0" smtClean="0"/>
              <a:t>の環境設定</a:t>
            </a:r>
            <a:endParaRPr kumimoji="1" lang="ja-JP" altLang="en-US" dirty="0"/>
          </a:p>
        </p:txBody>
      </p:sp>
      <p:sp>
        <p:nvSpPr>
          <p:cNvPr id="14" name="正方形/長方形 13"/>
          <p:cNvSpPr/>
          <p:nvPr/>
        </p:nvSpPr>
        <p:spPr>
          <a:xfrm>
            <a:off x="1921790" y="1520346"/>
            <a:ext cx="9070259" cy="954107"/>
          </a:xfrm>
          <a:prstGeom prst="rect">
            <a:avLst/>
          </a:prstGeom>
        </p:spPr>
        <p:txBody>
          <a:bodyPr wrap="square">
            <a:spAutoFit/>
          </a:bodyPr>
          <a:lstStyle/>
          <a:p>
            <a:pPr>
              <a:buFont typeface="+mj-lt"/>
              <a:buAutoNum type="arabicPeriod"/>
            </a:pPr>
            <a:r>
              <a:rPr lang="en-US" altLang="ja-JP" sz="2000" b="1" dirty="0" err="1" smtClean="0">
                <a:solidFill>
                  <a:srgbClr val="303030"/>
                </a:solidFill>
              </a:rPr>
              <a:t>Powershell</a:t>
            </a:r>
            <a:r>
              <a:rPr lang="ja-JP" altLang="en-US" sz="2000" b="1" dirty="0" smtClean="0">
                <a:solidFill>
                  <a:srgbClr val="303030"/>
                </a:solidFill>
              </a:rPr>
              <a:t>を起動</a:t>
            </a:r>
            <a:endParaRPr lang="en-US" altLang="ja-JP" sz="2000" b="1" dirty="0">
              <a:solidFill>
                <a:srgbClr val="303030"/>
              </a:solidFill>
            </a:endParaRPr>
          </a:p>
          <a:p>
            <a:pPr lvl="0">
              <a:buFont typeface="+mj-lt"/>
              <a:buAutoNum type="arabicPeriod"/>
            </a:pPr>
            <a:r>
              <a:rPr lang="ja-JP" altLang="en-US" sz="2000" b="1" dirty="0" smtClean="0">
                <a:solidFill>
                  <a:srgbClr val="303030"/>
                </a:solidFill>
              </a:rPr>
              <a:t>「</a:t>
            </a:r>
            <a:r>
              <a:rPr kumimoji="0" lang="ja-JP" altLang="ja-JP" sz="2000" dirty="0">
                <a:solidFill>
                  <a:srgbClr val="303030"/>
                </a:solidFill>
                <a:latin typeface="Arial Unicode MS" panose="020B0604020202020204" pitchFamily="50" charset="-128"/>
                <a:ea typeface="inherit"/>
              </a:rPr>
              <a:t>Set-ExecutionPolicy RemoteSigned -Scope CurrentUser -</a:t>
            </a:r>
            <a:r>
              <a:rPr kumimoji="0" lang="ja-JP" altLang="ja-JP" sz="2000" dirty="0" smtClean="0">
                <a:solidFill>
                  <a:srgbClr val="303030"/>
                </a:solidFill>
                <a:latin typeface="Arial Unicode MS" panose="020B0604020202020204" pitchFamily="50" charset="-128"/>
                <a:ea typeface="inherit"/>
              </a:rPr>
              <a:t>Force</a:t>
            </a:r>
            <a:r>
              <a:rPr lang="ja-JP" altLang="en-US" sz="2000" b="1" dirty="0" smtClean="0">
                <a:solidFill>
                  <a:srgbClr val="303030"/>
                </a:solidFill>
              </a:rPr>
              <a:t>」と入力</a:t>
            </a:r>
            <a:endParaRPr lang="en-US" altLang="ja-JP" sz="2000" b="1" dirty="0" smtClean="0">
              <a:solidFill>
                <a:srgbClr val="303030"/>
              </a:solidFill>
            </a:endParaRPr>
          </a:p>
          <a:p>
            <a:endParaRPr lang="ja-JP" altLang="en-US" sz="1600" b="1" dirty="0">
              <a:solidFill>
                <a:srgbClr val="FF0000"/>
              </a:solidFill>
              <a:effectLst/>
            </a:endParaRPr>
          </a:p>
        </p:txBody>
      </p:sp>
      <p:pic>
        <p:nvPicPr>
          <p:cNvPr id="6" name="図 5"/>
          <p:cNvPicPr>
            <a:picLocks noChangeAspect="1"/>
          </p:cNvPicPr>
          <p:nvPr/>
        </p:nvPicPr>
        <p:blipFill>
          <a:blip r:embed="rId2"/>
          <a:stretch>
            <a:fillRect/>
          </a:stretch>
        </p:blipFill>
        <p:spPr>
          <a:xfrm>
            <a:off x="3475673" y="2474453"/>
            <a:ext cx="5972175" cy="1885950"/>
          </a:xfrm>
          <a:prstGeom prst="rect">
            <a:avLst/>
          </a:prstGeom>
        </p:spPr>
      </p:pic>
      <p:sp>
        <p:nvSpPr>
          <p:cNvPr id="17" name="テキスト ボックス 16"/>
          <p:cNvSpPr txBox="1"/>
          <p:nvPr/>
        </p:nvSpPr>
        <p:spPr>
          <a:xfrm>
            <a:off x="4426492" y="4467857"/>
            <a:ext cx="4119613" cy="369332"/>
          </a:xfrm>
          <a:prstGeom prst="rect">
            <a:avLst/>
          </a:prstGeom>
          <a:noFill/>
        </p:spPr>
        <p:txBody>
          <a:bodyPr wrap="square" rtlCol="0">
            <a:spAutoFit/>
          </a:bodyPr>
          <a:lstStyle/>
          <a:p>
            <a:r>
              <a:rPr kumimoji="1" lang="ja-JP" altLang="en-US" dirty="0" smtClean="0">
                <a:solidFill>
                  <a:srgbClr val="FF0000"/>
                </a:solidFill>
              </a:rPr>
              <a:t>エラーが出ていないことをチェック</a:t>
            </a:r>
            <a:endParaRPr kumimoji="1" lang="ja-JP" altLang="en-US" dirty="0">
              <a:solidFill>
                <a:srgbClr val="FF0000"/>
              </a:solidFill>
            </a:endParaRPr>
          </a:p>
        </p:txBody>
      </p:sp>
      <p:sp>
        <p:nvSpPr>
          <p:cNvPr id="22" name="上矢印 21"/>
          <p:cNvSpPr/>
          <p:nvPr/>
        </p:nvSpPr>
        <p:spPr>
          <a:xfrm>
            <a:off x="4790176" y="3736337"/>
            <a:ext cx="394636" cy="73152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065199" y="4120977"/>
            <a:ext cx="3044792"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ja-JP" altLang="en-US" sz="1100" b="1" dirty="0" smtClean="0">
                  <a:solidFill>
                    <a:schemeClr val="bg1"/>
                  </a:solidFill>
                </a:rPr>
                <a:t>この設定では</a:t>
              </a:r>
              <a:r>
                <a:rPr kumimoji="1" lang="en-US" altLang="ja-JP" sz="1100" b="1" dirty="0" smtClean="0">
                  <a:solidFill>
                    <a:schemeClr val="bg1"/>
                  </a:solidFill>
                </a:rPr>
                <a:t>PC</a:t>
              </a:r>
              <a:r>
                <a:rPr kumimoji="1" lang="ja-JP" altLang="en-US" sz="1100" b="1" dirty="0" smtClean="0">
                  <a:solidFill>
                    <a:schemeClr val="bg1"/>
                  </a:solidFill>
                </a:rPr>
                <a:t>でスクリプトの実行を許可する</a:t>
              </a:r>
              <a:r>
                <a:rPr lang="ja-JP" altLang="en-US" sz="1100" b="1" dirty="0" smtClean="0">
                  <a:solidFill>
                    <a:schemeClr val="bg1"/>
                  </a:solidFill>
                </a:rPr>
                <a:t>コマンドを打っている</a:t>
              </a:r>
              <a:endParaRPr lang="en-US" altLang="ja-JP" sz="1100" b="1" dirty="0" smtClean="0">
                <a:solidFill>
                  <a:schemeClr val="bg1"/>
                </a:solidFill>
              </a:endParaRPr>
            </a:p>
            <a:p>
              <a:r>
                <a:rPr kumimoji="1" lang="ja-JP" altLang="en-US" sz="1100" b="1" dirty="0">
                  <a:solidFill>
                    <a:schemeClr val="bg1"/>
                  </a:solidFill>
                </a:rPr>
                <a:t>なので</a:t>
              </a:r>
              <a:r>
                <a:rPr kumimoji="1" lang="ja-JP" altLang="en-US" sz="1100" b="1" dirty="0" smtClean="0">
                  <a:solidFill>
                    <a:schemeClr val="bg1"/>
                  </a:solidFill>
                </a:rPr>
                <a:t>、初回の入力のみで</a:t>
              </a:r>
              <a:r>
                <a:rPr kumimoji="1" lang="en-US" altLang="ja-JP" sz="1100" b="1" dirty="0" smtClean="0">
                  <a:solidFill>
                    <a:schemeClr val="bg1"/>
                  </a:solidFill>
                </a:rPr>
                <a:t>OK</a:t>
              </a:r>
              <a:r>
                <a:rPr kumimoji="1" lang="ja-JP" altLang="en-US" sz="1100" b="1" dirty="0" smtClean="0">
                  <a:solidFill>
                    <a:schemeClr val="bg1"/>
                  </a:solidFill>
                </a:rPr>
                <a:t>！</a:t>
              </a:r>
              <a:endParaRPr kumimoji="1" lang="ja-JP" altLang="en-US" sz="1100" b="1" dirty="0">
                <a:solidFill>
                  <a:schemeClr val="bg1"/>
                </a:solidFill>
              </a:endParaRPr>
            </a:p>
          </p:txBody>
        </p:sp>
      </p:grpSp>
    </p:spTree>
    <p:extLst>
      <p:ext uri="{BB962C8B-B14F-4D97-AF65-F5344CB8AC3E}">
        <p14:creationId xmlns:p14="http://schemas.microsoft.com/office/powerpoint/2010/main" val="190197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ukkiri.jp/wp-content/uploads/2020/07/vscode0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1013" y="1522546"/>
            <a:ext cx="6314420" cy="379196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のインストーラダウンロード</a:t>
            </a:r>
            <a:endParaRPr kumimoji="1" lang="ja-JP" altLang="en-US" dirty="0"/>
          </a:p>
        </p:txBody>
      </p:sp>
      <p:grpSp>
        <p:nvGrpSpPr>
          <p:cNvPr id="10" name="グループ化 9"/>
          <p:cNvGrpSpPr/>
          <p:nvPr/>
        </p:nvGrpSpPr>
        <p:grpSpPr>
          <a:xfrm>
            <a:off x="968946" y="5115827"/>
            <a:ext cx="3457546"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en-US" altLang="ja-JP" sz="1100" b="1" dirty="0" err="1" smtClean="0">
                  <a:solidFill>
                    <a:schemeClr val="bg1"/>
                  </a:solidFill>
                </a:rPr>
                <a:t>Vscode</a:t>
              </a:r>
              <a:r>
                <a:rPr kumimoji="1" lang="ja-JP" altLang="en-US" sz="1100" b="1" dirty="0" smtClean="0">
                  <a:solidFill>
                    <a:schemeClr val="bg1"/>
                  </a:solidFill>
                </a:rPr>
                <a:t>は</a:t>
              </a:r>
              <a:r>
                <a:rPr lang="ja-JP" altLang="en-US" sz="1100" b="1" dirty="0">
                  <a:solidFill>
                    <a:schemeClr val="bg1"/>
                  </a:solidFill>
                </a:rPr>
                <a:t>プラグインが</a:t>
              </a:r>
              <a:r>
                <a:rPr lang="ja-JP" altLang="en-US" sz="1100" b="1" dirty="0" smtClean="0">
                  <a:solidFill>
                    <a:schemeClr val="bg1"/>
                  </a:solidFill>
                </a:rPr>
                <a:t>多く、利便性が高く、様々な言語で利用可能</a:t>
              </a:r>
              <a:endParaRPr lang="en-US" altLang="ja-JP" sz="1100" b="1" dirty="0" smtClean="0">
                <a:solidFill>
                  <a:schemeClr val="bg1"/>
                </a:solidFill>
              </a:endParaRPr>
            </a:p>
            <a:p>
              <a:r>
                <a:rPr kumimoji="1" lang="ja-JP" altLang="en-US" sz="1100" b="1" dirty="0">
                  <a:solidFill>
                    <a:schemeClr val="bg1"/>
                  </a:solidFill>
                </a:rPr>
                <a:t>慣れておく</a:t>
              </a:r>
              <a:r>
                <a:rPr kumimoji="1" lang="ja-JP" altLang="en-US" sz="1100" b="1" dirty="0" smtClean="0">
                  <a:solidFill>
                    <a:schemeClr val="bg1"/>
                  </a:solidFill>
                </a:rPr>
                <a:t>と別の言語の勉強時にも役立つ</a:t>
              </a:r>
              <a:endParaRPr kumimoji="1" lang="ja-JP" altLang="en-US" sz="1100" b="1" dirty="0">
                <a:solidFill>
                  <a:schemeClr val="bg1"/>
                </a:solidFill>
              </a:endParaRPr>
            </a:p>
          </p:txBody>
        </p:sp>
      </p:grpSp>
      <p:sp>
        <p:nvSpPr>
          <p:cNvPr id="13" name="正方形/長方形 12"/>
          <p:cNvSpPr/>
          <p:nvPr/>
        </p:nvSpPr>
        <p:spPr>
          <a:xfrm>
            <a:off x="4564084" y="5488769"/>
            <a:ext cx="5492209" cy="646331"/>
          </a:xfrm>
          <a:prstGeom prst="rect">
            <a:avLst/>
          </a:prstGeom>
        </p:spPr>
        <p:txBody>
          <a:bodyPr wrap="none">
            <a:spAutoFit/>
          </a:bodyPr>
          <a:lstStyle/>
          <a:p>
            <a:r>
              <a:rPr lang="ja-JP" altLang="en-US" dirty="0" smtClean="0"/>
              <a:t>ダウンロードリンク：</a:t>
            </a:r>
            <a:endParaRPr lang="en-US" altLang="ja-JP" dirty="0" smtClean="0"/>
          </a:p>
          <a:p>
            <a:r>
              <a:rPr lang="en-US" altLang="ja-JP" dirty="0" smtClean="0">
                <a:hlinkClick r:id="rId3"/>
              </a:rPr>
              <a:t>https</a:t>
            </a:r>
            <a:r>
              <a:rPr lang="en-US" altLang="ja-JP" dirty="0">
                <a:hlinkClick r:id="rId3"/>
              </a:rPr>
              <a:t>://azure.microsoft.com/ja-jp/products/visua</a:t>
            </a:r>
            <a:endParaRPr lang="ja-JP" altLang="en-US" dirty="0"/>
          </a:p>
        </p:txBody>
      </p:sp>
      <p:sp>
        <p:nvSpPr>
          <p:cNvPr id="3" name="正方形/長方形 2"/>
          <p:cNvSpPr/>
          <p:nvPr/>
        </p:nvSpPr>
        <p:spPr>
          <a:xfrm>
            <a:off x="3291840" y="3176337"/>
            <a:ext cx="869856" cy="242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422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sukkiri.jp/wp-content/uploads/2020/07/vscode0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432" y="2286825"/>
            <a:ext cx="6767917" cy="40643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a:t>のインストーラダウンロード</a:t>
            </a:r>
          </a:p>
        </p:txBody>
      </p:sp>
      <p:sp>
        <p:nvSpPr>
          <p:cNvPr id="3" name="正方形/長方形 2"/>
          <p:cNvSpPr/>
          <p:nvPr/>
        </p:nvSpPr>
        <p:spPr>
          <a:xfrm>
            <a:off x="3645227" y="4959881"/>
            <a:ext cx="1412548" cy="3931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87372" y="1863246"/>
            <a:ext cx="2774035" cy="338554"/>
          </a:xfrm>
          <a:prstGeom prst="rect">
            <a:avLst/>
          </a:prstGeom>
        </p:spPr>
        <p:txBody>
          <a:bodyPr wrap="square">
            <a:spAutoFit/>
          </a:bodyPr>
          <a:lstStyle/>
          <a:p>
            <a:r>
              <a:rPr lang="en-US" altLang="ja-JP" sz="1600" b="1" dirty="0" smtClean="0">
                <a:solidFill>
                  <a:srgbClr val="FF0000"/>
                </a:solidFill>
                <a:effectLst/>
              </a:rPr>
              <a:t>Windows</a:t>
            </a:r>
            <a:r>
              <a:rPr lang="ja-JP" altLang="en-US" sz="1600" b="1" dirty="0" smtClean="0">
                <a:solidFill>
                  <a:srgbClr val="FF0000"/>
                </a:solidFill>
                <a:effectLst/>
              </a:rPr>
              <a:t>版をダウンロード</a:t>
            </a:r>
            <a:endParaRPr lang="ja-JP" altLang="en-US" sz="1600" b="1" dirty="0">
              <a:solidFill>
                <a:srgbClr val="FF0000"/>
              </a:solidFill>
              <a:effectLst/>
            </a:endParaRPr>
          </a:p>
        </p:txBody>
      </p:sp>
    </p:spTree>
    <p:extLst>
      <p:ext uri="{BB962C8B-B14F-4D97-AF65-F5344CB8AC3E}">
        <p14:creationId xmlns:p14="http://schemas.microsoft.com/office/powerpoint/2010/main" val="92706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pic>
        <p:nvPicPr>
          <p:cNvPr id="16388" name="Picture 4" descr="https://sukkiri.jp/wp-content/uploads/2020/07/vscode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969" y="1675342"/>
            <a:ext cx="5750666" cy="4333835"/>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https://sukkiri.jp/wp-content/uploads/2020/07/vscode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470" y="2550055"/>
            <a:ext cx="1800225" cy="180975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5953125" y="5095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610725" y="5715000"/>
            <a:ext cx="771525"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919895" y="4434996"/>
            <a:ext cx="2151773" cy="338554"/>
          </a:xfrm>
          <a:prstGeom prst="rect">
            <a:avLst/>
          </a:prstGeom>
        </p:spPr>
        <p:txBody>
          <a:bodyPr wrap="square">
            <a:spAutoFit/>
          </a:bodyPr>
          <a:lstStyle/>
          <a:p>
            <a:r>
              <a:rPr lang="ja-JP" altLang="en-US" sz="1600" b="1" dirty="0" smtClean="0">
                <a:solidFill>
                  <a:srgbClr val="FF0000"/>
                </a:solidFill>
                <a:effectLst/>
              </a:rPr>
              <a:t>インストーラを実行</a:t>
            </a:r>
            <a:endParaRPr lang="ja-JP" altLang="en-US" sz="1600" b="1" dirty="0">
              <a:solidFill>
                <a:srgbClr val="FF0000"/>
              </a:solidFill>
              <a:effectLst/>
            </a:endParaRPr>
          </a:p>
        </p:txBody>
      </p:sp>
    </p:spTree>
    <p:extLst>
      <p:ext uri="{BB962C8B-B14F-4D97-AF65-F5344CB8AC3E}">
        <p14:creationId xmlns:p14="http://schemas.microsoft.com/office/powerpoint/2010/main" val="334965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21607" y="1458694"/>
            <a:ext cx="7493993" cy="646331"/>
          </a:xfrm>
          <a:prstGeom prst="rect">
            <a:avLst/>
          </a:prstGeom>
        </p:spPr>
        <p:txBody>
          <a:bodyPr wrap="square">
            <a:spAutoFit/>
          </a:bodyPr>
          <a:lstStyle/>
          <a:p>
            <a:r>
              <a:rPr lang="ja-JP" altLang="en-US" dirty="0"/>
              <a:t>追加タスクの選択画面が表示されたら、必要なオプションにチェックを入れて（特に問題が無い場合はそのまま）「次へ</a:t>
            </a:r>
            <a:r>
              <a:rPr lang="en-US" altLang="ja-JP" dirty="0"/>
              <a:t>(N) &gt;</a:t>
            </a:r>
            <a:r>
              <a:rPr lang="ja-JP" altLang="en-US" dirty="0"/>
              <a:t>」を</a:t>
            </a:r>
            <a:r>
              <a:rPr lang="ja-JP" altLang="en-US" dirty="0" smtClean="0"/>
              <a:t>クリック</a:t>
            </a:r>
            <a:endParaRPr lang="ja-JP" altLang="en-US" sz="1600" b="1" dirty="0">
              <a:solidFill>
                <a:srgbClr val="FF0000"/>
              </a:solidFill>
              <a:effectLst/>
            </a:endParaRPr>
          </a:p>
        </p:txBody>
      </p:sp>
      <p:pic>
        <p:nvPicPr>
          <p:cNvPr id="18434" name="Picture 2" descr="https://sukkiri.jp/wp-content/uploads/2020/07/vscode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514" y="2171699"/>
            <a:ext cx="5118772" cy="385762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391400" y="5714999"/>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234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49343" y="1642263"/>
            <a:ext cx="6619876" cy="646331"/>
          </a:xfrm>
          <a:prstGeom prst="rect">
            <a:avLst/>
          </a:prstGeom>
        </p:spPr>
        <p:txBody>
          <a:bodyPr wrap="square">
            <a:spAutoFit/>
          </a:bodyPr>
          <a:lstStyle/>
          <a:p>
            <a:pPr algn="ctr"/>
            <a:r>
              <a:rPr lang="ja-JP" altLang="en-US" dirty="0"/>
              <a:t>インストール準備完了画面が表示されたら</a:t>
            </a:r>
            <a:r>
              <a:rPr lang="ja-JP" altLang="en-US" dirty="0" smtClean="0"/>
              <a:t>、</a:t>
            </a:r>
            <a:endParaRPr lang="en-US" altLang="ja-JP" dirty="0" smtClean="0"/>
          </a:p>
          <a:p>
            <a:pPr algn="ctr"/>
            <a:r>
              <a:rPr lang="ja-JP" altLang="en-US" dirty="0" smtClean="0"/>
              <a:t>「</a:t>
            </a:r>
            <a:r>
              <a:rPr lang="ja-JP" altLang="en-US" dirty="0"/>
              <a:t>インストール</a:t>
            </a:r>
            <a:r>
              <a:rPr lang="en-US" altLang="ja-JP" dirty="0"/>
              <a:t>(I) </a:t>
            </a:r>
            <a:r>
              <a:rPr lang="ja-JP" altLang="en-US" dirty="0"/>
              <a:t>」をクリックしてインストールを</a:t>
            </a:r>
            <a:r>
              <a:rPr lang="ja-JP" altLang="en-US" dirty="0" smtClean="0"/>
              <a:t>開始</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458" name="Picture 2" descr="https://sukkiri.jp/wp-content/uploads/2020/07/vscode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37" y="2288594"/>
            <a:ext cx="5156688" cy="3886200"/>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24725" y="5857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940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勉強会の目的</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2" y="1402935"/>
            <a:ext cx="9144000" cy="1090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プログラミングのゴールは「自ら学べる」レベル</a:t>
            </a:r>
            <a:endParaRPr lang="en-US" altLang="ja-JP" sz="2400" b="1" dirty="0" smtClean="0">
              <a:solidFill>
                <a:schemeClr val="bg1"/>
              </a:solidFill>
              <a:ea typeface="Yu Gothic"/>
            </a:endParaRPr>
          </a:p>
          <a:p>
            <a:pPr algn="ctr"/>
            <a:r>
              <a:rPr lang="ja-JP" altLang="en-US" sz="2400" b="1" dirty="0" smtClean="0">
                <a:solidFill>
                  <a:schemeClr val="bg1"/>
                </a:solidFill>
                <a:ea typeface="Yu Gothic"/>
              </a:rPr>
              <a:t>簡単～難しいレベルまで気兼ねなく質問できる場を目指す</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1091472" y="2572887"/>
            <a:ext cx="10325000" cy="3564436"/>
          </a:xfrm>
        </p:spPr>
        <p:txBody>
          <a:bodyPr/>
          <a:lstStyle/>
          <a:p>
            <a:r>
              <a:rPr kumimoji="1" lang="ja-JP" altLang="en-US" dirty="0"/>
              <a:t>目的</a:t>
            </a:r>
            <a:r>
              <a:rPr kumimoji="1" lang="ja-JP" altLang="en-US" dirty="0" smtClean="0"/>
              <a:t>とするシステムの構築にあたり、正解となるプログラミングは存在しないし、技術の進歩により、同じ言語であっても書き方や仕様が変わることは多々ある</a:t>
            </a:r>
            <a:endParaRPr kumimoji="1" lang="en-US" altLang="ja-JP" dirty="0" smtClean="0"/>
          </a:p>
          <a:p>
            <a:r>
              <a:rPr kumimoji="1" lang="ja-JP" altLang="en-US" dirty="0" smtClean="0"/>
              <a:t>プログラミングが難しいといわれる理由は「どこから手を付ければいいかわからない」「何をすればいいのかわからない」という理由が８割を占めている</a:t>
            </a:r>
            <a:endParaRPr kumimoji="1" lang="en-US" altLang="ja-JP" dirty="0" smtClean="0"/>
          </a:p>
          <a:p>
            <a:endParaRPr kumimoji="1" lang="en-US" altLang="ja-JP" dirty="0"/>
          </a:p>
          <a:p>
            <a:endParaRPr kumimoji="1" lang="en-US" altLang="ja-JP" dirty="0" smtClean="0"/>
          </a:p>
          <a:p>
            <a:pPr marL="228600" lvl="1" indent="0" algn="ctr">
              <a:buNone/>
            </a:pPr>
            <a:r>
              <a:rPr kumimoji="1" lang="ja-JP" altLang="en-US" sz="2000" b="1" dirty="0" smtClean="0"/>
              <a:t>プログラミングの基礎部分をしることで、調べながらプログラミングをできるレベルを目指すとともに、</a:t>
            </a:r>
            <a:r>
              <a:rPr kumimoji="1" lang="ja-JP" altLang="en-US" sz="2000" b="1" dirty="0" smtClean="0">
                <a:solidFill>
                  <a:srgbClr val="FF0000"/>
                </a:solidFill>
              </a:rPr>
              <a:t>社内でのナレッジ共有や質問できるような繋がりの場とする</a:t>
            </a:r>
            <a:endParaRPr kumimoji="1" lang="en-US" altLang="ja-JP" sz="2000" b="1" dirty="0" smtClean="0">
              <a:solidFill>
                <a:srgbClr val="FF0000"/>
              </a:solidFill>
            </a:endParaRPr>
          </a:p>
          <a:p>
            <a:pPr marL="228600" lvl="1" indent="0" algn="ctr">
              <a:buNone/>
            </a:pPr>
            <a:endParaRPr kumimoji="1" lang="ja-JP" altLang="en-US" sz="2000" b="1" dirty="0">
              <a:solidFill>
                <a:srgbClr val="FF0000"/>
              </a:solidFill>
            </a:endParaRPr>
          </a:p>
        </p:txBody>
      </p:sp>
      <p:sp>
        <p:nvSpPr>
          <p:cNvPr id="9" name="下矢印 8"/>
          <p:cNvSpPr/>
          <p:nvPr/>
        </p:nvSpPr>
        <p:spPr>
          <a:xfrm>
            <a:off x="5611969" y="4355105"/>
            <a:ext cx="1005840" cy="582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98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2569626" y="1934723"/>
            <a:ext cx="8204843" cy="369332"/>
          </a:xfrm>
          <a:prstGeom prst="rect">
            <a:avLst/>
          </a:prstGeom>
        </p:spPr>
        <p:txBody>
          <a:bodyPr wrap="square">
            <a:spAutoFit/>
          </a:bodyPr>
          <a:lstStyle/>
          <a:p>
            <a:pPr algn="ctr"/>
            <a:r>
              <a:rPr lang="ja-JP" altLang="en-US" dirty="0"/>
              <a:t>インストールが完了したら、「完了</a:t>
            </a:r>
            <a:r>
              <a:rPr lang="en-US" altLang="ja-JP" dirty="0"/>
              <a:t>(F)</a:t>
            </a:r>
            <a:r>
              <a:rPr lang="ja-JP" altLang="en-US" dirty="0"/>
              <a:t>」をクリックしてインストールを</a:t>
            </a:r>
            <a:r>
              <a:rPr lang="ja-JP" altLang="en-US" dirty="0" smtClean="0"/>
              <a:t>終了</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482" name="Picture 2" descr="https://sukkiri.jp/wp-content/uploads/2020/07/vscode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30" y="2374318"/>
            <a:ext cx="5229469" cy="3941049"/>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53300" y="5997453"/>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50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の起動</a:t>
            </a:r>
            <a:endParaRPr kumimoji="1" lang="ja-JP" altLang="en-US" dirty="0"/>
          </a:p>
        </p:txBody>
      </p:sp>
      <p:sp>
        <p:nvSpPr>
          <p:cNvPr id="8" name="正方形/長方形 7"/>
          <p:cNvSpPr/>
          <p:nvPr/>
        </p:nvSpPr>
        <p:spPr>
          <a:xfrm>
            <a:off x="2569626" y="1535682"/>
            <a:ext cx="8204843" cy="369332"/>
          </a:xfrm>
          <a:prstGeom prst="rect">
            <a:avLst/>
          </a:prstGeom>
        </p:spPr>
        <p:txBody>
          <a:bodyPr wrap="square">
            <a:spAutoFit/>
          </a:bodyPr>
          <a:lstStyle/>
          <a:p>
            <a:pPr algn="ctr"/>
            <a:r>
              <a:rPr lang="en-US" altLang="ja-JP" dirty="0" err="1" smtClean="0"/>
              <a:t>vscode</a:t>
            </a:r>
            <a:r>
              <a:rPr lang="ja-JP" altLang="en-US" dirty="0" smtClean="0"/>
              <a:t>が起動できれば準備は終了です！</a:t>
            </a:r>
            <a:endParaRPr lang="ja-JP" altLang="en-US" dirty="0"/>
          </a:p>
        </p:txBody>
      </p:sp>
      <p:pic>
        <p:nvPicPr>
          <p:cNvPr id="21506" name="Picture 2" descr="https://sukkiri.jp/wp-content/uploads/2020/07/VSCode_win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697" y="1905014"/>
            <a:ext cx="6202700" cy="466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95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の初期設定</a:t>
            </a:r>
            <a:r>
              <a:rPr kumimoji="1" lang="en-US" altLang="ja-JP" dirty="0" smtClean="0"/>
              <a:t>(</a:t>
            </a:r>
            <a:r>
              <a:rPr kumimoji="1" lang="en-US" altLang="ja-JP" dirty="0" err="1" smtClean="0"/>
              <a:t>cmd</a:t>
            </a:r>
            <a:r>
              <a:rPr kumimoji="1" lang="ja-JP" altLang="en-US" dirty="0" smtClean="0"/>
              <a:t>で実行</a:t>
            </a:r>
            <a:r>
              <a:rPr kumimoji="1" lang="en-US" altLang="ja-JP" dirty="0" smtClean="0"/>
              <a:t>)</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33" y="1488328"/>
            <a:ext cx="8137116" cy="4902279"/>
          </a:xfrm>
          <a:prstGeom prst="rect">
            <a:avLst/>
          </a:prstGeom>
        </p:spPr>
      </p:pic>
      <p:sp>
        <p:nvSpPr>
          <p:cNvPr id="4" name="正方形/長方形 3"/>
          <p:cNvSpPr/>
          <p:nvPr/>
        </p:nvSpPr>
        <p:spPr>
          <a:xfrm>
            <a:off x="6435898" y="4247649"/>
            <a:ext cx="806335" cy="2576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473947" y="3785984"/>
            <a:ext cx="2518638" cy="430887"/>
          </a:xfrm>
          <a:prstGeom prst="rect">
            <a:avLst/>
          </a:prstGeom>
          <a:noFill/>
        </p:spPr>
        <p:txBody>
          <a:bodyPr wrap="none" rtlCol="0">
            <a:spAutoFit/>
          </a:bodyPr>
          <a:lstStyle/>
          <a:p>
            <a:r>
              <a:rPr kumimoji="1" lang="en-US" altLang="ja-JP" sz="1100" b="1" dirty="0" err="1" smtClean="0">
                <a:solidFill>
                  <a:schemeClr val="bg1"/>
                </a:solidFill>
              </a:rPr>
              <a:t>vscode</a:t>
            </a:r>
            <a:r>
              <a:rPr kumimoji="1" lang="ja-JP" altLang="en-US" sz="1100" b="1" dirty="0" smtClean="0">
                <a:solidFill>
                  <a:schemeClr val="bg1"/>
                </a:solidFill>
              </a:rPr>
              <a:t>はデフォルト設定のままだと</a:t>
            </a:r>
            <a:endParaRPr kumimoji="1" lang="en-US" altLang="ja-JP" sz="1100" b="1" dirty="0" smtClean="0">
              <a:solidFill>
                <a:schemeClr val="bg1"/>
              </a:solidFill>
            </a:endParaRPr>
          </a:p>
          <a:p>
            <a:r>
              <a:rPr kumimoji="1" lang="en-US" altLang="ja-JP" sz="1100" b="1" dirty="0" smtClean="0">
                <a:solidFill>
                  <a:schemeClr val="bg1"/>
                </a:solidFill>
              </a:rPr>
              <a:t>PowerShell</a:t>
            </a:r>
            <a:r>
              <a:rPr kumimoji="1" lang="ja-JP" altLang="en-US" sz="1100" b="1" dirty="0" smtClean="0">
                <a:solidFill>
                  <a:schemeClr val="bg1"/>
                </a:solidFill>
              </a:rPr>
              <a:t>でターミナルが起動する</a:t>
            </a:r>
            <a:endParaRPr kumimoji="1" lang="ja-JP" altLang="en-US" sz="1100" b="1" dirty="0">
              <a:solidFill>
                <a:schemeClr val="bg1"/>
              </a:solidFill>
            </a:endParaRPr>
          </a:p>
        </p:txBody>
      </p:sp>
      <p:sp>
        <p:nvSpPr>
          <p:cNvPr id="7" name="角丸四角形吹き出し 6"/>
          <p:cNvSpPr/>
          <p:nvPr/>
        </p:nvSpPr>
        <p:spPr>
          <a:xfrm>
            <a:off x="8839200" y="3962399"/>
            <a:ext cx="3081867" cy="1657005"/>
          </a:xfrm>
          <a:prstGeom prst="wedgeRoundRectCallout">
            <a:avLst>
              <a:gd name="adj1" fmla="val -95558"/>
              <a:gd name="adj2" fmla="val -166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PowerShell</a:t>
            </a:r>
            <a:r>
              <a:rPr lang="ja-JP" altLang="en-US" sz="1100" dirty="0" smtClean="0"/>
              <a:t>はカレントディレクトリを検索しないためプログラム実行時に左図の赤字で記載しているエラーが出た場合は</a:t>
            </a:r>
            <a:r>
              <a:rPr lang="en-US" altLang="ja-JP" sz="1100" dirty="0" smtClean="0"/>
              <a:t>PowerShell</a:t>
            </a:r>
            <a:r>
              <a:rPr lang="ja-JP" altLang="en-US" sz="1100" dirty="0" smtClean="0"/>
              <a:t>で起動していることを疑う</a:t>
            </a:r>
            <a:endParaRPr lang="en-US" altLang="ja-JP" sz="1100" dirty="0" smtClean="0"/>
          </a:p>
          <a:p>
            <a:pPr algn="ctr"/>
            <a:endParaRPr lang="en-US" altLang="ja-JP" sz="1100" dirty="0"/>
          </a:p>
          <a:p>
            <a:pPr algn="ctr"/>
            <a:r>
              <a:rPr lang="en-US" altLang="ja-JP" sz="1100" dirty="0" smtClean="0"/>
              <a:t>※</a:t>
            </a:r>
            <a:r>
              <a:rPr lang="en-US" altLang="ja-JP" sz="1100" dirty="0" err="1" smtClean="0"/>
              <a:t>vscode</a:t>
            </a:r>
            <a:r>
              <a:rPr lang="ja-JP" altLang="en-US" sz="1100" dirty="0" smtClean="0"/>
              <a:t>再起動を実行するごとにターミナルを切り替えるのが面倒なので、デフォルトターミナルを変更する</a:t>
            </a:r>
            <a:endParaRPr lang="en-US" altLang="ja-JP" sz="1100" dirty="0" smtClean="0"/>
          </a:p>
        </p:txBody>
      </p:sp>
      <p:sp>
        <p:nvSpPr>
          <p:cNvPr id="10" name="テキスト ボックス 9"/>
          <p:cNvSpPr txBox="1"/>
          <p:nvPr/>
        </p:nvSpPr>
        <p:spPr>
          <a:xfrm>
            <a:off x="2433267" y="4866227"/>
            <a:ext cx="6340197" cy="630942"/>
          </a:xfrm>
          <a:prstGeom prst="rect">
            <a:avLst/>
          </a:prstGeom>
          <a:noFill/>
        </p:spPr>
        <p:txBody>
          <a:bodyPr wrap="none" rtlCol="0">
            <a:spAutoFit/>
          </a:bodyPr>
          <a:lstStyle/>
          <a:p>
            <a:r>
              <a:rPr lang="ja-JP" altLang="en-US" sz="1000" dirty="0">
                <a:solidFill>
                  <a:srgbClr val="FF0000"/>
                </a:solidFill>
              </a:rPr>
              <a:t>「コマンドレット、関数、スクリプト ファイル、または操作可能なプログ</a:t>
            </a:r>
          </a:p>
          <a:p>
            <a:r>
              <a:rPr lang="ja-JP" altLang="en-US" sz="1000" dirty="0">
                <a:solidFill>
                  <a:srgbClr val="FF0000"/>
                </a:solidFill>
              </a:rPr>
              <a:t>ラムの名前として認識されません。名前が正しく記述されていることを確認し、パスが含まれている場合は</a:t>
            </a:r>
          </a:p>
          <a:p>
            <a:r>
              <a:rPr lang="ja-JP" altLang="en-US" sz="1000" dirty="0">
                <a:solidFill>
                  <a:srgbClr val="FF0000"/>
                </a:solidFill>
              </a:rPr>
              <a:t>そのパスが正しいことを確認してから、再試行してください。」</a:t>
            </a:r>
          </a:p>
          <a:p>
            <a:endParaRPr kumimoji="1" lang="ja-JP" altLang="en-US" sz="500" dirty="0">
              <a:solidFill>
                <a:srgbClr val="FF0000"/>
              </a:solidFill>
            </a:endParaRPr>
          </a:p>
        </p:txBody>
      </p:sp>
    </p:spTree>
    <p:extLst>
      <p:ext uri="{BB962C8B-B14F-4D97-AF65-F5344CB8AC3E}">
        <p14:creationId xmlns:p14="http://schemas.microsoft.com/office/powerpoint/2010/main" val="268320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02" y="1554180"/>
            <a:ext cx="8129051" cy="4897420"/>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の初期設定</a:t>
            </a:r>
            <a:r>
              <a:rPr kumimoji="1" lang="en-US" altLang="ja-JP" dirty="0" smtClean="0"/>
              <a:t>(</a:t>
            </a:r>
            <a:r>
              <a:rPr kumimoji="1" lang="en-US" altLang="ja-JP" dirty="0" err="1" smtClean="0"/>
              <a:t>cmd</a:t>
            </a:r>
            <a:r>
              <a:rPr kumimoji="1" lang="ja-JP" altLang="en-US" dirty="0" smtClean="0"/>
              <a:t>で実行</a:t>
            </a:r>
            <a:r>
              <a:rPr kumimoji="1" lang="en-US" altLang="ja-JP" dirty="0" smtClean="0"/>
              <a:t>)</a:t>
            </a:r>
            <a:endParaRPr kumimoji="1" lang="ja-JP" altLang="en-US" dirty="0"/>
          </a:p>
        </p:txBody>
      </p:sp>
      <p:sp>
        <p:nvSpPr>
          <p:cNvPr id="4" name="正方形/長方形 3"/>
          <p:cNvSpPr/>
          <p:nvPr/>
        </p:nvSpPr>
        <p:spPr>
          <a:xfrm>
            <a:off x="2154844" y="1820333"/>
            <a:ext cx="4935912" cy="22529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8205714" y="1820333"/>
            <a:ext cx="3081867" cy="1275849"/>
          </a:xfrm>
          <a:prstGeom prst="wedgeRoundRectCallout">
            <a:avLst>
              <a:gd name="adj1" fmla="val -95558"/>
              <a:gd name="adj2" fmla="val -166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smtClean="0"/>
              <a:t>①「</a:t>
            </a:r>
            <a:r>
              <a:rPr lang="en-US" altLang="ja-JP" sz="1100" dirty="0" smtClean="0"/>
              <a:t>Ctrl</a:t>
            </a:r>
            <a:r>
              <a:rPr lang="ja-JP" altLang="en-US" sz="1100" dirty="0" smtClean="0"/>
              <a:t>」＋「</a:t>
            </a:r>
            <a:r>
              <a:rPr lang="en-US" altLang="ja-JP" sz="1100" dirty="0" smtClean="0"/>
              <a:t>Shift</a:t>
            </a:r>
            <a:r>
              <a:rPr lang="ja-JP" altLang="en-US" sz="1100" dirty="0" smtClean="0"/>
              <a:t>」＋「</a:t>
            </a:r>
            <a:r>
              <a:rPr lang="en-US" altLang="ja-JP" sz="1100" dirty="0" smtClean="0"/>
              <a:t>p</a:t>
            </a:r>
            <a:r>
              <a:rPr lang="ja-JP" altLang="en-US" sz="1100" dirty="0" smtClean="0"/>
              <a:t>」を押下</a:t>
            </a:r>
            <a:endParaRPr lang="en-US" altLang="ja-JP" sz="1100" dirty="0" smtClean="0"/>
          </a:p>
          <a:p>
            <a:r>
              <a:rPr lang="ja-JP" altLang="en-US" sz="1100" dirty="0" smtClean="0"/>
              <a:t>②入力ボックスに以下を入力</a:t>
            </a:r>
            <a:endParaRPr lang="en-US" altLang="ja-JP" sz="1100" dirty="0" smtClean="0"/>
          </a:p>
          <a:p>
            <a:r>
              <a:rPr lang="ja-JP" altLang="en-US" sz="1100" dirty="0" smtClean="0"/>
              <a:t>「</a:t>
            </a:r>
            <a:r>
              <a:rPr lang="en-US" altLang="ja-JP" sz="1100" dirty="0" err="1" smtClean="0"/>
              <a:t>Terminal:Configure</a:t>
            </a:r>
            <a:r>
              <a:rPr lang="en-US" altLang="ja-JP" sz="1100" dirty="0" smtClean="0"/>
              <a:t> Terminal Settings</a:t>
            </a:r>
            <a:r>
              <a:rPr lang="ja-JP" altLang="en-US" sz="1100" dirty="0" smtClean="0"/>
              <a:t>」</a:t>
            </a:r>
            <a:endParaRPr lang="en-US" altLang="ja-JP" sz="1100" dirty="0" smtClean="0"/>
          </a:p>
          <a:p>
            <a:endParaRPr lang="en-US" altLang="ja-JP" sz="1100" dirty="0"/>
          </a:p>
          <a:p>
            <a:r>
              <a:rPr lang="en-US" altLang="ja-JP" sz="1100" dirty="0" smtClean="0"/>
              <a:t>※</a:t>
            </a:r>
            <a:r>
              <a:rPr lang="ja-JP" altLang="en-US" sz="1100" dirty="0" smtClean="0"/>
              <a:t>このショートカットは設定変更でよく使うので覚えておくと効率的</a:t>
            </a:r>
            <a:endParaRPr lang="en-US" altLang="ja-JP" sz="1100" dirty="0" smtClean="0"/>
          </a:p>
        </p:txBody>
      </p:sp>
    </p:spTree>
    <p:extLst>
      <p:ext uri="{BB962C8B-B14F-4D97-AF65-F5344CB8AC3E}">
        <p14:creationId xmlns:p14="http://schemas.microsoft.com/office/powerpoint/2010/main" val="99340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39" y="1582100"/>
            <a:ext cx="8391403" cy="4461253"/>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の初期設定</a:t>
            </a:r>
            <a:r>
              <a:rPr kumimoji="1" lang="en-US" altLang="ja-JP" dirty="0" smtClean="0"/>
              <a:t>(</a:t>
            </a:r>
            <a:r>
              <a:rPr kumimoji="1" lang="en-US" altLang="ja-JP" dirty="0" err="1" smtClean="0"/>
              <a:t>cmd</a:t>
            </a:r>
            <a:r>
              <a:rPr kumimoji="1" lang="ja-JP" altLang="en-US" dirty="0" smtClean="0"/>
              <a:t>で実行</a:t>
            </a:r>
            <a:r>
              <a:rPr kumimoji="1" lang="en-US" altLang="ja-JP" dirty="0" smtClean="0"/>
              <a:t>)</a:t>
            </a:r>
            <a:endParaRPr kumimoji="1" lang="ja-JP" altLang="en-US" dirty="0"/>
          </a:p>
        </p:txBody>
      </p:sp>
      <p:sp>
        <p:nvSpPr>
          <p:cNvPr id="4" name="正方形/長方形 3"/>
          <p:cNvSpPr/>
          <p:nvPr/>
        </p:nvSpPr>
        <p:spPr>
          <a:xfrm>
            <a:off x="4158211" y="3383125"/>
            <a:ext cx="4595091" cy="8646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8753302" y="4028901"/>
            <a:ext cx="3375583" cy="1158241"/>
          </a:xfrm>
          <a:prstGeom prst="wedgeRoundRectCallout">
            <a:avLst>
              <a:gd name="adj1" fmla="val -62381"/>
              <a:gd name="adj2" fmla="val -362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t>真ん中の少し上あたりにデフォルトで起動させるターミナルの種類を設定できる部分がある</a:t>
            </a:r>
            <a:endParaRPr lang="en-US" altLang="ja-JP" sz="1100" dirty="0" smtClean="0"/>
          </a:p>
          <a:p>
            <a:pPr algn="ctr"/>
            <a:endParaRPr lang="en-US" altLang="ja-JP" sz="1100" dirty="0"/>
          </a:p>
          <a:p>
            <a:pPr algn="ctr"/>
            <a:r>
              <a:rPr lang="ja-JP" altLang="en-US" sz="1100" dirty="0" smtClean="0"/>
              <a:t>ここで「</a:t>
            </a:r>
            <a:r>
              <a:rPr lang="en-US" altLang="ja-JP" sz="1100" dirty="0" smtClean="0"/>
              <a:t>Command Prompt</a:t>
            </a:r>
            <a:r>
              <a:rPr lang="ja-JP" altLang="en-US" sz="1100" dirty="0" smtClean="0"/>
              <a:t>」を</a:t>
            </a:r>
            <a:r>
              <a:rPr lang="ja-JP" altLang="en-US" sz="1100" smtClean="0"/>
              <a:t>選択する</a:t>
            </a:r>
            <a:endParaRPr lang="en-US" altLang="ja-JP" sz="1100" dirty="0" smtClean="0"/>
          </a:p>
        </p:txBody>
      </p:sp>
    </p:spTree>
    <p:extLst>
      <p:ext uri="{BB962C8B-B14F-4D97-AF65-F5344CB8AC3E}">
        <p14:creationId xmlns:p14="http://schemas.microsoft.com/office/powerpoint/2010/main" val="4009128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の拡張機能</a:t>
            </a:r>
            <a:r>
              <a:rPr kumimoji="1" lang="en-US" altLang="ja-JP" dirty="0" smtClean="0"/>
              <a:t>(</a:t>
            </a:r>
            <a:r>
              <a:rPr kumimoji="1" lang="ja-JP" altLang="en-US" dirty="0" smtClean="0"/>
              <a:t>プラグイン</a:t>
            </a:r>
            <a:r>
              <a:rPr kumimoji="1" lang="en-US" altLang="ja-JP" dirty="0"/>
              <a:t>)</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1052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err="1" smtClean="0">
                <a:solidFill>
                  <a:schemeClr val="bg1"/>
                </a:solidFill>
                <a:ea typeface="Yu Gothic"/>
              </a:rPr>
              <a:t>vscode</a:t>
            </a:r>
            <a:r>
              <a:rPr lang="ja-JP" altLang="en-US" sz="2400" b="1" dirty="0" smtClean="0">
                <a:solidFill>
                  <a:schemeClr val="bg1"/>
                </a:solidFill>
                <a:ea typeface="Yu Gothic"/>
              </a:rPr>
              <a:t>を利用するにあたり必須です！</a:t>
            </a:r>
            <a:endParaRPr lang="en-US" altLang="ja-JP" sz="2400" b="1" dirty="0" smtClean="0">
              <a:solidFill>
                <a:schemeClr val="bg1"/>
              </a:solidFill>
              <a:ea typeface="Yu Gothic"/>
            </a:endParaRPr>
          </a:p>
          <a:p>
            <a:pPr algn="ctr"/>
            <a:r>
              <a:rPr lang="ja-JP" altLang="en-US" sz="2400" b="1" dirty="0">
                <a:solidFill>
                  <a:schemeClr val="bg1"/>
                </a:solidFill>
                <a:ea typeface="Yu Gothic"/>
              </a:rPr>
              <a:t>これ</a:t>
            </a:r>
            <a:r>
              <a:rPr lang="ja-JP" altLang="en-US" sz="2400" b="1" dirty="0" smtClean="0">
                <a:solidFill>
                  <a:schemeClr val="bg1"/>
                </a:solidFill>
                <a:ea typeface="Yu Gothic"/>
              </a:rPr>
              <a:t>を利用しないと</a:t>
            </a:r>
            <a:r>
              <a:rPr lang="en-US" altLang="ja-JP" sz="2400" b="1" dirty="0" err="1" smtClean="0">
                <a:solidFill>
                  <a:schemeClr val="bg1"/>
                </a:solidFill>
                <a:ea typeface="Yu Gothic"/>
              </a:rPr>
              <a:t>vscode</a:t>
            </a:r>
            <a:r>
              <a:rPr lang="ja-JP" altLang="en-US" sz="2400" b="1" dirty="0" smtClean="0">
                <a:solidFill>
                  <a:schemeClr val="bg1"/>
                </a:solidFill>
                <a:ea typeface="Yu Gothic"/>
              </a:rPr>
              <a:t>の意味がないくらいです・・・</a:t>
            </a:r>
            <a:endParaRPr lang="ja-JP" sz="2400" b="1" dirty="0">
              <a:solidFill>
                <a:schemeClr val="bg1"/>
              </a:solidFill>
              <a:ea typeface="Yu Gothic"/>
            </a:endParaRPr>
          </a:p>
        </p:txBody>
      </p:sp>
      <p:pic>
        <p:nvPicPr>
          <p:cNvPr id="22530" name="Picture 2" descr="VSCodeと拡張機能を超初心者向けに解説 – 図解で分かる！Webにまつわる基礎講座 vol.5 | 東京フリーラン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499" y="2635947"/>
            <a:ext cx="6890204" cy="38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72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の必須プラグイン①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909714" y="1756987"/>
            <a:ext cx="9144000" cy="984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Python</a:t>
            </a:r>
          </a:p>
          <a:p>
            <a:pPr algn="ctr"/>
            <a:r>
              <a:rPr lang="ja-JP" altLang="en-US" sz="3200" b="1" dirty="0"/>
              <a:t>これがない</a:t>
            </a:r>
            <a:r>
              <a:rPr lang="ja-JP" altLang="en-US" sz="3200" b="1" dirty="0" smtClean="0"/>
              <a:t>と始まりません・・・</a:t>
            </a:r>
            <a:endParaRPr lang="en-US" altLang="ja-JP" sz="3200" b="1" dirty="0"/>
          </a:p>
        </p:txBody>
      </p:sp>
      <p:pic>
        <p:nvPicPr>
          <p:cNvPr id="23558" name="Picture 6" descr="python for vs code 拡張機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105" y="3222987"/>
            <a:ext cx="608647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92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indent-rainbow</a:t>
            </a:r>
            <a:endParaRPr lang="en-US" altLang="ja-JP" sz="3200" b="1" dirty="0"/>
          </a:p>
        </p:txBody>
      </p:sp>
      <p:pic>
        <p:nvPicPr>
          <p:cNvPr id="23554" name="Picture 2" descr="indent-rainbow　vscode 拡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50" y="2150900"/>
            <a:ext cx="5453607" cy="102478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intdent-rainbow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257" y="2150900"/>
            <a:ext cx="5042629" cy="4440155"/>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5921829" y="3819434"/>
            <a:ext cx="1538514"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409372" y="3493814"/>
            <a:ext cx="3512457" cy="1754326"/>
          </a:xfrm>
          <a:prstGeom prst="rect">
            <a:avLst/>
          </a:prstGeom>
          <a:noFill/>
        </p:spPr>
        <p:txBody>
          <a:bodyPr wrap="square" rtlCol="0">
            <a:spAutoFit/>
          </a:bodyPr>
          <a:lstStyle/>
          <a:p>
            <a:r>
              <a:rPr kumimoji="1" lang="en-US" altLang="ja-JP" dirty="0" smtClean="0"/>
              <a:t>Python</a:t>
            </a:r>
            <a:r>
              <a:rPr kumimoji="1" lang="ja-JP" altLang="en-US" dirty="0" smtClean="0"/>
              <a:t>はこのインデント</a:t>
            </a:r>
            <a:r>
              <a:rPr kumimoji="1" lang="en-US" altLang="ja-JP" dirty="0" smtClean="0"/>
              <a:t>(</a:t>
            </a:r>
            <a:r>
              <a:rPr kumimoji="1" lang="ja-JP" altLang="en-US" dirty="0" smtClean="0"/>
              <a:t>段落</a:t>
            </a:r>
            <a:r>
              <a:rPr kumimoji="1" lang="en-US" altLang="ja-JP" dirty="0" smtClean="0"/>
              <a:t>)</a:t>
            </a:r>
            <a:r>
              <a:rPr kumimoji="1" lang="ja-JP" altLang="en-US" dirty="0" smtClean="0"/>
              <a:t>が</a:t>
            </a:r>
            <a:r>
              <a:rPr kumimoji="1" lang="en-US" altLang="ja-JP" dirty="0" smtClean="0"/>
              <a:t>1</a:t>
            </a:r>
            <a:r>
              <a:rPr kumimoji="1" lang="ja-JP" altLang="en-US" dirty="0" smtClean="0"/>
              <a:t>つずれているとエラーになるため、かなり重要！！</a:t>
            </a:r>
            <a:endParaRPr kumimoji="1" lang="en-US" altLang="ja-JP" dirty="0" smtClean="0"/>
          </a:p>
          <a:p>
            <a:r>
              <a:rPr kumimoji="1" lang="ja-JP" altLang="en-US" dirty="0" smtClean="0"/>
              <a:t>このプラグインではインデントの色がかわるので、ずれているかわかりやすい</a:t>
            </a:r>
            <a:endParaRPr kumimoji="1" lang="ja-JP" altLang="en-US" dirty="0"/>
          </a:p>
        </p:txBody>
      </p:sp>
    </p:spTree>
    <p:extLst>
      <p:ext uri="{BB962C8B-B14F-4D97-AF65-F5344CB8AC3E}">
        <p14:creationId xmlns:p14="http://schemas.microsoft.com/office/powerpoint/2010/main" val="2012123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695984" y="2191879"/>
            <a:ext cx="7315200" cy="3267075"/>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のおすすめプラグイン②</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 Material Icon </a:t>
            </a:r>
            <a:r>
              <a:rPr lang="en-US" altLang="ja-JP" sz="3200" b="1" dirty="0" smtClean="0"/>
              <a:t>Theme</a:t>
            </a:r>
            <a:endParaRPr lang="en-US" altLang="ja-JP" sz="3200" b="1" dirty="0"/>
          </a:p>
        </p:txBody>
      </p:sp>
      <p:sp>
        <p:nvSpPr>
          <p:cNvPr id="3" name="右矢印 2"/>
          <p:cNvSpPr/>
          <p:nvPr/>
        </p:nvSpPr>
        <p:spPr>
          <a:xfrm rot="16200000">
            <a:off x="9025841" y="5098164"/>
            <a:ext cx="642722"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590973" y="5695297"/>
            <a:ext cx="3512457" cy="646331"/>
          </a:xfrm>
          <a:prstGeom prst="rect">
            <a:avLst/>
          </a:prstGeom>
          <a:noFill/>
        </p:spPr>
        <p:txBody>
          <a:bodyPr wrap="square" rtlCol="0">
            <a:spAutoFit/>
          </a:bodyPr>
          <a:lstStyle/>
          <a:p>
            <a:r>
              <a:rPr kumimoji="1" lang="en-US" altLang="ja-JP" dirty="0" smtClean="0"/>
              <a:t>Python</a:t>
            </a:r>
            <a:r>
              <a:rPr kumimoji="1" lang="ja-JP" altLang="en-US" dirty="0" smtClean="0"/>
              <a:t>ファイルかどうか拡張子を見なくても</a:t>
            </a:r>
            <a:r>
              <a:rPr lang="ja-JP" altLang="en-US" dirty="0"/>
              <a:t>わかる</a:t>
            </a:r>
            <a:endParaRPr kumimoji="1" lang="ja-JP" altLang="en-US" dirty="0"/>
          </a:p>
        </p:txBody>
      </p:sp>
      <p:pic>
        <p:nvPicPr>
          <p:cNvPr id="24578" name="Picture 2" descr="Material Icon Theme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87" y="2191879"/>
            <a:ext cx="4232000" cy="81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94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のおすすめプラグイン③</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err="1" smtClean="0"/>
              <a:t>ZenKaku</a:t>
            </a:r>
            <a:endParaRPr lang="en-US" altLang="ja-JP" sz="3200" b="1" dirty="0"/>
          </a:p>
        </p:txBody>
      </p:sp>
      <p:sp>
        <p:nvSpPr>
          <p:cNvPr id="4" name="テキスト ボックス 3"/>
          <p:cNvSpPr txBox="1"/>
          <p:nvPr/>
        </p:nvSpPr>
        <p:spPr>
          <a:xfrm>
            <a:off x="6662057" y="4516010"/>
            <a:ext cx="5355772" cy="2031325"/>
          </a:xfrm>
          <a:prstGeom prst="rect">
            <a:avLst/>
          </a:prstGeom>
          <a:noFill/>
        </p:spPr>
        <p:txBody>
          <a:bodyPr wrap="square" rtlCol="0">
            <a:spAutoFit/>
          </a:bodyPr>
          <a:lstStyle/>
          <a:p>
            <a:r>
              <a:rPr kumimoji="1" lang="en-US" altLang="ja-JP" dirty="0" smtClean="0"/>
              <a:t>Python</a:t>
            </a:r>
            <a:r>
              <a:rPr kumimoji="1" lang="ja-JP" altLang="en-US" dirty="0" smtClean="0"/>
              <a:t>に限らず、プログラミングの中では全角文字は基本的にエラーの原因となるため、ファイル名や記号に利用しないのが前提となっている</a:t>
            </a:r>
            <a:endParaRPr kumimoji="1" lang="en-US" altLang="ja-JP" dirty="0" smtClean="0"/>
          </a:p>
          <a:p>
            <a:endParaRPr kumimoji="1" lang="en-US" altLang="ja-JP" dirty="0" smtClean="0"/>
          </a:p>
          <a:p>
            <a:r>
              <a:rPr lang="ja-JP" altLang="en-US" dirty="0"/>
              <a:t>ただ</a:t>
            </a:r>
            <a:r>
              <a:rPr lang="ja-JP" altLang="en-US" dirty="0" smtClean="0"/>
              <a:t>、文字と違いスペースは目に見えないため、知らないうちに入っていた・・ということでエラーに悩まされることがある</a:t>
            </a:r>
            <a:endParaRPr kumimoji="1" lang="ja-JP" altLang="en-US" dirty="0"/>
          </a:p>
        </p:txBody>
      </p:sp>
      <p:pic>
        <p:nvPicPr>
          <p:cNvPr id="25602" name="Picture 2" descr="ZenKak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18" y="2685083"/>
            <a:ext cx="6200775" cy="1181101"/>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ZenKak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93" y="4225725"/>
            <a:ext cx="6172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rot="10800000">
            <a:off x="2552469" y="4750051"/>
            <a:ext cx="4109588"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754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CE5D223-67C6-9587-9CB0-C01E38819A49}"/>
              </a:ext>
            </a:extLst>
          </p:cNvPr>
          <p:cNvSpPr/>
          <p:nvPr/>
        </p:nvSpPr>
        <p:spPr>
          <a:xfrm>
            <a:off x="869699" y="3006063"/>
            <a:ext cx="3096846" cy="3497384"/>
          </a:xfrm>
          <a:prstGeom prst="round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a:ea typeface="Yu Gothic"/>
              </a:rPr>
              <a:t>プログラミングとは</a:t>
            </a:r>
            <a:endParaRPr kumimoji="1" lang="ja-JP" altLang="en-US"/>
          </a:p>
        </p:txBody>
      </p:sp>
      <p:pic>
        <p:nvPicPr>
          <p:cNvPr id="4" name="図 4" descr="ダイアグラム が含まれている画像&#10;&#10;説明は自動で生成されたものです">
            <a:extLst>
              <a:ext uri="{FF2B5EF4-FFF2-40B4-BE49-F238E27FC236}">
                <a16:creationId xmlns:a16="http://schemas.microsoft.com/office/drawing/2014/main" id="{4E854E57-DFDD-4402-DF32-CAA7DBD3B01C}"/>
              </a:ext>
            </a:extLst>
          </p:cNvPr>
          <p:cNvPicPr>
            <a:picLocks noGrp="1" noChangeAspect="1"/>
          </p:cNvPicPr>
          <p:nvPr>
            <p:ph idx="1"/>
          </p:nvPr>
        </p:nvPicPr>
        <p:blipFill rotWithShape="1">
          <a:blip r:embed="rId2"/>
          <a:srcRect l="9800" t="22139" r="71143" b="37711"/>
          <a:stretch/>
        </p:blipFill>
        <p:spPr>
          <a:xfrm>
            <a:off x="1396309" y="3473123"/>
            <a:ext cx="2050737" cy="2090086"/>
          </a:xfrm>
          <a:prstGeom prst="rect">
            <a:avLst/>
          </a:prstGeom>
        </p:spPr>
      </p:pic>
      <p:pic>
        <p:nvPicPr>
          <p:cNvPr id="6" name="図 6" descr="ダイアグラム が含まれている画像&#10;&#10;説明は自動で生成されたものです">
            <a:extLst>
              <a:ext uri="{FF2B5EF4-FFF2-40B4-BE49-F238E27FC236}">
                <a16:creationId xmlns:a16="http://schemas.microsoft.com/office/drawing/2014/main" id="{B8B425D3-8913-D877-9DB6-369F2498546A}"/>
              </a:ext>
            </a:extLst>
          </p:cNvPr>
          <p:cNvPicPr>
            <a:picLocks noChangeAspect="1"/>
          </p:cNvPicPr>
          <p:nvPr/>
        </p:nvPicPr>
        <p:blipFill rotWithShape="1">
          <a:blip r:embed="rId2"/>
          <a:srcRect l="39942" t="29824" r="41413" b="48984"/>
          <a:stretch/>
        </p:blipFill>
        <p:spPr>
          <a:xfrm>
            <a:off x="5015396" y="3446278"/>
            <a:ext cx="2477153" cy="1355123"/>
          </a:xfrm>
          <a:prstGeom prst="rect">
            <a:avLst/>
          </a:prstGeom>
        </p:spPr>
      </p:pic>
      <p:sp>
        <p:nvSpPr>
          <p:cNvPr id="10" name="四角形: 角を丸くする 9">
            <a:extLst>
              <a:ext uri="{FF2B5EF4-FFF2-40B4-BE49-F238E27FC236}">
                <a16:creationId xmlns:a16="http://schemas.microsoft.com/office/drawing/2014/main" id="{1F87F9C3-32DB-496F-98AD-DC0B0144E338}"/>
              </a:ext>
            </a:extLst>
          </p:cNvPr>
          <p:cNvSpPr/>
          <p:nvPr/>
        </p:nvSpPr>
        <p:spPr>
          <a:xfrm>
            <a:off x="4707577" y="3006063"/>
            <a:ext cx="3096846" cy="3497384"/>
          </a:xfrm>
          <a:prstGeom prst="roundRect">
            <a:avLst/>
          </a:prstGeom>
          <a:noFill/>
          <a:ln w="5715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89DF671C-EFCB-F3B2-6216-907BF48540E1}"/>
              </a:ext>
            </a:extLst>
          </p:cNvPr>
          <p:cNvSpPr/>
          <p:nvPr/>
        </p:nvSpPr>
        <p:spPr>
          <a:xfrm>
            <a:off x="8545455" y="3006063"/>
            <a:ext cx="3096846" cy="3497384"/>
          </a:xfrm>
          <a:prstGeom prst="roundRect">
            <a:avLst/>
          </a:prstGeom>
          <a:noFill/>
          <a:ln w="571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pic>
        <p:nvPicPr>
          <p:cNvPr id="13" name="図 13" descr="ダイアグラム が含まれている画像&#10;&#10;説明は自動で生成されたものです">
            <a:extLst>
              <a:ext uri="{FF2B5EF4-FFF2-40B4-BE49-F238E27FC236}">
                <a16:creationId xmlns:a16="http://schemas.microsoft.com/office/drawing/2014/main" id="{06B6168F-3565-8B67-A632-A15F19683661}"/>
              </a:ext>
            </a:extLst>
          </p:cNvPr>
          <p:cNvPicPr>
            <a:picLocks noChangeAspect="1"/>
          </p:cNvPicPr>
          <p:nvPr/>
        </p:nvPicPr>
        <p:blipFill rotWithShape="1">
          <a:blip r:embed="rId2"/>
          <a:srcRect l="70904" t="29550" r="8945" b="45205"/>
          <a:stretch/>
        </p:blipFill>
        <p:spPr>
          <a:xfrm>
            <a:off x="9101254" y="3648577"/>
            <a:ext cx="1989024" cy="1198156"/>
          </a:xfrm>
          <a:prstGeom prst="rect">
            <a:avLst/>
          </a:prstGeom>
        </p:spPr>
      </p:pic>
      <p:sp>
        <p:nvSpPr>
          <p:cNvPr id="15" name="正方形/長方形 14">
            <a:extLst>
              <a:ext uri="{FF2B5EF4-FFF2-40B4-BE49-F238E27FC236}">
                <a16:creationId xmlns:a16="http://schemas.microsoft.com/office/drawing/2014/main" id="{874CAFDE-EE00-B647-A884-755DDDFBB5B0}"/>
              </a:ext>
            </a:extLst>
          </p:cNvPr>
          <p:cNvSpPr/>
          <p:nvPr/>
        </p:nvSpPr>
        <p:spPr>
          <a:xfrm>
            <a:off x="1393902" y="2778513"/>
            <a:ext cx="2007217" cy="45534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ea typeface="Yu Gothic"/>
              </a:rPr>
              <a:t>プログラミング</a:t>
            </a:r>
          </a:p>
        </p:txBody>
      </p:sp>
      <p:sp>
        <p:nvSpPr>
          <p:cNvPr id="16" name="正方形/長方形 15">
            <a:extLst>
              <a:ext uri="{FF2B5EF4-FFF2-40B4-BE49-F238E27FC236}">
                <a16:creationId xmlns:a16="http://schemas.microsoft.com/office/drawing/2014/main" id="{C5FF12A2-3B98-A68A-97E8-5A415354D8CF}"/>
              </a:ext>
            </a:extLst>
          </p:cNvPr>
          <p:cNvSpPr/>
          <p:nvPr/>
        </p:nvSpPr>
        <p:spPr>
          <a:xfrm>
            <a:off x="5250365" y="2778513"/>
            <a:ext cx="2007217" cy="45534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プログラム</a:t>
            </a:r>
            <a:endParaRPr lang="ja-JP" altLang="en-US" b="1" dirty="0">
              <a:ea typeface="Yu Gothic"/>
            </a:endParaRPr>
          </a:p>
        </p:txBody>
      </p:sp>
      <p:sp>
        <p:nvSpPr>
          <p:cNvPr id="17" name="正方形/長方形 16">
            <a:extLst>
              <a:ext uri="{FF2B5EF4-FFF2-40B4-BE49-F238E27FC236}">
                <a16:creationId xmlns:a16="http://schemas.microsoft.com/office/drawing/2014/main" id="{462E6C96-18AD-06D7-4D84-24FB0AF5A84E}"/>
              </a:ext>
            </a:extLst>
          </p:cNvPr>
          <p:cNvSpPr/>
          <p:nvPr/>
        </p:nvSpPr>
        <p:spPr>
          <a:xfrm>
            <a:off x="9097535" y="2657708"/>
            <a:ext cx="1988633" cy="68765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コンピュータが自動的に実行</a:t>
            </a:r>
            <a:endParaRPr lang="ja-JP" altLang="en-US" b="1" dirty="0">
              <a:ea typeface="Yu Gothic"/>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sz="2000" b="1" dirty="0">
                <a:solidFill>
                  <a:schemeClr val="bg1"/>
                </a:solidFill>
              </a:rPr>
              <a:t>「プログラミング」＝コンピュータ</a:t>
            </a:r>
            <a:r>
              <a:rPr lang="ja-JP" altLang="en-US" sz="2000" b="1" dirty="0">
                <a:solidFill>
                  <a:schemeClr val="bg1"/>
                </a:solidFill>
              </a:rPr>
              <a:t>が理解できる言語で</a:t>
            </a:r>
            <a:r>
              <a:rPr lang="ja-JP" sz="2000" b="1" dirty="0">
                <a:solidFill>
                  <a:schemeClr val="bg1"/>
                </a:solidFill>
              </a:rPr>
              <a:t>命令すること</a:t>
            </a:r>
            <a:endParaRPr lang="ja-JP" sz="2000" dirty="0">
              <a:solidFill>
                <a:schemeClr val="bg1"/>
              </a:solidFill>
              <a:ea typeface="Yu Gothic"/>
            </a:endParaRPr>
          </a:p>
        </p:txBody>
      </p:sp>
      <p:sp>
        <p:nvSpPr>
          <p:cNvPr id="19" name="テキスト ボックス 18">
            <a:extLst>
              <a:ext uri="{FF2B5EF4-FFF2-40B4-BE49-F238E27FC236}">
                <a16:creationId xmlns:a16="http://schemas.microsoft.com/office/drawing/2014/main" id="{F0C35D75-E6AF-6EDD-69F2-31549D71AB8B}"/>
              </a:ext>
            </a:extLst>
          </p:cNvPr>
          <p:cNvSpPr txBox="1"/>
          <p:nvPr/>
        </p:nvSpPr>
        <p:spPr>
          <a:xfrm>
            <a:off x="1080416" y="56499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a:solidFill>
                  <a:srgbClr val="92D050"/>
                </a:solidFill>
                <a:ea typeface="Yu Gothic"/>
              </a:rPr>
              <a:t>命令を描く作業</a:t>
            </a:r>
          </a:p>
          <a:p>
            <a:pPr algn="ctr"/>
            <a:r>
              <a:rPr lang="ja-JP" altLang="en-US" b="1">
                <a:solidFill>
                  <a:srgbClr val="92D050"/>
                </a:solidFill>
                <a:ea typeface="Yu Gothic"/>
              </a:rPr>
              <a:t>(作業指示書)</a:t>
            </a:r>
          </a:p>
        </p:txBody>
      </p:sp>
      <p:sp>
        <p:nvSpPr>
          <p:cNvPr id="20" name="テキスト ボックス 19">
            <a:extLst>
              <a:ext uri="{FF2B5EF4-FFF2-40B4-BE49-F238E27FC236}">
                <a16:creationId xmlns:a16="http://schemas.microsoft.com/office/drawing/2014/main" id="{656E9826-0566-52D5-0388-913E7F953F02}"/>
              </a:ext>
            </a:extLst>
          </p:cNvPr>
          <p:cNvSpPr txBox="1"/>
          <p:nvPr/>
        </p:nvSpPr>
        <p:spPr>
          <a:xfrm>
            <a:off x="4781558" y="5377808"/>
            <a:ext cx="29842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dirty="0">
                <a:solidFill>
                  <a:srgbClr val="FFC000"/>
                </a:solidFill>
                <a:ea typeface="Yu Gothic"/>
              </a:rPr>
              <a:t>で書かれている</a:t>
            </a:r>
          </a:p>
          <a:p>
            <a:pPr algn="ctr"/>
            <a:r>
              <a:rPr lang="ja-JP" altLang="en-US" b="1" dirty="0">
                <a:solidFill>
                  <a:srgbClr val="FFC000"/>
                </a:solidFill>
                <a:ea typeface="Yu Gothic"/>
              </a:rPr>
              <a:t>例）JavaScript,PHP,Ruby,</a:t>
            </a:r>
          </a:p>
          <a:p>
            <a:pPr algn="ctr"/>
            <a:r>
              <a:rPr lang="ja-JP" altLang="en-US" b="1" dirty="0">
                <a:solidFill>
                  <a:srgbClr val="FFC000"/>
                </a:solidFill>
                <a:ea typeface="Yu Gothic"/>
              </a:rPr>
              <a:t>Python,Java,Swift,C,C#</a:t>
            </a:r>
          </a:p>
        </p:txBody>
      </p:sp>
      <p:sp>
        <p:nvSpPr>
          <p:cNvPr id="3" name="四角形吹き出し 2"/>
          <p:cNvSpPr/>
          <p:nvPr/>
        </p:nvSpPr>
        <p:spPr>
          <a:xfrm>
            <a:off x="5112328" y="4921173"/>
            <a:ext cx="2261062" cy="456635"/>
          </a:xfrm>
          <a:prstGeom prst="wedgeRectCallout">
            <a:avLst>
              <a:gd name="adj1" fmla="val 20343"/>
              <a:gd name="adj2" fmla="val -831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プログラミング言語</a:t>
            </a:r>
            <a:endParaRPr kumimoji="1" lang="ja-JP" altLang="en-US" b="1" dirty="0"/>
          </a:p>
        </p:txBody>
      </p:sp>
      <p:sp>
        <p:nvSpPr>
          <p:cNvPr id="21" name="テキスト ボックス 20">
            <a:extLst>
              <a:ext uri="{FF2B5EF4-FFF2-40B4-BE49-F238E27FC236}">
                <a16:creationId xmlns:a16="http://schemas.microsoft.com/office/drawing/2014/main" id="{656E9826-0566-52D5-0388-913E7F953F02}"/>
              </a:ext>
            </a:extLst>
          </p:cNvPr>
          <p:cNvSpPr txBox="1"/>
          <p:nvPr/>
        </p:nvSpPr>
        <p:spPr>
          <a:xfrm>
            <a:off x="8982257" y="5049786"/>
            <a:ext cx="23729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b="1" dirty="0" smtClean="0">
                <a:solidFill>
                  <a:srgbClr val="0070C0"/>
                </a:solidFill>
                <a:ea typeface="Yu Gothic"/>
              </a:rPr>
              <a:t>(</a:t>
            </a:r>
            <a:r>
              <a:rPr lang="ja-JP" altLang="en-US" b="1" dirty="0" smtClean="0">
                <a:solidFill>
                  <a:srgbClr val="0070C0"/>
                </a:solidFill>
                <a:ea typeface="Yu Gothic"/>
              </a:rPr>
              <a:t>例</a:t>
            </a:r>
            <a:r>
              <a:rPr lang="en-US" altLang="ja-JP" b="1" dirty="0" smtClean="0">
                <a:solidFill>
                  <a:srgbClr val="0070C0"/>
                </a:solidFill>
                <a:ea typeface="Yu Gothic"/>
              </a:rPr>
              <a:t>)</a:t>
            </a:r>
          </a:p>
          <a:p>
            <a:r>
              <a:rPr lang="ja-JP" altLang="en-US" b="1" dirty="0" smtClean="0">
                <a:solidFill>
                  <a:srgbClr val="0070C0"/>
                </a:solidFill>
                <a:ea typeface="Yu Gothic"/>
              </a:rPr>
              <a:t>・</a:t>
            </a:r>
            <a:r>
              <a:rPr lang="en-US" altLang="ja-JP" b="1" dirty="0" smtClean="0">
                <a:solidFill>
                  <a:srgbClr val="0070C0"/>
                </a:solidFill>
                <a:ea typeface="Yu Gothic"/>
              </a:rPr>
              <a:t>Web</a:t>
            </a:r>
            <a:r>
              <a:rPr lang="ja-JP" altLang="en-US" b="1" dirty="0" smtClean="0">
                <a:solidFill>
                  <a:srgbClr val="0070C0"/>
                </a:solidFill>
                <a:ea typeface="Yu Gothic"/>
              </a:rPr>
              <a:t>サイトの表示</a:t>
            </a:r>
            <a:endParaRPr lang="en-US" altLang="ja-JP" b="1" dirty="0" smtClean="0">
              <a:solidFill>
                <a:srgbClr val="0070C0"/>
              </a:solidFill>
              <a:ea typeface="Yu Gothic"/>
            </a:endParaRPr>
          </a:p>
          <a:p>
            <a:r>
              <a:rPr lang="ja-JP" altLang="en-US" b="1" dirty="0" smtClean="0">
                <a:solidFill>
                  <a:srgbClr val="0070C0"/>
                </a:solidFill>
                <a:ea typeface="Yu Gothic"/>
              </a:rPr>
              <a:t>・ゲームで遊ぶ</a:t>
            </a:r>
            <a:endParaRPr lang="en-US" altLang="ja-JP" b="1" dirty="0" smtClean="0">
              <a:solidFill>
                <a:srgbClr val="0070C0"/>
              </a:solidFill>
              <a:ea typeface="Yu Gothic"/>
            </a:endParaRPr>
          </a:p>
          <a:p>
            <a:r>
              <a:rPr lang="ja-JP" altLang="en-US" b="1" dirty="0" smtClean="0">
                <a:solidFill>
                  <a:srgbClr val="0070C0"/>
                </a:solidFill>
                <a:ea typeface="Yu Gothic"/>
              </a:rPr>
              <a:t>・資料を作る</a:t>
            </a:r>
            <a:endParaRPr lang="ja-JP" altLang="en-US" b="1" dirty="0">
              <a:solidFill>
                <a:srgbClr val="0070C0"/>
              </a:solidFill>
              <a:ea typeface="Yu Gothic"/>
            </a:endParaRPr>
          </a:p>
        </p:txBody>
      </p:sp>
      <p:sp>
        <p:nvSpPr>
          <p:cNvPr id="7" name="右矢印 6"/>
          <p:cNvSpPr/>
          <p:nvPr/>
        </p:nvSpPr>
        <p:spPr>
          <a:xfrm>
            <a:off x="3501313" y="3866947"/>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右矢印 21"/>
          <p:cNvSpPr/>
          <p:nvPr/>
        </p:nvSpPr>
        <p:spPr>
          <a:xfrm>
            <a:off x="7528902" y="3860962"/>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56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本研修の資料公開場所</a:t>
            </a:r>
            <a:endParaRPr kumimoji="1" lang="ja-JP" altLang="en-US" dirty="0"/>
          </a:p>
        </p:txBody>
      </p:sp>
      <p:sp>
        <p:nvSpPr>
          <p:cNvPr id="9" name="コンテンツ プレースホルダー 7"/>
          <p:cNvSpPr>
            <a:spLocks noGrp="1"/>
          </p:cNvSpPr>
          <p:nvPr>
            <p:ph idx="1"/>
          </p:nvPr>
        </p:nvSpPr>
        <p:spPr>
          <a:xfrm>
            <a:off x="691079" y="2365069"/>
            <a:ext cx="10325000" cy="4118858"/>
          </a:xfrm>
        </p:spPr>
        <p:txBody>
          <a:bodyPr/>
          <a:lstStyle/>
          <a:p>
            <a:r>
              <a:rPr kumimoji="1" lang="en-US" altLang="ja-JP" sz="1800" b="1" dirty="0" err="1" smtClean="0"/>
              <a:t>Github</a:t>
            </a:r>
            <a:r>
              <a:rPr kumimoji="1" lang="en-US" altLang="ja-JP" sz="1800" b="1" dirty="0" smtClean="0"/>
              <a:t>(</a:t>
            </a:r>
            <a:r>
              <a:rPr kumimoji="1" lang="ja-JP" altLang="en-US" sz="1800" b="1" dirty="0" smtClean="0"/>
              <a:t>インターネット上に公開しているので、どこからでも閲覧可</a:t>
            </a:r>
            <a:r>
              <a:rPr kumimoji="1" lang="en-US" altLang="ja-JP" sz="1800" b="1" dirty="0" smtClean="0"/>
              <a:t>)</a:t>
            </a:r>
          </a:p>
          <a:p>
            <a:pPr lvl="1"/>
            <a:r>
              <a:rPr kumimoji="1" lang="en-US" altLang="ja-JP" sz="1400" dirty="0">
                <a:hlinkClick r:id="rId2"/>
              </a:rPr>
              <a:t>https://</a:t>
            </a:r>
            <a:r>
              <a:rPr kumimoji="1" lang="en-US" altLang="ja-JP" sz="1400" dirty="0" smtClean="0">
                <a:hlinkClick r:id="rId2"/>
              </a:rPr>
              <a:t>github.com/Shohei1129/Python_traning</a:t>
            </a:r>
            <a:endParaRPr kumimoji="1" lang="en-US" altLang="ja-JP" sz="1400" dirty="0" smtClean="0"/>
          </a:p>
          <a:p>
            <a:pPr lvl="1"/>
            <a:r>
              <a:rPr kumimoji="1" lang="en-US" altLang="ja-JP" sz="1400" dirty="0" smtClean="0"/>
              <a:t>Python</a:t>
            </a:r>
            <a:r>
              <a:rPr kumimoji="1" lang="ja-JP" altLang="en-US" sz="1400" dirty="0" smtClean="0"/>
              <a:t>のプログラムファイルも格納済みなので、前回の研修出れなかったなぁという人は参考にしてください</a:t>
            </a:r>
            <a:endParaRPr kumimoji="1" lang="en-US" altLang="ja-JP" sz="1400" dirty="0"/>
          </a:p>
        </p:txBody>
      </p:sp>
    </p:spTree>
    <p:extLst>
      <p:ext uri="{BB962C8B-B14F-4D97-AF65-F5344CB8AC3E}">
        <p14:creationId xmlns:p14="http://schemas.microsoft.com/office/powerpoint/2010/main" val="2611323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Teams</a:t>
            </a:r>
            <a:r>
              <a:rPr kumimoji="1" lang="ja-JP" altLang="en-US" dirty="0" smtClean="0"/>
              <a:t>の運用について</a:t>
            </a:r>
            <a:endParaRPr kumimoji="1" lang="ja-JP" altLang="en-US" dirty="0"/>
          </a:p>
        </p:txBody>
      </p:sp>
      <p:sp>
        <p:nvSpPr>
          <p:cNvPr id="3" name="コンテンツ プレースホルダー 7"/>
          <p:cNvSpPr>
            <a:spLocks noGrp="1"/>
          </p:cNvSpPr>
          <p:nvPr>
            <p:ph idx="1"/>
          </p:nvPr>
        </p:nvSpPr>
        <p:spPr>
          <a:xfrm>
            <a:off x="691079" y="2365069"/>
            <a:ext cx="10325000" cy="4118858"/>
          </a:xfrm>
        </p:spPr>
        <p:txBody>
          <a:bodyPr/>
          <a:lstStyle/>
          <a:p>
            <a:r>
              <a:rPr kumimoji="1" lang="en-US" altLang="ja-JP" sz="1800" b="1" dirty="0" smtClean="0"/>
              <a:t>Teams</a:t>
            </a:r>
            <a:r>
              <a:rPr kumimoji="1" lang="ja-JP" altLang="en-US" sz="1800" b="1" dirty="0" smtClean="0"/>
              <a:t>でチームを作成するので、希望者はお伝えください</a:t>
            </a:r>
            <a:endParaRPr kumimoji="1" lang="en-US" altLang="ja-JP" sz="1800" b="1" dirty="0"/>
          </a:p>
          <a:p>
            <a:r>
              <a:rPr kumimoji="1" lang="ja-JP" altLang="en-US" sz="1800" b="1" dirty="0" smtClean="0"/>
              <a:t>質問や講義要望、こんなことできないのかなど投稿機能で自由に送付ください</a:t>
            </a:r>
            <a:endParaRPr kumimoji="1" lang="en-US" altLang="ja-JP" sz="1800" b="1" dirty="0" smtClean="0"/>
          </a:p>
          <a:p>
            <a:r>
              <a:rPr kumimoji="1" lang="ja-JP" altLang="en-US" sz="1800" b="1" dirty="0"/>
              <a:t>また</a:t>
            </a:r>
            <a:r>
              <a:rPr kumimoji="1" lang="ja-JP" altLang="en-US" sz="1800" b="1" dirty="0" smtClean="0"/>
              <a:t>、このサイトが参考になったよ～などの情報も投稿してください</a:t>
            </a:r>
            <a:endParaRPr kumimoji="1" lang="en-US" altLang="ja-JP" sz="1800" b="1" dirty="0" smtClean="0"/>
          </a:p>
        </p:txBody>
      </p:sp>
    </p:spTree>
    <p:extLst>
      <p:ext uri="{BB962C8B-B14F-4D97-AF65-F5344CB8AC3E}">
        <p14:creationId xmlns:p14="http://schemas.microsoft.com/office/powerpoint/2010/main" val="142464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dirty="0" smtClean="0">
                <a:ea typeface="Yu Gothic"/>
              </a:rPr>
              <a:t>プログラミングのメリット</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自分の時間を効率化できる</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691079" y="2340131"/>
            <a:ext cx="10325000" cy="4118858"/>
          </a:xfrm>
        </p:spPr>
        <p:txBody>
          <a:bodyPr/>
          <a:lstStyle/>
          <a:p>
            <a:r>
              <a:rPr kumimoji="1" lang="ja-JP" altLang="en-US" b="1" smtClean="0"/>
              <a:t>論理的思考力が身に付く</a:t>
            </a:r>
            <a:endParaRPr kumimoji="1" lang="en-US" altLang="ja-JP" b="1" smtClean="0"/>
          </a:p>
          <a:p>
            <a:pPr lvl="1"/>
            <a:r>
              <a:rPr kumimoji="1" lang="ja-JP" altLang="en-US" smtClean="0"/>
              <a:t>機能追加やアップデートに関する機械的な手順の理解があるだけで、工数や自動化することでどれだけ稼働が楽になるか予想できる</a:t>
            </a:r>
            <a:endParaRPr kumimoji="1" lang="en-US" altLang="ja-JP" smtClean="0"/>
          </a:p>
          <a:p>
            <a:r>
              <a:rPr kumimoji="1" lang="ja-JP" altLang="en-US" b="1" smtClean="0"/>
              <a:t>問題解決能力が身に付く</a:t>
            </a:r>
            <a:endParaRPr kumimoji="1" lang="en-US" altLang="ja-JP" b="1" smtClean="0"/>
          </a:p>
          <a:p>
            <a:pPr lvl="1"/>
            <a:r>
              <a:rPr kumimoji="1" lang="ja-JP" altLang="en-US" smtClean="0"/>
              <a:t>プログラミングの</a:t>
            </a:r>
            <a:r>
              <a:rPr kumimoji="1" lang="en-US" altLang="ja-JP" smtClean="0"/>
              <a:t>6</a:t>
            </a:r>
            <a:r>
              <a:rPr kumimoji="1" lang="ja-JP" altLang="en-US" smtClean="0"/>
              <a:t>割はトラブルシュートであるが、プログラミングに手順書はない。</a:t>
            </a:r>
            <a:endParaRPr kumimoji="1" lang="en-US" altLang="ja-JP" smtClean="0"/>
          </a:p>
          <a:p>
            <a:pPr marL="457200" lvl="2" indent="0">
              <a:buNone/>
            </a:pPr>
            <a:r>
              <a:rPr kumimoji="1" lang="ja-JP" altLang="en-US" sz="1800" smtClean="0"/>
              <a:t>⇒コードで利用しているライブラリなどの仕様を調べながら解決する力が身に付く</a:t>
            </a:r>
            <a:endParaRPr kumimoji="1" lang="en-US" altLang="ja-JP" sz="1800" smtClean="0"/>
          </a:p>
          <a:p>
            <a:r>
              <a:rPr kumimoji="1" lang="ja-JP" altLang="en-US" b="1" smtClean="0"/>
              <a:t>副業に使えるため、収入アップが見込める</a:t>
            </a:r>
            <a:endParaRPr kumimoji="1" lang="en-US" altLang="ja-JP" b="1" smtClean="0"/>
          </a:p>
          <a:p>
            <a:pPr lvl="1"/>
            <a:r>
              <a:rPr kumimoji="1" lang="ja-JP" altLang="en-US" smtClean="0"/>
              <a:t>プログラミング副業のニーズは昨今で増え続けており、スキルレベルによっては時給単価がスキルレベルによっては</a:t>
            </a:r>
            <a:r>
              <a:rPr kumimoji="1" lang="en-US" altLang="ja-JP" smtClean="0"/>
              <a:t>2000</a:t>
            </a:r>
            <a:r>
              <a:rPr kumimoji="1" lang="ja-JP" altLang="en-US" smtClean="0"/>
              <a:t>円～</a:t>
            </a:r>
            <a:r>
              <a:rPr kumimoji="1" lang="en-US" altLang="ja-JP" smtClean="0"/>
              <a:t>8000</a:t>
            </a:r>
            <a:r>
              <a:rPr kumimoji="1" lang="ja-JP" altLang="en-US" smtClean="0"/>
              <a:t>円というピンキリではあるものの金額が高騰している傾向がある</a:t>
            </a:r>
            <a:endParaRPr kumimoji="1" lang="en-US" altLang="ja-JP" smtClean="0"/>
          </a:p>
          <a:p>
            <a:pPr marL="228600" lvl="1" indent="0">
              <a:buNone/>
            </a:pPr>
            <a:r>
              <a:rPr kumimoji="1" lang="ja-JP" altLang="en-US" sz="1600" smtClean="0"/>
              <a:t>（実際スクレイピングの案件では</a:t>
            </a:r>
            <a:r>
              <a:rPr kumimoji="1" lang="en-US" altLang="ja-JP" sz="1600" smtClean="0"/>
              <a:t>3</a:t>
            </a:r>
            <a:r>
              <a:rPr kumimoji="1" lang="ja-JP" altLang="en-US" sz="1600" smtClean="0"/>
              <a:t>時間ほどの作業で</a:t>
            </a:r>
            <a:r>
              <a:rPr kumimoji="1" lang="en-US" altLang="ja-JP" sz="1600" smtClean="0"/>
              <a:t>5</a:t>
            </a:r>
            <a:r>
              <a:rPr kumimoji="1" lang="ja-JP" altLang="en-US" sz="1600" smtClean="0"/>
              <a:t>万円もらえたこともある・・・）</a:t>
            </a:r>
            <a:endParaRPr kumimoji="1" lang="ja-JP" altLang="en-US" sz="1600" dirty="0"/>
          </a:p>
        </p:txBody>
      </p:sp>
    </p:spTree>
    <p:extLst>
      <p:ext uri="{BB962C8B-B14F-4D97-AF65-F5344CB8AC3E}">
        <p14:creationId xmlns:p14="http://schemas.microsoft.com/office/powerpoint/2010/main" val="333041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プログラミング言語の種類</a:t>
            </a:r>
            <a:r>
              <a:rPr kumimoji="1" lang="en-US" altLang="ja-JP" dirty="0" smtClean="0"/>
              <a:t>(</a:t>
            </a:r>
            <a:r>
              <a:rPr kumimoji="1" lang="ja-JP" altLang="en-US" dirty="0" smtClean="0"/>
              <a:t>抜粋</a:t>
            </a:r>
            <a:r>
              <a:rPr kumimoji="1" lang="en-US" altLang="ja-JP" dirty="0" smtClean="0"/>
              <a:t>)</a:t>
            </a:r>
            <a:endParaRPr kumimoji="1" lang="ja-JP" altLang="en-US" dirty="0"/>
          </a:p>
        </p:txBody>
      </p:sp>
      <p:pic>
        <p:nvPicPr>
          <p:cNvPr id="2050" name="Picture 2" descr="プログラミング言語の難易度ランキングと難易度を分けている要因を示す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888" y="1722921"/>
            <a:ext cx="9163248" cy="4581625"/>
          </a:xfrm>
          <a:prstGeom prst="rect">
            <a:avLst/>
          </a:prstGeom>
          <a:noFill/>
          <a:extLst>
            <a:ext uri="{909E8E84-426E-40DD-AFC4-6F175D3DCCD1}">
              <a14:hiddenFill xmlns:a14="http://schemas.microsoft.com/office/drawing/2010/main">
                <a:solidFill>
                  <a:srgbClr val="FFFFFF"/>
                </a:solidFill>
              </a14:hiddenFill>
            </a:ext>
          </a:extLst>
        </p:spPr>
      </p:pic>
      <p:sp>
        <p:nvSpPr>
          <p:cNvPr id="9" name="雲形吹き出し 8"/>
          <p:cNvSpPr/>
          <p:nvPr/>
        </p:nvSpPr>
        <p:spPr>
          <a:xfrm>
            <a:off x="105878" y="2820201"/>
            <a:ext cx="1608010" cy="1193531"/>
          </a:xfrm>
          <a:prstGeom prst="cloudCallout">
            <a:avLst>
              <a:gd name="adj1" fmla="val 46970"/>
              <a:gd name="adj2" fmla="val 4122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smtClean="0"/>
              <a:t>Python</a:t>
            </a:r>
            <a:r>
              <a:rPr kumimoji="1" lang="ja-JP" altLang="en-US" sz="1000" dirty="0" smtClean="0"/>
              <a:t>の難易度は</a:t>
            </a:r>
            <a:r>
              <a:rPr lang="ja-JP" altLang="en-US" sz="1000" dirty="0"/>
              <a:t>簡単じゃ</a:t>
            </a:r>
            <a:r>
              <a:rPr lang="ja-JP" altLang="en-US" sz="1000" dirty="0" smtClean="0"/>
              <a:t>ない！</a:t>
            </a:r>
            <a:r>
              <a:rPr kumimoji="1" lang="ja-JP" altLang="en-US" sz="1000" dirty="0" smtClean="0"/>
              <a:t>と思われるかもしれませんが・・・</a:t>
            </a:r>
            <a:endParaRPr kumimoji="1" lang="ja-JP" altLang="en-US" sz="1000" dirty="0"/>
          </a:p>
        </p:txBody>
      </p:sp>
    </p:spTree>
    <p:extLst>
      <p:ext uri="{BB962C8B-B14F-4D97-AF65-F5344CB8AC3E}">
        <p14:creationId xmlns:p14="http://schemas.microsoft.com/office/powerpoint/2010/main" val="308240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dirty="0" smtClean="0">
                <a:ea typeface="Yu Gothic"/>
              </a:rPr>
              <a:t>プログラミングの種類</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bg1"/>
                </a:solidFill>
                <a:ea typeface="Yu Gothic"/>
              </a:rPr>
              <a:t>大別すると「インタプリタ言語」「コンパイラ言語」「スクリプト言語」</a:t>
            </a:r>
            <a:endParaRPr lang="ja-JP" sz="2000" dirty="0">
              <a:solidFill>
                <a:schemeClr val="bg1"/>
              </a:solidFill>
              <a:ea typeface="Yu Gothic"/>
            </a:endParaRPr>
          </a:p>
        </p:txBody>
      </p:sp>
      <p:pic>
        <p:nvPicPr>
          <p:cNvPr id="1026" name="Picture 2" descr="プログラミング言語（マークアップ言語・スクリプト言語）ライブラリ・フレームワークの違いと関係性を示す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91" y="2957560"/>
            <a:ext cx="6603845" cy="33019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図表 8"/>
          <p:cNvGraphicFramePr/>
          <p:nvPr>
            <p:extLst>
              <p:ext uri="{D42A27DB-BD31-4B8C-83A1-F6EECF244321}">
                <p14:modId xmlns:p14="http://schemas.microsoft.com/office/powerpoint/2010/main" val="1464934326"/>
              </p:ext>
            </p:extLst>
          </p:nvPr>
        </p:nvGraphicFramePr>
        <p:xfrm>
          <a:off x="6253975" y="2420928"/>
          <a:ext cx="5825067" cy="4226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257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なぜ</a:t>
            </a:r>
            <a:r>
              <a:rPr kumimoji="1" lang="en-US" altLang="ja-JP" dirty="0" smtClean="0"/>
              <a:t>Python</a:t>
            </a:r>
            <a:r>
              <a:rPr kumimoji="1" lang="ja-JP" altLang="en-US" dirty="0" smtClean="0"/>
              <a:t>なのか</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入門</a:t>
            </a:r>
            <a:r>
              <a:rPr lang="ja-JP" altLang="en-US" sz="2400" b="1" dirty="0" smtClean="0">
                <a:solidFill>
                  <a:schemeClr val="bg1"/>
                </a:solidFill>
                <a:ea typeface="Yu Gothic"/>
              </a:rPr>
              <a:t>ハードルが低く、市場シェアも毎年</a:t>
            </a:r>
            <a:r>
              <a:rPr lang="en-US" altLang="ja-JP" sz="2400" b="1" dirty="0" smtClean="0">
                <a:solidFill>
                  <a:schemeClr val="bg1"/>
                </a:solidFill>
                <a:ea typeface="Yu Gothic"/>
              </a:rPr>
              <a:t>5</a:t>
            </a:r>
            <a:r>
              <a:rPr lang="ja-JP" altLang="en-US" sz="2400" b="1" dirty="0" smtClean="0">
                <a:solidFill>
                  <a:schemeClr val="bg1"/>
                </a:solidFill>
                <a:ea typeface="Yu Gothic"/>
              </a:rPr>
              <a:t>位以内</a:t>
            </a:r>
            <a:endParaRPr lang="ja-JP" sz="2400" b="1" dirty="0">
              <a:solidFill>
                <a:schemeClr val="bg1"/>
              </a:solidFill>
              <a:ea typeface="Yu Gothic"/>
            </a:endParaRPr>
          </a:p>
        </p:txBody>
      </p:sp>
      <p:pic>
        <p:nvPicPr>
          <p:cNvPr id="1026" name="Picture 2" descr="プログラミング言語に関する調査（2022年版）」の結果を発表。平均年収が高い言語、転職で企業ニーズが高い言語など｜paizaのプレスリリース"/>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469" y="2171875"/>
            <a:ext cx="5940796" cy="4112859"/>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 3"/>
          <p:cNvSpPr/>
          <p:nvPr/>
        </p:nvSpPr>
        <p:spPr>
          <a:xfrm>
            <a:off x="6661299" y="2479118"/>
            <a:ext cx="4959894" cy="16772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ja-JP" altLang="en-US" b="1" dirty="0" smtClean="0">
                <a:solidFill>
                  <a:schemeClr val="tx1"/>
                </a:solidFill>
              </a:rPr>
              <a:t>文法がシンプルでわかりやすい</a:t>
            </a:r>
            <a:endParaRPr kumimoji="1" lang="en-US" altLang="ja-JP" b="1" dirty="0" smtClean="0">
              <a:solidFill>
                <a:schemeClr val="tx1"/>
              </a:solidFill>
            </a:endParaRPr>
          </a:p>
          <a:p>
            <a:pPr lvl="1"/>
            <a:r>
              <a:rPr lang="ja-JP" altLang="en-US" sz="1400" dirty="0" smtClean="0">
                <a:solidFill>
                  <a:schemeClr val="tx1"/>
                </a:solidFill>
              </a:rPr>
              <a:t>初心者でも理解しやすい構造</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ライブラリが豊富</a:t>
            </a:r>
            <a:endParaRPr kumimoji="1" lang="en-US" altLang="ja-JP" b="1" dirty="0" smtClean="0">
              <a:solidFill>
                <a:schemeClr val="tx1"/>
              </a:solidFill>
            </a:endParaRPr>
          </a:p>
          <a:p>
            <a:pPr lvl="1"/>
            <a:r>
              <a:rPr lang="ja-JP" altLang="en-US" sz="1400" dirty="0">
                <a:solidFill>
                  <a:schemeClr val="tx1"/>
                </a:solidFill>
              </a:rPr>
              <a:t>何</a:t>
            </a:r>
            <a:r>
              <a:rPr lang="ja-JP" altLang="en-US" sz="1400" dirty="0" smtClean="0">
                <a:solidFill>
                  <a:schemeClr val="tx1"/>
                </a:solidFill>
              </a:rPr>
              <a:t>でも作れてしまうということ</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市場シェアが高い</a:t>
            </a:r>
            <a:endParaRPr kumimoji="1" lang="en-US" altLang="ja-JP" b="1" dirty="0" smtClean="0">
              <a:solidFill>
                <a:schemeClr val="tx1"/>
              </a:solidFill>
            </a:endParaRPr>
          </a:p>
          <a:p>
            <a:pPr lvl="1"/>
            <a:r>
              <a:rPr lang="ja-JP" altLang="en-US" sz="1400" dirty="0">
                <a:solidFill>
                  <a:schemeClr val="tx1"/>
                </a:solidFill>
              </a:rPr>
              <a:t>調べた場合</a:t>
            </a:r>
            <a:r>
              <a:rPr lang="ja-JP" altLang="en-US" sz="1400" dirty="0" smtClean="0">
                <a:solidFill>
                  <a:schemeClr val="tx1"/>
                </a:solidFill>
              </a:rPr>
              <a:t>の日本語の情報が豊富</a:t>
            </a:r>
            <a:endParaRPr kumimoji="1" lang="en-US" altLang="ja-JP" sz="1400" dirty="0" smtClean="0">
              <a:solidFill>
                <a:schemeClr val="tx1"/>
              </a:solidFill>
            </a:endParaRPr>
          </a:p>
        </p:txBody>
      </p:sp>
      <p:sp>
        <p:nvSpPr>
          <p:cNvPr id="5" name="正方形/長方形 4"/>
          <p:cNvSpPr/>
          <p:nvPr/>
        </p:nvSpPr>
        <p:spPr>
          <a:xfrm>
            <a:off x="6894054" y="2171875"/>
            <a:ext cx="1160977"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メリット</a:t>
            </a:r>
            <a:endParaRPr kumimoji="1" lang="ja-JP" altLang="en-US" dirty="0"/>
          </a:p>
        </p:txBody>
      </p:sp>
      <p:sp>
        <p:nvSpPr>
          <p:cNvPr id="10" name="角丸四角形 9"/>
          <p:cNvSpPr/>
          <p:nvPr/>
        </p:nvSpPr>
        <p:spPr>
          <a:xfrm>
            <a:off x="6661299" y="4756435"/>
            <a:ext cx="4959894" cy="13748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Yu Gothic" panose="020B0400000000000000" pitchFamily="50" charset="-128"/>
              <a:buChar char="￭"/>
            </a:pPr>
            <a:r>
              <a:rPr lang="ja-JP" altLang="en-US" b="1" dirty="0">
                <a:solidFill>
                  <a:schemeClr val="tx1"/>
                </a:solidFill>
              </a:rPr>
              <a:t>実行速度</a:t>
            </a:r>
            <a:r>
              <a:rPr lang="ja-JP" altLang="en-US" b="1" dirty="0" smtClean="0">
                <a:solidFill>
                  <a:schemeClr val="tx1"/>
                </a:solidFill>
              </a:rPr>
              <a:t>の遅さ</a:t>
            </a:r>
            <a:endParaRPr lang="en-US" altLang="ja-JP" b="1" dirty="0" smtClean="0">
              <a:solidFill>
                <a:schemeClr val="tx1"/>
              </a:solidFill>
            </a:endParaRPr>
          </a:p>
          <a:p>
            <a:pPr lvl="1"/>
            <a:r>
              <a:rPr lang="ja-JP" altLang="en-US" sz="1400" dirty="0" smtClean="0">
                <a:solidFill>
                  <a:schemeClr val="tx1"/>
                </a:solidFill>
              </a:rPr>
              <a:t>コンパイル言語でなく、インタープリタ言語であるため命令を１つずつ翻訳する</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インデントが必要</a:t>
            </a:r>
            <a:endParaRPr kumimoji="1" lang="en-US" altLang="ja-JP" b="1" dirty="0" smtClean="0">
              <a:solidFill>
                <a:schemeClr val="tx1"/>
              </a:solidFill>
            </a:endParaRPr>
          </a:p>
          <a:p>
            <a:pPr lvl="1"/>
            <a:r>
              <a:rPr lang="ja-JP" altLang="en-US" sz="1400" dirty="0" smtClean="0">
                <a:solidFill>
                  <a:schemeClr val="tx1"/>
                </a:solidFill>
              </a:rPr>
              <a:t>段落がずれていると</a:t>
            </a:r>
            <a:r>
              <a:rPr lang="en-US" altLang="ja-JP" sz="1400" dirty="0" smtClean="0">
                <a:solidFill>
                  <a:schemeClr val="tx1"/>
                </a:solidFill>
              </a:rPr>
              <a:t>1</a:t>
            </a:r>
            <a:r>
              <a:rPr lang="ja-JP" altLang="en-US" sz="1400" dirty="0" err="1" smtClean="0">
                <a:solidFill>
                  <a:schemeClr val="tx1"/>
                </a:solidFill>
              </a:rPr>
              <a:t>つの</a:t>
            </a:r>
            <a:r>
              <a:rPr lang="ja-JP" altLang="en-US" sz="1400" dirty="0" smtClean="0">
                <a:solidFill>
                  <a:schemeClr val="tx1"/>
                </a:solidFill>
              </a:rPr>
              <a:t>処理として認識できない</a:t>
            </a:r>
            <a:endParaRPr lang="en-US" altLang="ja-JP" sz="1400" dirty="0">
              <a:solidFill>
                <a:schemeClr val="tx1"/>
              </a:solidFill>
            </a:endParaRPr>
          </a:p>
          <a:p>
            <a:pPr marL="285750" indent="-285750">
              <a:buFont typeface="Yu Gothic" panose="020B0400000000000000" pitchFamily="50" charset="-128"/>
              <a:buChar char="￭"/>
            </a:pPr>
            <a:endParaRPr kumimoji="1" lang="ja-JP" altLang="en-US" dirty="0">
              <a:solidFill>
                <a:schemeClr val="tx1"/>
              </a:solidFill>
            </a:endParaRPr>
          </a:p>
        </p:txBody>
      </p:sp>
      <p:sp>
        <p:nvSpPr>
          <p:cNvPr id="11" name="正方形/長方形 10"/>
          <p:cNvSpPr/>
          <p:nvPr/>
        </p:nvSpPr>
        <p:spPr>
          <a:xfrm>
            <a:off x="6894054" y="4449193"/>
            <a:ext cx="1360484"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デメリット</a:t>
            </a:r>
            <a:endParaRPr kumimoji="1" lang="ja-JP" altLang="en-US" dirty="0"/>
          </a:p>
        </p:txBody>
      </p:sp>
    </p:spTree>
    <p:extLst>
      <p:ext uri="{BB962C8B-B14F-4D97-AF65-F5344CB8AC3E}">
        <p14:creationId xmlns:p14="http://schemas.microsoft.com/office/powerpoint/2010/main" val="1453662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のバージョンについて</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Python3</a:t>
            </a:r>
            <a:r>
              <a:rPr lang="ja-JP" altLang="en-US" sz="2400" b="1" dirty="0" smtClean="0">
                <a:solidFill>
                  <a:schemeClr val="bg1"/>
                </a:solidFill>
                <a:ea typeface="Yu Gothic"/>
              </a:rPr>
              <a:t>をベースに調べているサイトと自分のバージョンに違いがないか要チェック！！</a:t>
            </a:r>
            <a:endParaRPr lang="ja-JP" sz="2400" b="1" dirty="0">
              <a:solidFill>
                <a:schemeClr val="bg1"/>
              </a:solidFill>
              <a:ea typeface="Yu Gothic"/>
            </a:endParaRPr>
          </a:p>
        </p:txBody>
      </p:sp>
      <p:sp>
        <p:nvSpPr>
          <p:cNvPr id="4" name="角丸四角形 3"/>
          <p:cNvSpPr/>
          <p:nvPr/>
        </p:nvSpPr>
        <p:spPr>
          <a:xfrm>
            <a:off x="6667088" y="2678694"/>
            <a:ext cx="4959894" cy="29687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en-US" altLang="ja-JP" b="1" dirty="0" smtClean="0">
                <a:solidFill>
                  <a:schemeClr val="tx1"/>
                </a:solidFill>
              </a:rPr>
              <a:t>Python</a:t>
            </a:r>
            <a:r>
              <a:rPr kumimoji="1" lang="ja-JP" altLang="en-US" b="1" dirty="0" smtClean="0">
                <a:solidFill>
                  <a:schemeClr val="tx1"/>
                </a:solidFill>
              </a:rPr>
              <a:t>２はサポート終了</a:t>
            </a:r>
            <a:endParaRPr kumimoji="1" lang="en-US" altLang="ja-JP" b="1" dirty="0" smtClean="0">
              <a:solidFill>
                <a:schemeClr val="tx1"/>
              </a:solidFill>
            </a:endParaRPr>
          </a:p>
          <a:p>
            <a:pPr lvl="1"/>
            <a:r>
              <a:rPr lang="en-US" altLang="ja-JP" sz="1400" dirty="0" smtClean="0">
                <a:solidFill>
                  <a:schemeClr val="tx1"/>
                </a:solidFill>
              </a:rPr>
              <a:t>python2</a:t>
            </a:r>
            <a:r>
              <a:rPr lang="ja-JP" altLang="en-US" sz="1400" dirty="0" smtClean="0">
                <a:solidFill>
                  <a:schemeClr val="tx1"/>
                </a:solidFill>
              </a:rPr>
              <a:t>は</a:t>
            </a:r>
            <a:r>
              <a:rPr lang="en-US" altLang="ja-JP" sz="1400" dirty="0" smtClean="0">
                <a:solidFill>
                  <a:schemeClr val="tx1"/>
                </a:solidFill>
              </a:rPr>
              <a:t>2020</a:t>
            </a:r>
            <a:r>
              <a:rPr lang="ja-JP" altLang="en-US" sz="1400" dirty="0" smtClean="0">
                <a:solidFill>
                  <a:schemeClr val="tx1"/>
                </a:solidFill>
              </a:rPr>
              <a:t>年にサポート終了</a:t>
            </a:r>
            <a:endParaRPr lang="en-US" altLang="ja-JP" sz="1400" dirty="0" smtClean="0">
              <a:solidFill>
                <a:schemeClr val="tx1"/>
              </a:solidFill>
            </a:endParaRPr>
          </a:p>
          <a:p>
            <a:pPr lvl="1"/>
            <a:r>
              <a:rPr lang="ja-JP" altLang="en-US" sz="1400" dirty="0">
                <a:solidFill>
                  <a:schemeClr val="tx1"/>
                </a:solidFill>
              </a:rPr>
              <a:t>ただし</a:t>
            </a:r>
            <a:r>
              <a:rPr lang="ja-JP" altLang="en-US" sz="1400" dirty="0" smtClean="0">
                <a:solidFill>
                  <a:schemeClr val="tx1"/>
                </a:solidFill>
              </a:rPr>
              <a:t>、古いサイトやライブラリによっては</a:t>
            </a:r>
            <a:r>
              <a:rPr lang="en-US" altLang="ja-JP" sz="1400" dirty="0" smtClean="0">
                <a:solidFill>
                  <a:schemeClr val="tx1"/>
                </a:solidFill>
              </a:rPr>
              <a:t>Python2</a:t>
            </a:r>
            <a:r>
              <a:rPr lang="ja-JP" altLang="en-US" sz="1400" dirty="0" smtClean="0">
                <a:solidFill>
                  <a:schemeClr val="tx1"/>
                </a:solidFill>
              </a:rPr>
              <a:t>のみ対応のものもあるため注意</a:t>
            </a:r>
            <a:endParaRPr lang="en-US" altLang="ja-JP" sz="1400" dirty="0">
              <a:solidFill>
                <a:schemeClr val="tx1"/>
              </a:solidFill>
            </a:endParaRPr>
          </a:p>
          <a:p>
            <a:pPr marL="285750" indent="-285750">
              <a:buFont typeface="Yu Gothic" panose="020B0400000000000000" pitchFamily="50" charset="-128"/>
              <a:buChar char="￭"/>
            </a:pPr>
            <a:endParaRPr lang="en-US" altLang="ja-JP" b="1" dirty="0" smtClean="0">
              <a:solidFill>
                <a:schemeClr val="tx1"/>
              </a:solidFill>
            </a:endParaRPr>
          </a:p>
          <a:p>
            <a:pPr marL="285750" indent="-285750">
              <a:buFont typeface="Yu Gothic" panose="020B0400000000000000" pitchFamily="50" charset="-128"/>
              <a:buChar char="￭"/>
            </a:pPr>
            <a:r>
              <a:rPr lang="ja-JP" altLang="en-US" b="1" dirty="0" smtClean="0">
                <a:solidFill>
                  <a:schemeClr val="tx1"/>
                </a:solidFill>
              </a:rPr>
              <a:t>基本的</a:t>
            </a:r>
            <a:r>
              <a:rPr lang="ja-JP" altLang="en-US" b="1" dirty="0">
                <a:solidFill>
                  <a:schemeClr val="tx1"/>
                </a:solidFill>
              </a:rPr>
              <a:t>に</a:t>
            </a:r>
            <a:r>
              <a:rPr lang="ja-JP" altLang="en-US" b="1" dirty="0" smtClean="0">
                <a:solidFill>
                  <a:schemeClr val="tx1"/>
                </a:solidFill>
              </a:rPr>
              <a:t>は</a:t>
            </a:r>
            <a:r>
              <a:rPr lang="en-US" altLang="ja-JP" b="1" dirty="0" smtClean="0">
                <a:solidFill>
                  <a:schemeClr val="tx1"/>
                </a:solidFill>
              </a:rPr>
              <a:t>Python3</a:t>
            </a:r>
            <a:r>
              <a:rPr lang="ja-JP" altLang="en-US" b="1" dirty="0" smtClean="0">
                <a:solidFill>
                  <a:schemeClr val="tx1"/>
                </a:solidFill>
              </a:rPr>
              <a:t>でいい</a:t>
            </a:r>
            <a:endParaRPr kumimoji="1" lang="en-US" altLang="ja-JP" b="1" dirty="0" smtClean="0">
              <a:solidFill>
                <a:schemeClr val="tx1"/>
              </a:solidFill>
            </a:endParaRPr>
          </a:p>
          <a:p>
            <a:pPr lvl="1"/>
            <a:endParaRPr lang="en-US" altLang="ja-JP" sz="1400" dirty="0">
              <a:solidFill>
                <a:schemeClr val="tx1"/>
              </a:solidFill>
            </a:endParaRPr>
          </a:p>
          <a:p>
            <a:pPr marL="285750" indent="-285750">
              <a:buFont typeface="Yu Gothic" panose="020B0400000000000000" pitchFamily="50" charset="-128"/>
              <a:buChar char="￭"/>
            </a:pPr>
            <a:r>
              <a:rPr lang="en-US" altLang="ja-JP" b="1" dirty="0" smtClean="0">
                <a:solidFill>
                  <a:schemeClr val="tx1"/>
                </a:solidFill>
              </a:rPr>
              <a:t>Python3</a:t>
            </a:r>
            <a:r>
              <a:rPr lang="ja-JP" altLang="en-US" b="1" dirty="0" smtClean="0">
                <a:solidFill>
                  <a:schemeClr val="tx1"/>
                </a:solidFill>
              </a:rPr>
              <a:t>のバージョンにも注意</a:t>
            </a:r>
            <a:endParaRPr kumimoji="1" lang="en-US" altLang="ja-JP" b="1" dirty="0" smtClean="0">
              <a:solidFill>
                <a:schemeClr val="tx1"/>
              </a:solidFill>
            </a:endParaRPr>
          </a:p>
          <a:p>
            <a:pPr lvl="1"/>
            <a:r>
              <a:rPr lang="en-US" altLang="ja-JP" sz="1400" dirty="0" smtClean="0">
                <a:solidFill>
                  <a:schemeClr val="tx1"/>
                </a:solidFill>
              </a:rPr>
              <a:t>Python3.xx.xx</a:t>
            </a:r>
            <a:r>
              <a:rPr lang="ja-JP" altLang="en-US" sz="1400" dirty="0" smtClean="0">
                <a:solidFill>
                  <a:schemeClr val="tx1"/>
                </a:solidFill>
              </a:rPr>
              <a:t>というようなマイナーバージョンがあり、利用するライブラリによっては古いバージョンは利用できないものもある</a:t>
            </a:r>
            <a:endParaRPr kumimoji="1" lang="en-US" altLang="ja-JP" sz="1400" dirty="0" smtClean="0">
              <a:solidFill>
                <a:schemeClr val="tx1"/>
              </a:solidFill>
            </a:endParaRPr>
          </a:p>
        </p:txBody>
      </p:sp>
      <p:sp>
        <p:nvSpPr>
          <p:cNvPr id="5" name="正方形/長方形 4"/>
          <p:cNvSpPr/>
          <p:nvPr/>
        </p:nvSpPr>
        <p:spPr>
          <a:xfrm>
            <a:off x="6899843" y="2371451"/>
            <a:ext cx="2317323"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バージョンについて</a:t>
            </a:r>
            <a:endParaRPr kumimoji="1" lang="ja-JP" altLang="en-US" dirty="0"/>
          </a:p>
        </p:txBody>
      </p:sp>
      <p:pic>
        <p:nvPicPr>
          <p:cNvPr id="3074" name="Picture 2" descr="Python 2.xと3.xの違いについて - Florian Stud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2" y="2665253"/>
            <a:ext cx="5964444" cy="2982222"/>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02644" y="4244741"/>
            <a:ext cx="1164657"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752249" y="4244741"/>
            <a:ext cx="1310639"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349592" y="5067219"/>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83547" y="5096094"/>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142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これからやっていくこと</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API</a:t>
            </a:r>
            <a:r>
              <a:rPr lang="ja-JP" altLang="en-US" sz="2400" b="1" dirty="0" smtClean="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305608953"/>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729675"/>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880</TotalTime>
  <Words>1573</Words>
  <Application>Microsoft Office PowerPoint</Application>
  <PresentationFormat>ワイド画面</PresentationFormat>
  <Paragraphs>200</Paragraphs>
  <Slides>31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Arial Unicode MS</vt:lpstr>
      <vt:lpstr>inherit</vt:lpstr>
      <vt:lpstr>游ゴシック</vt:lpstr>
      <vt:lpstr>Arial</vt:lpstr>
      <vt:lpstr>Wingdings</vt:lpstr>
      <vt:lpstr>CosineVTI</vt:lpstr>
      <vt:lpstr>プログラミング勉強会 Python編 (概要)</vt:lpstr>
      <vt:lpstr>勉強会の目的</vt:lpstr>
      <vt:lpstr>プログラミングとは</vt:lpstr>
      <vt:lpstr>プログラミングのメリット</vt:lpstr>
      <vt:lpstr>プログラミング言語の種類(抜粋)</vt:lpstr>
      <vt:lpstr>プログラミングの種類</vt:lpstr>
      <vt:lpstr>なぜPythonなのか</vt:lpstr>
      <vt:lpstr>Pythonのバージョンについて</vt:lpstr>
      <vt:lpstr>これからやっていくこと</vt:lpstr>
      <vt:lpstr>では・・・ ハンズオンの環境を整えていきます 以下の内容ではvscodeを利用していたりしますが、他にもPycharmなど様々なIDEがあるので、一例と思ってください。</vt:lpstr>
      <vt:lpstr>Pythonのパッケージダウンロード</vt:lpstr>
      <vt:lpstr>パッケージのインストール</vt:lpstr>
      <vt:lpstr>パッケージのインストール</vt:lpstr>
      <vt:lpstr>PowerShellの環境設定</vt:lpstr>
      <vt:lpstr>vscodeのインストーラダウンロード</vt:lpstr>
      <vt:lpstr>vscodeのインストーラダウンロード</vt:lpstr>
      <vt:lpstr>vscodeのインストール</vt:lpstr>
      <vt:lpstr>vscodeのインストール</vt:lpstr>
      <vt:lpstr>vscodeのインストール</vt:lpstr>
      <vt:lpstr>vscodeのインストール</vt:lpstr>
      <vt:lpstr>vscodeの起動</vt:lpstr>
      <vt:lpstr>vscodeの初期設定(cmdで実行)</vt:lpstr>
      <vt:lpstr>vscodeの初期設定(cmdで実行)</vt:lpstr>
      <vt:lpstr>vscodeの初期設定(cmdで実行)</vt:lpstr>
      <vt:lpstr>vscodeの拡張機能(プラグイン)</vt:lpstr>
      <vt:lpstr>vscodeの必須プラグイン①</vt:lpstr>
      <vt:lpstr>vscodeのおすすめプラグイン①</vt:lpstr>
      <vt:lpstr>vscodeのおすすめプラグイン②</vt:lpstr>
      <vt:lpstr>vscodeのおすすめプラグイン③</vt:lpstr>
      <vt:lpstr>本研修の資料公開場所</vt:lpstr>
      <vt:lpstr>Teamsの運用について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141</cp:revision>
  <dcterms:created xsi:type="dcterms:W3CDTF">2023-05-24T13:30:05Z</dcterms:created>
  <dcterms:modified xsi:type="dcterms:W3CDTF">2023-07-03T01:06:44Z</dcterms:modified>
</cp:coreProperties>
</file>