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4" r:id="rId3"/>
    <p:sldId id="257" r:id="rId4"/>
    <p:sldId id="288" r:id="rId5"/>
    <p:sldId id="285" r:id="rId6"/>
    <p:sldId id="284" r:id="rId7"/>
    <p:sldId id="286" r:id="rId8"/>
    <p:sldId id="289" r:id="rId9"/>
    <p:sldId id="290" r:id="rId10"/>
    <p:sldId id="292" r:id="rId11"/>
    <p:sldId id="291" r:id="rId12"/>
    <p:sldId id="293" r:id="rId13"/>
    <p:sldId id="294" r:id="rId14"/>
    <p:sldId id="295" r:id="rId15"/>
    <p:sldId id="296" r:id="rId16"/>
    <p:sldId id="298" r:id="rId17"/>
    <p:sldId id="297" r:id="rId18"/>
    <p:sldId id="299" r:id="rId19"/>
    <p:sldId id="300" r:id="rId20"/>
    <p:sldId id="301" r:id="rId21"/>
    <p:sldId id="302" r:id="rId22"/>
    <p:sldId id="303" r:id="rId23"/>
    <p:sldId id="306" r:id="rId24"/>
    <p:sldId id="305"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FEB87-1DD7-4819-AC53-4D268ED37E4F}" v="270" dt="2023-05-24T13:52:55.8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5" d="100"/>
          <a:sy n="115" d="100"/>
        </p:scale>
        <p:origin x="2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CC0DA-7113-4AF2-B6F0-25CD570BD56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6E4175EF-9168-4FB0-B52A-849B5D02F5F0}">
      <dgm:prSet phldrT="[テキスト]" custT="1"/>
      <dgm:spPr>
        <a:solidFill>
          <a:srgbClr val="FF0000"/>
        </a:solidFill>
        <a:ln>
          <a:solidFill>
            <a:srgbClr val="FF0000"/>
          </a:solidFill>
        </a:ln>
      </dgm:spPr>
      <dgm:t>
        <a:bodyPr/>
        <a:lstStyle/>
        <a:p>
          <a:r>
            <a:rPr kumimoji="1" lang="ja-JP" altLang="en-US" sz="1600" b="1" dirty="0" smtClean="0"/>
            <a:t>基本構文</a:t>
          </a:r>
          <a:endParaRPr kumimoji="1" lang="ja-JP" altLang="en-US" sz="1600" b="1" dirty="0"/>
        </a:p>
      </dgm:t>
    </dgm:pt>
    <dgm:pt modelId="{C54BF2F7-7033-4852-99D7-13111AF8592D}" type="parTrans" cxnId="{A51074EB-2E1D-4807-8C96-AEF9F289EAD0}">
      <dgm:prSet/>
      <dgm:spPr/>
      <dgm:t>
        <a:bodyPr/>
        <a:lstStyle/>
        <a:p>
          <a:endParaRPr kumimoji="1" lang="ja-JP" altLang="en-US"/>
        </a:p>
      </dgm:t>
    </dgm:pt>
    <dgm:pt modelId="{DFF2D690-A768-4B31-A48C-14FF686FB5F7}" type="sibTrans" cxnId="{A51074EB-2E1D-4807-8C96-AEF9F289EAD0}">
      <dgm:prSet/>
      <dgm:spPr/>
      <dgm:t>
        <a:bodyPr/>
        <a:lstStyle/>
        <a:p>
          <a:endParaRPr kumimoji="1" lang="ja-JP" altLang="en-US"/>
        </a:p>
      </dgm:t>
    </dgm:pt>
    <dgm:pt modelId="{3588B934-F386-414A-9E09-43566EB48CC9}">
      <dgm:prSet phldrT="[テキスト]" custT="1"/>
      <dgm:spPr>
        <a:solidFill>
          <a:schemeClr val="bg1"/>
        </a:solidFill>
        <a:ln>
          <a:solidFill>
            <a:srgbClr val="FF0000"/>
          </a:solidFill>
        </a:ln>
      </dgm:spPr>
      <dgm:t>
        <a:bodyPr/>
        <a:lstStyle/>
        <a:p>
          <a:r>
            <a:rPr kumimoji="1" lang="ja-JP" altLang="en-US" sz="1600" dirty="0" smtClean="0"/>
            <a:t>コメント</a:t>
          </a:r>
          <a:endParaRPr kumimoji="1" lang="ja-JP" altLang="en-US" sz="1600" dirty="0"/>
        </a:p>
      </dgm:t>
    </dgm:pt>
    <dgm:pt modelId="{3336B630-6D00-4307-9BA1-B0C73BCA7106}" type="parTrans" cxnId="{738C1C1E-8FE5-49C6-BB18-8475B46E0283}">
      <dgm:prSet/>
      <dgm:spPr/>
      <dgm:t>
        <a:bodyPr/>
        <a:lstStyle/>
        <a:p>
          <a:endParaRPr kumimoji="1" lang="ja-JP" altLang="en-US"/>
        </a:p>
      </dgm:t>
    </dgm:pt>
    <dgm:pt modelId="{9487A3E3-17F8-4239-8E57-5F4FE7DF7EFF}" type="sibTrans" cxnId="{738C1C1E-8FE5-49C6-BB18-8475B46E0283}">
      <dgm:prSet/>
      <dgm:spPr/>
      <dgm:t>
        <a:bodyPr/>
        <a:lstStyle/>
        <a:p>
          <a:endParaRPr kumimoji="1" lang="ja-JP" altLang="en-US"/>
        </a:p>
      </dgm:t>
    </dgm:pt>
    <dgm:pt modelId="{8575F4E7-1759-40EF-BD4B-27C6E3001DC8}">
      <dgm:prSet phldrT="[テキスト]" custT="1"/>
      <dgm:spPr/>
      <dgm:t>
        <a:bodyPr/>
        <a:lstStyle/>
        <a:p>
          <a:r>
            <a:rPr kumimoji="1" lang="ja-JP" altLang="en-US" sz="1600" b="1" dirty="0" smtClean="0"/>
            <a:t>関数</a:t>
          </a:r>
          <a:endParaRPr kumimoji="1" lang="ja-JP" altLang="en-US" sz="1600" b="1" dirty="0"/>
        </a:p>
      </dgm:t>
    </dgm:pt>
    <dgm:pt modelId="{49F78A9C-A8E0-45A4-A0ED-9BF321A18D32}" type="parTrans" cxnId="{0551F6C2-90D3-48F5-A26D-1B2499391DC5}">
      <dgm:prSet/>
      <dgm:spPr/>
      <dgm:t>
        <a:bodyPr/>
        <a:lstStyle/>
        <a:p>
          <a:endParaRPr kumimoji="1" lang="ja-JP" altLang="en-US"/>
        </a:p>
      </dgm:t>
    </dgm:pt>
    <dgm:pt modelId="{DA02ADEA-0348-4FA7-9331-16CBE34C48D5}" type="sibTrans" cxnId="{0551F6C2-90D3-48F5-A26D-1B2499391DC5}">
      <dgm:prSet/>
      <dgm:spPr/>
      <dgm:t>
        <a:bodyPr/>
        <a:lstStyle/>
        <a:p>
          <a:endParaRPr kumimoji="1" lang="ja-JP" altLang="en-US"/>
        </a:p>
      </dgm:t>
    </dgm:pt>
    <dgm:pt modelId="{C6807C73-1E15-4F0D-9DFE-8AD10C97E622}">
      <dgm:prSet phldrT="[テキスト]" custT="1"/>
      <dgm:spPr/>
      <dgm:t>
        <a:bodyPr/>
        <a:lstStyle/>
        <a:p>
          <a:r>
            <a:rPr kumimoji="1" lang="ja-JP" altLang="en-US" sz="1600" dirty="0" smtClean="0"/>
            <a:t>関数定義</a:t>
          </a:r>
          <a:endParaRPr kumimoji="1" lang="ja-JP" altLang="en-US" sz="1600" dirty="0"/>
        </a:p>
      </dgm:t>
    </dgm:pt>
    <dgm:pt modelId="{D4C00392-9E76-4956-AEE2-E3AE919D6B5B}" type="parTrans" cxnId="{144B6040-35B9-4B50-986C-EC78B4E92253}">
      <dgm:prSet/>
      <dgm:spPr/>
      <dgm:t>
        <a:bodyPr/>
        <a:lstStyle/>
        <a:p>
          <a:endParaRPr kumimoji="1" lang="ja-JP" altLang="en-US"/>
        </a:p>
      </dgm:t>
    </dgm:pt>
    <dgm:pt modelId="{D1CE923B-BC28-4CDF-BD70-CBFA98BA5254}" type="sibTrans" cxnId="{144B6040-35B9-4B50-986C-EC78B4E92253}">
      <dgm:prSet/>
      <dgm:spPr/>
      <dgm:t>
        <a:bodyPr/>
        <a:lstStyle/>
        <a:p>
          <a:endParaRPr kumimoji="1" lang="ja-JP" altLang="en-US"/>
        </a:p>
      </dgm:t>
    </dgm:pt>
    <dgm:pt modelId="{0887AFA7-249A-4462-AA6F-1BA66B9F0172}">
      <dgm:prSet phldrT="[テキスト]" custT="1"/>
      <dgm:spPr/>
      <dgm:t>
        <a:bodyPr/>
        <a:lstStyle/>
        <a:p>
          <a:r>
            <a:rPr kumimoji="1" lang="ja-JP" altLang="en-US" sz="1600" b="1" dirty="0" smtClean="0"/>
            <a:t>データ構造</a:t>
          </a:r>
          <a:endParaRPr kumimoji="1" lang="ja-JP" altLang="en-US" sz="1600" b="1" dirty="0"/>
        </a:p>
      </dgm:t>
    </dgm:pt>
    <dgm:pt modelId="{3DAFC333-4742-46EF-8528-A904A1FF2E29}" type="parTrans" cxnId="{E19F7E41-FE03-445D-83F2-C880F41C33E7}">
      <dgm:prSet/>
      <dgm:spPr/>
      <dgm:t>
        <a:bodyPr/>
        <a:lstStyle/>
        <a:p>
          <a:endParaRPr kumimoji="1" lang="ja-JP" altLang="en-US"/>
        </a:p>
      </dgm:t>
    </dgm:pt>
    <dgm:pt modelId="{F364389D-5B8C-4B2C-92E3-F555FE894545}" type="sibTrans" cxnId="{E19F7E41-FE03-445D-83F2-C880F41C33E7}">
      <dgm:prSet/>
      <dgm:spPr/>
      <dgm:t>
        <a:bodyPr/>
        <a:lstStyle/>
        <a:p>
          <a:endParaRPr kumimoji="1" lang="ja-JP" altLang="en-US"/>
        </a:p>
      </dgm:t>
    </dgm:pt>
    <dgm:pt modelId="{DE72EABA-B3BB-4E60-945E-6F862675E018}">
      <dgm:prSet phldrT="[テキスト]" custT="1"/>
      <dgm:spPr/>
      <dgm:t>
        <a:bodyPr/>
        <a:lstStyle/>
        <a:p>
          <a:r>
            <a:rPr kumimoji="1" lang="ja-JP" altLang="en-US" sz="1400" dirty="0" smtClean="0"/>
            <a:t>リスト</a:t>
          </a:r>
          <a:r>
            <a:rPr kumimoji="1" lang="en-US" altLang="ja-JP" sz="1200" dirty="0" smtClean="0"/>
            <a:t>(</a:t>
          </a:r>
          <a:r>
            <a:rPr kumimoji="1" lang="ja-JP" altLang="en-US" sz="1200" dirty="0" smtClean="0"/>
            <a:t>配列</a:t>
          </a:r>
          <a:r>
            <a:rPr kumimoji="1" lang="en-US" altLang="ja-JP" sz="1200" dirty="0" smtClean="0"/>
            <a:t>)</a:t>
          </a:r>
          <a:endParaRPr kumimoji="1" lang="ja-JP" altLang="en-US" sz="1200" dirty="0"/>
        </a:p>
      </dgm:t>
    </dgm:pt>
    <dgm:pt modelId="{52C43976-EA89-41CC-B2EA-6071168E0AD9}" type="parTrans" cxnId="{9174F9AC-2840-4D97-A122-A1CE7C83EA0C}">
      <dgm:prSet/>
      <dgm:spPr/>
      <dgm:t>
        <a:bodyPr/>
        <a:lstStyle/>
        <a:p>
          <a:endParaRPr kumimoji="1" lang="ja-JP" altLang="en-US"/>
        </a:p>
      </dgm:t>
    </dgm:pt>
    <dgm:pt modelId="{0B18FF77-A5D7-4435-95E5-31C845A8377A}" type="sibTrans" cxnId="{9174F9AC-2840-4D97-A122-A1CE7C83EA0C}">
      <dgm:prSet/>
      <dgm:spPr/>
      <dgm:t>
        <a:bodyPr/>
        <a:lstStyle/>
        <a:p>
          <a:endParaRPr kumimoji="1" lang="ja-JP" altLang="en-US"/>
        </a:p>
      </dgm:t>
    </dgm:pt>
    <dgm:pt modelId="{CDF66B80-F2AA-4C73-9BE9-BE5062066561}">
      <dgm:prSet phldrT="[テキスト]" custT="1"/>
      <dgm:spPr/>
      <dgm:t>
        <a:bodyPr/>
        <a:lstStyle/>
        <a:p>
          <a:r>
            <a:rPr kumimoji="1" lang="ja-JP" altLang="en-US" sz="1400" b="1" dirty="0" smtClean="0"/>
            <a:t>ファイル入出力</a:t>
          </a:r>
          <a:endParaRPr kumimoji="1" lang="ja-JP" altLang="en-US" sz="1400" b="1" dirty="0"/>
        </a:p>
      </dgm:t>
    </dgm:pt>
    <dgm:pt modelId="{987564E3-E3DE-4DA5-AF80-43717FABAE62}" type="parTrans" cxnId="{A60BA719-A3AF-4CB9-9B08-A9B8AFF6F6B8}">
      <dgm:prSet/>
      <dgm:spPr/>
      <dgm:t>
        <a:bodyPr/>
        <a:lstStyle/>
        <a:p>
          <a:endParaRPr kumimoji="1" lang="ja-JP" altLang="en-US"/>
        </a:p>
      </dgm:t>
    </dgm:pt>
    <dgm:pt modelId="{CBF67C4D-97FE-4CD9-B58B-B22ED0D1EFC4}" type="sibTrans" cxnId="{A60BA719-A3AF-4CB9-9B08-A9B8AFF6F6B8}">
      <dgm:prSet/>
      <dgm:spPr/>
      <dgm:t>
        <a:bodyPr/>
        <a:lstStyle/>
        <a:p>
          <a:endParaRPr kumimoji="1" lang="ja-JP" altLang="en-US"/>
        </a:p>
      </dgm:t>
    </dgm:pt>
    <dgm:pt modelId="{2692B87D-DDE7-4082-AAAA-72F8B2F10C2E}">
      <dgm:prSet phldrT="[テキスト]" custT="1"/>
      <dgm:spPr/>
      <dgm:t>
        <a:bodyPr/>
        <a:lstStyle/>
        <a:p>
          <a:r>
            <a:rPr kumimoji="1" lang="en-US" altLang="ja-JP" sz="1600" b="1" dirty="0" smtClean="0"/>
            <a:t>API</a:t>
          </a:r>
          <a:r>
            <a:rPr kumimoji="1" lang="ja-JP" altLang="en-US" sz="1600" b="1" dirty="0" smtClean="0"/>
            <a:t>実行</a:t>
          </a:r>
          <a:endParaRPr kumimoji="1" lang="ja-JP" altLang="en-US" sz="1600" b="1" dirty="0"/>
        </a:p>
      </dgm:t>
    </dgm:pt>
    <dgm:pt modelId="{9D31B01D-8CF7-437A-A2CD-71B9D19A87F0}" type="parTrans" cxnId="{A5BF2846-5971-4EE1-B50C-C16CE55685D6}">
      <dgm:prSet/>
      <dgm:spPr/>
      <dgm:t>
        <a:bodyPr/>
        <a:lstStyle/>
        <a:p>
          <a:endParaRPr kumimoji="1" lang="ja-JP" altLang="en-US"/>
        </a:p>
      </dgm:t>
    </dgm:pt>
    <dgm:pt modelId="{89713594-683B-4105-AE14-481AC70C1E66}" type="sibTrans" cxnId="{A5BF2846-5971-4EE1-B50C-C16CE55685D6}">
      <dgm:prSet/>
      <dgm:spPr/>
      <dgm:t>
        <a:bodyPr/>
        <a:lstStyle/>
        <a:p>
          <a:endParaRPr kumimoji="1" lang="ja-JP" altLang="en-US"/>
        </a:p>
      </dgm:t>
    </dgm:pt>
    <dgm:pt modelId="{4EA61E47-CE63-4675-A6B7-D70D8A0A6CBD}">
      <dgm:prSet phldrT="[テキスト]" custT="1"/>
      <dgm:spPr>
        <a:solidFill>
          <a:schemeClr val="bg1"/>
        </a:solidFill>
        <a:ln>
          <a:solidFill>
            <a:srgbClr val="FF0000"/>
          </a:solidFill>
        </a:ln>
      </dgm:spPr>
      <dgm:t>
        <a:bodyPr/>
        <a:lstStyle/>
        <a:p>
          <a:r>
            <a:rPr kumimoji="1" lang="ja-JP" altLang="en-US" sz="1600" dirty="0" smtClean="0"/>
            <a:t>変数</a:t>
          </a:r>
          <a:endParaRPr kumimoji="1" lang="ja-JP" altLang="en-US" sz="1600" dirty="0"/>
        </a:p>
      </dgm:t>
    </dgm:pt>
    <dgm:pt modelId="{3467964F-540B-4E8B-9804-6F439270400A}" type="parTrans" cxnId="{D9CE4841-9340-450C-8A70-3EE86A76FB1E}">
      <dgm:prSet/>
      <dgm:spPr/>
      <dgm:t>
        <a:bodyPr/>
        <a:lstStyle/>
        <a:p>
          <a:endParaRPr kumimoji="1" lang="ja-JP" altLang="en-US"/>
        </a:p>
      </dgm:t>
    </dgm:pt>
    <dgm:pt modelId="{DE5243A4-DC77-4537-B8A6-336C77F5E73C}" type="sibTrans" cxnId="{D9CE4841-9340-450C-8A70-3EE86A76FB1E}">
      <dgm:prSet/>
      <dgm:spPr/>
      <dgm:t>
        <a:bodyPr/>
        <a:lstStyle/>
        <a:p>
          <a:endParaRPr kumimoji="1" lang="ja-JP" altLang="en-US"/>
        </a:p>
      </dgm:t>
    </dgm:pt>
    <dgm:pt modelId="{40B19940-54F9-4C94-BA1A-5E3C991AD934}">
      <dgm:prSet phldrT="[テキスト]" custT="1"/>
      <dgm:spPr>
        <a:solidFill>
          <a:schemeClr val="bg1"/>
        </a:solidFill>
        <a:ln>
          <a:solidFill>
            <a:srgbClr val="FF0000"/>
          </a:solidFill>
        </a:ln>
      </dgm:spPr>
      <dgm:t>
        <a:bodyPr/>
        <a:lstStyle/>
        <a:p>
          <a:r>
            <a:rPr kumimoji="1" lang="ja-JP" altLang="en-US" sz="1600" dirty="0" smtClean="0"/>
            <a:t>入出力</a:t>
          </a:r>
          <a:endParaRPr kumimoji="1" lang="ja-JP" altLang="en-US" sz="1600" dirty="0"/>
        </a:p>
      </dgm:t>
    </dgm:pt>
    <dgm:pt modelId="{95476E36-FF8B-4A35-811C-F8F562126E62}" type="parTrans" cxnId="{B5F44862-4419-4DC9-BF78-46C1957158DF}">
      <dgm:prSet/>
      <dgm:spPr/>
      <dgm:t>
        <a:bodyPr/>
        <a:lstStyle/>
        <a:p>
          <a:endParaRPr kumimoji="1" lang="ja-JP" altLang="en-US"/>
        </a:p>
      </dgm:t>
    </dgm:pt>
    <dgm:pt modelId="{49AAB8DD-43D7-4F94-9387-0AA97291919E}" type="sibTrans" cxnId="{B5F44862-4419-4DC9-BF78-46C1957158DF}">
      <dgm:prSet/>
      <dgm:spPr/>
      <dgm:t>
        <a:bodyPr/>
        <a:lstStyle/>
        <a:p>
          <a:endParaRPr kumimoji="1" lang="ja-JP" altLang="en-US"/>
        </a:p>
      </dgm:t>
    </dgm:pt>
    <dgm:pt modelId="{A35A7A7E-8C02-4CAA-B6D2-EC83A4DA189A}">
      <dgm:prSet phldrT="[テキスト]" custT="1"/>
      <dgm:spPr>
        <a:solidFill>
          <a:schemeClr val="bg1"/>
        </a:solidFill>
        <a:ln>
          <a:solidFill>
            <a:srgbClr val="FF0000"/>
          </a:solidFill>
        </a:ln>
      </dgm:spPr>
      <dgm:t>
        <a:bodyPr/>
        <a:lstStyle/>
        <a:p>
          <a:r>
            <a:rPr kumimoji="1" lang="ja-JP" altLang="en-US" sz="1600" dirty="0" smtClean="0"/>
            <a:t>演算子</a:t>
          </a:r>
          <a:endParaRPr kumimoji="1" lang="ja-JP" altLang="en-US" sz="1600" dirty="0"/>
        </a:p>
      </dgm:t>
    </dgm:pt>
    <dgm:pt modelId="{78AC4C8E-A6AD-46CC-A8E3-1436B78F3B46}" type="parTrans" cxnId="{DF89140D-3F09-41A8-869C-DDE5EACC737D}">
      <dgm:prSet/>
      <dgm:spPr/>
      <dgm:t>
        <a:bodyPr/>
        <a:lstStyle/>
        <a:p>
          <a:endParaRPr kumimoji="1" lang="ja-JP" altLang="en-US"/>
        </a:p>
      </dgm:t>
    </dgm:pt>
    <dgm:pt modelId="{1C8D1B33-66FC-4681-A837-4484A9A10324}" type="sibTrans" cxnId="{DF89140D-3F09-41A8-869C-DDE5EACC737D}">
      <dgm:prSet/>
      <dgm:spPr/>
      <dgm:t>
        <a:bodyPr/>
        <a:lstStyle/>
        <a:p>
          <a:endParaRPr kumimoji="1" lang="ja-JP" altLang="en-US"/>
        </a:p>
      </dgm:t>
    </dgm:pt>
    <dgm:pt modelId="{7E01A15E-8D46-434F-BBE8-56763E430230}">
      <dgm:prSet phldrT="[テキスト]" custT="1"/>
      <dgm:spPr>
        <a:solidFill>
          <a:schemeClr val="bg1"/>
        </a:solidFill>
        <a:ln>
          <a:solidFill>
            <a:srgbClr val="FF0000"/>
          </a:solidFill>
        </a:ln>
      </dgm:spPr>
      <dgm:t>
        <a:bodyPr/>
        <a:lstStyle/>
        <a:p>
          <a:r>
            <a:rPr kumimoji="1" lang="ja-JP" altLang="en-US" sz="1600" dirty="0" smtClean="0"/>
            <a:t>条件分岐</a:t>
          </a:r>
          <a:endParaRPr kumimoji="1" lang="ja-JP" altLang="en-US" sz="1600" dirty="0"/>
        </a:p>
      </dgm:t>
    </dgm:pt>
    <dgm:pt modelId="{691FD92E-533C-4348-B45F-5EAC89EE7D7D}" type="parTrans" cxnId="{ED2A1B4F-934D-4198-8B19-052C69EC132F}">
      <dgm:prSet/>
      <dgm:spPr/>
      <dgm:t>
        <a:bodyPr/>
        <a:lstStyle/>
        <a:p>
          <a:endParaRPr kumimoji="1" lang="ja-JP" altLang="en-US"/>
        </a:p>
      </dgm:t>
    </dgm:pt>
    <dgm:pt modelId="{F59D87AA-210A-4447-A144-15F012E000BC}" type="sibTrans" cxnId="{ED2A1B4F-934D-4198-8B19-052C69EC132F}">
      <dgm:prSet/>
      <dgm:spPr/>
      <dgm:t>
        <a:bodyPr/>
        <a:lstStyle/>
        <a:p>
          <a:endParaRPr kumimoji="1" lang="ja-JP" altLang="en-US"/>
        </a:p>
      </dgm:t>
    </dgm:pt>
    <dgm:pt modelId="{86A5CCC2-C861-4346-B807-6C989D0662B6}">
      <dgm:prSet phldrT="[テキスト]" custT="1"/>
      <dgm:spPr/>
      <dgm:t>
        <a:bodyPr/>
        <a:lstStyle/>
        <a:p>
          <a:r>
            <a:rPr kumimoji="1" lang="ja-JP" altLang="en-US" sz="1600" dirty="0" smtClean="0"/>
            <a:t>関数呼び出</a:t>
          </a:r>
          <a:endParaRPr kumimoji="1" lang="ja-JP" altLang="en-US" sz="1600" dirty="0"/>
        </a:p>
      </dgm:t>
    </dgm:pt>
    <dgm:pt modelId="{46AF7513-A698-44AE-A492-52274BE59E00}" type="parTrans" cxnId="{3C93BEBF-5E37-408C-B536-69E9FB101BCE}">
      <dgm:prSet/>
      <dgm:spPr/>
      <dgm:t>
        <a:bodyPr/>
        <a:lstStyle/>
        <a:p>
          <a:endParaRPr kumimoji="1" lang="ja-JP" altLang="en-US"/>
        </a:p>
      </dgm:t>
    </dgm:pt>
    <dgm:pt modelId="{B3593AD8-D484-4AE8-A187-63CE9BAAA2A7}" type="sibTrans" cxnId="{3C93BEBF-5E37-408C-B536-69E9FB101BCE}">
      <dgm:prSet/>
      <dgm:spPr/>
      <dgm:t>
        <a:bodyPr/>
        <a:lstStyle/>
        <a:p>
          <a:endParaRPr kumimoji="1" lang="ja-JP" altLang="en-US"/>
        </a:p>
      </dgm:t>
    </dgm:pt>
    <dgm:pt modelId="{524D4D73-E9F7-40EC-B883-791BECD18FE8}">
      <dgm:prSet phldrT="[テキスト]" custT="1"/>
      <dgm:spPr/>
      <dgm:t>
        <a:bodyPr/>
        <a:lstStyle/>
        <a:p>
          <a:r>
            <a:rPr kumimoji="1" lang="ja-JP" altLang="en-US" sz="1600" dirty="0" smtClean="0"/>
            <a:t>組み込み関数</a:t>
          </a:r>
          <a:endParaRPr kumimoji="1" lang="ja-JP" altLang="en-US" sz="1600" dirty="0"/>
        </a:p>
      </dgm:t>
    </dgm:pt>
    <dgm:pt modelId="{361CE902-959F-4A78-9933-3BB68BD7C1F3}" type="parTrans" cxnId="{2275ACB6-C1C9-46D4-8F05-37FF057106CF}">
      <dgm:prSet/>
      <dgm:spPr/>
      <dgm:t>
        <a:bodyPr/>
        <a:lstStyle/>
        <a:p>
          <a:endParaRPr kumimoji="1" lang="ja-JP" altLang="en-US"/>
        </a:p>
      </dgm:t>
    </dgm:pt>
    <dgm:pt modelId="{8081E01A-DE35-4122-9C71-29C7CEF9679F}" type="sibTrans" cxnId="{2275ACB6-C1C9-46D4-8F05-37FF057106CF}">
      <dgm:prSet/>
      <dgm:spPr/>
      <dgm:t>
        <a:bodyPr/>
        <a:lstStyle/>
        <a:p>
          <a:endParaRPr kumimoji="1" lang="ja-JP" altLang="en-US"/>
        </a:p>
      </dgm:t>
    </dgm:pt>
    <dgm:pt modelId="{E844FD1D-4F1F-492D-8E45-B33C3FA7C8B6}">
      <dgm:prSet phldrT="[テキスト]" custT="1"/>
      <dgm:spPr/>
      <dgm:t>
        <a:bodyPr/>
        <a:lstStyle/>
        <a:p>
          <a:r>
            <a:rPr kumimoji="1" lang="ja-JP" altLang="en-US" sz="1400" dirty="0" smtClean="0"/>
            <a:t>辞書</a:t>
          </a:r>
          <a:r>
            <a:rPr kumimoji="1" lang="en-US" altLang="ja-JP" sz="1200" dirty="0" smtClean="0"/>
            <a:t>(</a:t>
          </a:r>
          <a:r>
            <a:rPr kumimoji="1" lang="ja-JP" altLang="en-US" sz="1200" dirty="0" smtClean="0"/>
            <a:t>連想配列</a:t>
          </a:r>
          <a:r>
            <a:rPr kumimoji="1" lang="en-US" altLang="ja-JP" sz="1200" dirty="0" smtClean="0"/>
            <a:t>)</a:t>
          </a:r>
          <a:endParaRPr kumimoji="1" lang="ja-JP" altLang="en-US" sz="1200" dirty="0"/>
        </a:p>
      </dgm:t>
    </dgm:pt>
    <dgm:pt modelId="{CD14A993-0D14-4689-B686-FC2456098F7D}" type="parTrans" cxnId="{B6D7C794-C2BD-44A9-943A-8D560D313A45}">
      <dgm:prSet/>
      <dgm:spPr/>
      <dgm:t>
        <a:bodyPr/>
        <a:lstStyle/>
        <a:p>
          <a:endParaRPr kumimoji="1" lang="ja-JP" altLang="en-US"/>
        </a:p>
      </dgm:t>
    </dgm:pt>
    <dgm:pt modelId="{959F9A18-0D9A-4C02-954D-6AFDEDA98AB0}" type="sibTrans" cxnId="{B6D7C794-C2BD-44A9-943A-8D560D313A45}">
      <dgm:prSet/>
      <dgm:spPr/>
      <dgm:t>
        <a:bodyPr/>
        <a:lstStyle/>
        <a:p>
          <a:endParaRPr kumimoji="1" lang="ja-JP" altLang="en-US"/>
        </a:p>
      </dgm:t>
    </dgm:pt>
    <dgm:pt modelId="{D3F48D4E-8A69-4B84-B0D5-E5F4DDD06190}">
      <dgm:prSet phldrT="[テキスト]" custT="1"/>
      <dgm:spPr/>
      <dgm:t>
        <a:bodyPr/>
        <a:lstStyle/>
        <a:p>
          <a:r>
            <a:rPr kumimoji="1" lang="ja-JP" altLang="en-US" sz="1400" dirty="0" smtClean="0"/>
            <a:t>文字列の基本操作</a:t>
          </a:r>
          <a:endParaRPr kumimoji="1" lang="ja-JP" altLang="en-US" sz="1400" dirty="0"/>
        </a:p>
      </dgm:t>
    </dgm:pt>
    <dgm:pt modelId="{27F9A3D3-6D57-4D55-A6E7-8F9231FF026B}" type="parTrans" cxnId="{F1CB8069-BFB5-431A-9D42-19EB1FC2510D}">
      <dgm:prSet/>
      <dgm:spPr/>
      <dgm:t>
        <a:bodyPr/>
        <a:lstStyle/>
        <a:p>
          <a:endParaRPr kumimoji="1" lang="ja-JP" altLang="en-US"/>
        </a:p>
      </dgm:t>
    </dgm:pt>
    <dgm:pt modelId="{FEF0D838-00DF-4101-8552-D53537DB346B}" type="sibTrans" cxnId="{F1CB8069-BFB5-431A-9D42-19EB1FC2510D}">
      <dgm:prSet/>
      <dgm:spPr/>
      <dgm:t>
        <a:bodyPr/>
        <a:lstStyle/>
        <a:p>
          <a:endParaRPr kumimoji="1" lang="ja-JP" altLang="en-US"/>
        </a:p>
      </dgm:t>
    </dgm:pt>
    <dgm:pt modelId="{ECE45B6E-DA83-49A0-8392-600179D75F58}">
      <dgm:prSet custT="1"/>
      <dgm:spPr/>
      <dgm:t>
        <a:bodyPr/>
        <a:lstStyle/>
        <a:p>
          <a:r>
            <a:rPr kumimoji="1" lang="ja-JP" altLang="en-US" sz="1600" dirty="0" smtClean="0"/>
            <a:t>読み込み</a:t>
          </a:r>
          <a:endParaRPr kumimoji="1" lang="ja-JP" altLang="en-US" sz="1600" dirty="0"/>
        </a:p>
      </dgm:t>
    </dgm:pt>
    <dgm:pt modelId="{1354B5FD-2FEF-4712-9DB8-DAF781E02E3B}" type="parTrans" cxnId="{3C2CBC9E-F3AA-4EBD-94D5-52A5869FA806}">
      <dgm:prSet/>
      <dgm:spPr/>
      <dgm:t>
        <a:bodyPr/>
        <a:lstStyle/>
        <a:p>
          <a:endParaRPr kumimoji="1" lang="ja-JP" altLang="en-US"/>
        </a:p>
      </dgm:t>
    </dgm:pt>
    <dgm:pt modelId="{E5A163DE-99CF-44BE-9477-23B590119417}" type="sibTrans" cxnId="{3C2CBC9E-F3AA-4EBD-94D5-52A5869FA806}">
      <dgm:prSet/>
      <dgm:spPr/>
      <dgm:t>
        <a:bodyPr/>
        <a:lstStyle/>
        <a:p>
          <a:endParaRPr kumimoji="1" lang="ja-JP" altLang="en-US"/>
        </a:p>
      </dgm:t>
    </dgm:pt>
    <dgm:pt modelId="{C4B8F5E7-9804-47D6-A1C5-BAD84A697EE9}">
      <dgm:prSet custT="1"/>
      <dgm:spPr/>
      <dgm:t>
        <a:bodyPr/>
        <a:lstStyle/>
        <a:p>
          <a:r>
            <a:rPr kumimoji="1" lang="ja-JP" altLang="en-US" sz="1600" dirty="0" smtClean="0"/>
            <a:t>書き込み</a:t>
          </a:r>
          <a:endParaRPr kumimoji="1" lang="ja-JP" altLang="en-US" sz="1600" dirty="0"/>
        </a:p>
      </dgm:t>
    </dgm:pt>
    <dgm:pt modelId="{C89E6AD6-B37B-45A2-8B8D-77A33905017D}" type="parTrans" cxnId="{2FC3CEBA-3292-4F01-A531-1D19ABB2D053}">
      <dgm:prSet/>
      <dgm:spPr/>
      <dgm:t>
        <a:bodyPr/>
        <a:lstStyle/>
        <a:p>
          <a:endParaRPr kumimoji="1" lang="ja-JP" altLang="en-US"/>
        </a:p>
      </dgm:t>
    </dgm:pt>
    <dgm:pt modelId="{DBBCEAEE-5AB0-4D62-A244-7A3410B5C403}" type="sibTrans" cxnId="{2FC3CEBA-3292-4F01-A531-1D19ABB2D053}">
      <dgm:prSet/>
      <dgm:spPr/>
      <dgm:t>
        <a:bodyPr/>
        <a:lstStyle/>
        <a:p>
          <a:endParaRPr kumimoji="1" lang="ja-JP" altLang="en-US"/>
        </a:p>
      </dgm:t>
    </dgm:pt>
    <dgm:pt modelId="{AEAADFB6-9DD6-4E49-90A2-AF3196FC0C11}">
      <dgm:prSet custT="1"/>
      <dgm:spPr/>
      <dgm:t>
        <a:bodyPr/>
        <a:lstStyle/>
        <a:p>
          <a:r>
            <a:rPr kumimoji="1" lang="ja-JP" altLang="en-US" sz="1600" dirty="0" smtClean="0"/>
            <a:t>上書き</a:t>
          </a:r>
          <a:endParaRPr kumimoji="1" lang="ja-JP" altLang="en-US" sz="1600" dirty="0"/>
        </a:p>
      </dgm:t>
    </dgm:pt>
    <dgm:pt modelId="{829892AA-BA3C-4BC7-B47C-BEB646221B90}" type="parTrans" cxnId="{2FFB0737-DF8C-4163-A8D2-FDB1A511142E}">
      <dgm:prSet/>
      <dgm:spPr/>
      <dgm:t>
        <a:bodyPr/>
        <a:lstStyle/>
        <a:p>
          <a:endParaRPr kumimoji="1" lang="ja-JP" altLang="en-US"/>
        </a:p>
      </dgm:t>
    </dgm:pt>
    <dgm:pt modelId="{BC970A94-D93F-4CEF-9F46-80ECAF6AF64E}" type="sibTrans" cxnId="{2FFB0737-DF8C-4163-A8D2-FDB1A511142E}">
      <dgm:prSet/>
      <dgm:spPr/>
      <dgm:t>
        <a:bodyPr/>
        <a:lstStyle/>
        <a:p>
          <a:endParaRPr kumimoji="1" lang="ja-JP" altLang="en-US"/>
        </a:p>
      </dgm:t>
    </dgm:pt>
    <dgm:pt modelId="{65072E21-77DE-41B0-9453-BA202105F93D}">
      <dgm:prSet custT="1"/>
      <dgm:spPr/>
      <dgm:t>
        <a:bodyPr/>
        <a:lstStyle/>
        <a:p>
          <a:r>
            <a:rPr kumimoji="1" lang="ja-JP" altLang="en-US" sz="1600" dirty="0" smtClean="0"/>
            <a:t>削除</a:t>
          </a:r>
          <a:endParaRPr kumimoji="1" lang="ja-JP" altLang="en-US" sz="1600" dirty="0"/>
        </a:p>
      </dgm:t>
    </dgm:pt>
    <dgm:pt modelId="{E8456018-AD5E-4E2D-BEE7-D44CD8245A6D}" type="parTrans" cxnId="{3E830867-05BB-48E5-8208-E2A818D908E2}">
      <dgm:prSet/>
      <dgm:spPr/>
      <dgm:t>
        <a:bodyPr/>
        <a:lstStyle/>
        <a:p>
          <a:endParaRPr kumimoji="1" lang="ja-JP" altLang="en-US"/>
        </a:p>
      </dgm:t>
    </dgm:pt>
    <dgm:pt modelId="{903941AD-EFD0-4445-B30E-48C7E74ACAB7}" type="sibTrans" cxnId="{3E830867-05BB-48E5-8208-E2A818D908E2}">
      <dgm:prSet/>
      <dgm:spPr/>
      <dgm:t>
        <a:bodyPr/>
        <a:lstStyle/>
        <a:p>
          <a:endParaRPr kumimoji="1" lang="ja-JP" altLang="en-US"/>
        </a:p>
      </dgm:t>
    </dgm:pt>
    <dgm:pt modelId="{54A1F8F2-68DC-4211-A9AC-46255DD14217}">
      <dgm:prSet custT="1"/>
      <dgm:spPr/>
      <dgm:t>
        <a:bodyPr/>
        <a:lstStyle/>
        <a:p>
          <a:r>
            <a:rPr kumimoji="1" lang="en-US" altLang="ja-JP" sz="1600" dirty="0" err="1" smtClean="0"/>
            <a:t>Genesys</a:t>
          </a:r>
          <a:r>
            <a:rPr kumimoji="1" lang="ja-JP" altLang="en-US" sz="1600" dirty="0" smtClean="0"/>
            <a:t>の</a:t>
          </a:r>
          <a:r>
            <a:rPr kumimoji="1" lang="en-US" altLang="ja-JP" sz="1600" dirty="0" smtClean="0"/>
            <a:t>API</a:t>
          </a:r>
          <a:r>
            <a:rPr kumimoji="1" lang="ja-JP" altLang="en-US" sz="1600" dirty="0" smtClean="0"/>
            <a:t>を活用して実行</a:t>
          </a:r>
          <a:endParaRPr kumimoji="1" lang="ja-JP" altLang="en-US" sz="1600" dirty="0"/>
        </a:p>
      </dgm:t>
    </dgm:pt>
    <dgm:pt modelId="{87C6C856-6F13-478C-BB8B-69128252CB62}" type="parTrans" cxnId="{73365792-E0E9-4AA9-9154-07A811694354}">
      <dgm:prSet/>
      <dgm:spPr/>
      <dgm:t>
        <a:bodyPr/>
        <a:lstStyle/>
        <a:p>
          <a:endParaRPr kumimoji="1" lang="ja-JP" altLang="en-US"/>
        </a:p>
      </dgm:t>
    </dgm:pt>
    <dgm:pt modelId="{AA813C2D-47DC-4DF6-B66F-B44400304D84}" type="sibTrans" cxnId="{73365792-E0E9-4AA9-9154-07A811694354}">
      <dgm:prSet/>
      <dgm:spPr/>
      <dgm:t>
        <a:bodyPr/>
        <a:lstStyle/>
        <a:p>
          <a:endParaRPr kumimoji="1" lang="ja-JP" altLang="en-US"/>
        </a:p>
      </dgm:t>
    </dgm:pt>
    <dgm:pt modelId="{8AB3862A-92CA-45A0-B848-FDD82E054494}" type="pres">
      <dgm:prSet presAssocID="{260CC0DA-7113-4AF2-B6F0-25CD570BD56A}" presName="linearFlow" presStyleCnt="0">
        <dgm:presLayoutVars>
          <dgm:dir/>
          <dgm:animLvl val="lvl"/>
          <dgm:resizeHandles val="exact"/>
        </dgm:presLayoutVars>
      </dgm:prSet>
      <dgm:spPr/>
      <dgm:t>
        <a:bodyPr/>
        <a:lstStyle/>
        <a:p>
          <a:endParaRPr kumimoji="1" lang="ja-JP" altLang="en-US"/>
        </a:p>
      </dgm:t>
    </dgm:pt>
    <dgm:pt modelId="{AC4D39C8-FF84-448A-83ED-5D10159BE1B8}" type="pres">
      <dgm:prSet presAssocID="{6E4175EF-9168-4FB0-B52A-849B5D02F5F0}" presName="composite" presStyleCnt="0"/>
      <dgm:spPr/>
    </dgm:pt>
    <dgm:pt modelId="{F8AA3CC4-F84B-440F-8E07-4056E5871BE6}" type="pres">
      <dgm:prSet presAssocID="{6E4175EF-9168-4FB0-B52A-849B5D02F5F0}" presName="parTx" presStyleLbl="node1" presStyleIdx="0" presStyleCnt="5">
        <dgm:presLayoutVars>
          <dgm:chMax val="0"/>
          <dgm:chPref val="0"/>
          <dgm:bulletEnabled val="1"/>
        </dgm:presLayoutVars>
      </dgm:prSet>
      <dgm:spPr/>
      <dgm:t>
        <a:bodyPr/>
        <a:lstStyle/>
        <a:p>
          <a:endParaRPr kumimoji="1" lang="ja-JP" altLang="en-US"/>
        </a:p>
      </dgm:t>
    </dgm:pt>
    <dgm:pt modelId="{FA723625-237D-4EEB-8E89-EFA2EEBF3F0B}" type="pres">
      <dgm:prSet presAssocID="{6E4175EF-9168-4FB0-B52A-849B5D02F5F0}" presName="parSh" presStyleLbl="node1" presStyleIdx="0" presStyleCnt="5"/>
      <dgm:spPr/>
      <dgm:t>
        <a:bodyPr/>
        <a:lstStyle/>
        <a:p>
          <a:endParaRPr kumimoji="1" lang="ja-JP" altLang="en-US"/>
        </a:p>
      </dgm:t>
    </dgm:pt>
    <dgm:pt modelId="{F9428AEB-2EB8-4F03-9C62-B6C83A22CBB6}" type="pres">
      <dgm:prSet presAssocID="{6E4175EF-9168-4FB0-B52A-849B5D02F5F0}" presName="desTx" presStyleLbl="fgAcc1" presStyleIdx="0" presStyleCnt="5">
        <dgm:presLayoutVars>
          <dgm:bulletEnabled val="1"/>
        </dgm:presLayoutVars>
      </dgm:prSet>
      <dgm:spPr/>
      <dgm:t>
        <a:bodyPr/>
        <a:lstStyle/>
        <a:p>
          <a:endParaRPr kumimoji="1" lang="ja-JP" altLang="en-US"/>
        </a:p>
      </dgm:t>
    </dgm:pt>
    <dgm:pt modelId="{65A4CE7F-5A38-4D0C-B9F0-C252554B3D46}" type="pres">
      <dgm:prSet presAssocID="{DFF2D690-A768-4B31-A48C-14FF686FB5F7}" presName="sibTrans" presStyleLbl="sibTrans2D1" presStyleIdx="0" presStyleCnt="4"/>
      <dgm:spPr/>
      <dgm:t>
        <a:bodyPr/>
        <a:lstStyle/>
        <a:p>
          <a:endParaRPr kumimoji="1" lang="ja-JP" altLang="en-US"/>
        </a:p>
      </dgm:t>
    </dgm:pt>
    <dgm:pt modelId="{8949A493-DC20-4F7E-A4B2-082E87EAB6FD}" type="pres">
      <dgm:prSet presAssocID="{DFF2D690-A768-4B31-A48C-14FF686FB5F7}" presName="connTx" presStyleLbl="sibTrans2D1" presStyleIdx="0" presStyleCnt="4"/>
      <dgm:spPr/>
      <dgm:t>
        <a:bodyPr/>
        <a:lstStyle/>
        <a:p>
          <a:endParaRPr kumimoji="1" lang="ja-JP" altLang="en-US"/>
        </a:p>
      </dgm:t>
    </dgm:pt>
    <dgm:pt modelId="{A52D8735-52D5-4789-BD1E-4314B4384065}" type="pres">
      <dgm:prSet presAssocID="{8575F4E7-1759-40EF-BD4B-27C6E3001DC8}" presName="composite" presStyleCnt="0"/>
      <dgm:spPr/>
    </dgm:pt>
    <dgm:pt modelId="{E0891F02-0407-4202-BFE7-1301C4996E9A}" type="pres">
      <dgm:prSet presAssocID="{8575F4E7-1759-40EF-BD4B-27C6E3001DC8}" presName="parTx" presStyleLbl="node1" presStyleIdx="0" presStyleCnt="5">
        <dgm:presLayoutVars>
          <dgm:chMax val="0"/>
          <dgm:chPref val="0"/>
          <dgm:bulletEnabled val="1"/>
        </dgm:presLayoutVars>
      </dgm:prSet>
      <dgm:spPr/>
      <dgm:t>
        <a:bodyPr/>
        <a:lstStyle/>
        <a:p>
          <a:endParaRPr kumimoji="1" lang="ja-JP" altLang="en-US"/>
        </a:p>
      </dgm:t>
    </dgm:pt>
    <dgm:pt modelId="{E7B577E2-205C-4B01-BB4A-FACB3719CA81}" type="pres">
      <dgm:prSet presAssocID="{8575F4E7-1759-40EF-BD4B-27C6E3001DC8}" presName="parSh" presStyleLbl="node1" presStyleIdx="1" presStyleCnt="5"/>
      <dgm:spPr/>
      <dgm:t>
        <a:bodyPr/>
        <a:lstStyle/>
        <a:p>
          <a:endParaRPr kumimoji="1" lang="ja-JP" altLang="en-US"/>
        </a:p>
      </dgm:t>
    </dgm:pt>
    <dgm:pt modelId="{2297E1D8-E0D9-4ADA-9D7C-386DFFB4E048}" type="pres">
      <dgm:prSet presAssocID="{8575F4E7-1759-40EF-BD4B-27C6E3001DC8}" presName="desTx" presStyleLbl="fgAcc1" presStyleIdx="1" presStyleCnt="5" custScaleX="117960">
        <dgm:presLayoutVars>
          <dgm:bulletEnabled val="1"/>
        </dgm:presLayoutVars>
      </dgm:prSet>
      <dgm:spPr/>
      <dgm:t>
        <a:bodyPr/>
        <a:lstStyle/>
        <a:p>
          <a:endParaRPr kumimoji="1" lang="ja-JP" altLang="en-US"/>
        </a:p>
      </dgm:t>
    </dgm:pt>
    <dgm:pt modelId="{B768B3D6-8DE4-4E5B-BD4A-0E0A91EF878C}" type="pres">
      <dgm:prSet presAssocID="{DA02ADEA-0348-4FA7-9331-16CBE34C48D5}" presName="sibTrans" presStyleLbl="sibTrans2D1" presStyleIdx="1" presStyleCnt="4"/>
      <dgm:spPr/>
      <dgm:t>
        <a:bodyPr/>
        <a:lstStyle/>
        <a:p>
          <a:endParaRPr kumimoji="1" lang="ja-JP" altLang="en-US"/>
        </a:p>
      </dgm:t>
    </dgm:pt>
    <dgm:pt modelId="{1D4E3B5C-C11C-4B11-B8BD-473BECC3FB25}" type="pres">
      <dgm:prSet presAssocID="{DA02ADEA-0348-4FA7-9331-16CBE34C48D5}" presName="connTx" presStyleLbl="sibTrans2D1" presStyleIdx="1" presStyleCnt="4"/>
      <dgm:spPr/>
      <dgm:t>
        <a:bodyPr/>
        <a:lstStyle/>
        <a:p>
          <a:endParaRPr kumimoji="1" lang="ja-JP" altLang="en-US"/>
        </a:p>
      </dgm:t>
    </dgm:pt>
    <dgm:pt modelId="{F13D926D-DF96-4279-B59B-B672E0F233FD}" type="pres">
      <dgm:prSet presAssocID="{0887AFA7-249A-4462-AA6F-1BA66B9F0172}" presName="composite" presStyleCnt="0"/>
      <dgm:spPr/>
    </dgm:pt>
    <dgm:pt modelId="{B0BA3199-C60E-4A40-A521-AB2241EC7239}" type="pres">
      <dgm:prSet presAssocID="{0887AFA7-249A-4462-AA6F-1BA66B9F0172}" presName="parTx" presStyleLbl="node1" presStyleIdx="1" presStyleCnt="5">
        <dgm:presLayoutVars>
          <dgm:chMax val="0"/>
          <dgm:chPref val="0"/>
          <dgm:bulletEnabled val="1"/>
        </dgm:presLayoutVars>
      </dgm:prSet>
      <dgm:spPr/>
      <dgm:t>
        <a:bodyPr/>
        <a:lstStyle/>
        <a:p>
          <a:endParaRPr kumimoji="1" lang="ja-JP" altLang="en-US"/>
        </a:p>
      </dgm:t>
    </dgm:pt>
    <dgm:pt modelId="{74DD3C72-0997-4923-9059-B06F6A3686B6}" type="pres">
      <dgm:prSet presAssocID="{0887AFA7-249A-4462-AA6F-1BA66B9F0172}" presName="parSh" presStyleLbl="node1" presStyleIdx="2" presStyleCnt="5"/>
      <dgm:spPr/>
      <dgm:t>
        <a:bodyPr/>
        <a:lstStyle/>
        <a:p>
          <a:endParaRPr kumimoji="1" lang="ja-JP" altLang="en-US"/>
        </a:p>
      </dgm:t>
    </dgm:pt>
    <dgm:pt modelId="{E3B61C3C-2DF6-4E35-925C-E20015C93559}" type="pres">
      <dgm:prSet presAssocID="{0887AFA7-249A-4462-AA6F-1BA66B9F0172}" presName="desTx" presStyleLbl="fgAcc1" presStyleIdx="2" presStyleCnt="5">
        <dgm:presLayoutVars>
          <dgm:bulletEnabled val="1"/>
        </dgm:presLayoutVars>
      </dgm:prSet>
      <dgm:spPr/>
      <dgm:t>
        <a:bodyPr/>
        <a:lstStyle/>
        <a:p>
          <a:endParaRPr kumimoji="1" lang="ja-JP" altLang="en-US"/>
        </a:p>
      </dgm:t>
    </dgm:pt>
    <dgm:pt modelId="{21911A1E-3413-4836-9F16-6C48D6601D61}" type="pres">
      <dgm:prSet presAssocID="{F364389D-5B8C-4B2C-92E3-F555FE894545}" presName="sibTrans" presStyleLbl="sibTrans2D1" presStyleIdx="2" presStyleCnt="4"/>
      <dgm:spPr/>
      <dgm:t>
        <a:bodyPr/>
        <a:lstStyle/>
        <a:p>
          <a:endParaRPr kumimoji="1" lang="ja-JP" altLang="en-US"/>
        </a:p>
      </dgm:t>
    </dgm:pt>
    <dgm:pt modelId="{F1C01DA7-EF0B-43DA-B8DE-18722D9DA783}" type="pres">
      <dgm:prSet presAssocID="{F364389D-5B8C-4B2C-92E3-F555FE894545}" presName="connTx" presStyleLbl="sibTrans2D1" presStyleIdx="2" presStyleCnt="4"/>
      <dgm:spPr/>
      <dgm:t>
        <a:bodyPr/>
        <a:lstStyle/>
        <a:p>
          <a:endParaRPr kumimoji="1" lang="ja-JP" altLang="en-US"/>
        </a:p>
      </dgm:t>
    </dgm:pt>
    <dgm:pt modelId="{5413555E-F8CC-4DB8-A641-02B2F5B0FB95}" type="pres">
      <dgm:prSet presAssocID="{CDF66B80-F2AA-4C73-9BE9-BE5062066561}" presName="composite" presStyleCnt="0"/>
      <dgm:spPr/>
    </dgm:pt>
    <dgm:pt modelId="{B878D96C-CD49-4C75-937B-1CEE7B77B784}" type="pres">
      <dgm:prSet presAssocID="{CDF66B80-F2AA-4C73-9BE9-BE5062066561}" presName="parTx" presStyleLbl="node1" presStyleIdx="2" presStyleCnt="5">
        <dgm:presLayoutVars>
          <dgm:chMax val="0"/>
          <dgm:chPref val="0"/>
          <dgm:bulletEnabled val="1"/>
        </dgm:presLayoutVars>
      </dgm:prSet>
      <dgm:spPr/>
      <dgm:t>
        <a:bodyPr/>
        <a:lstStyle/>
        <a:p>
          <a:endParaRPr kumimoji="1" lang="ja-JP" altLang="en-US"/>
        </a:p>
      </dgm:t>
    </dgm:pt>
    <dgm:pt modelId="{B33D9057-9707-4579-82A7-72F37B3E2948}" type="pres">
      <dgm:prSet presAssocID="{CDF66B80-F2AA-4C73-9BE9-BE5062066561}" presName="parSh" presStyleLbl="node1" presStyleIdx="3" presStyleCnt="5"/>
      <dgm:spPr/>
      <dgm:t>
        <a:bodyPr/>
        <a:lstStyle/>
        <a:p>
          <a:endParaRPr kumimoji="1" lang="ja-JP" altLang="en-US"/>
        </a:p>
      </dgm:t>
    </dgm:pt>
    <dgm:pt modelId="{19EB5F7F-3441-4BD4-823B-9FAE9324038F}" type="pres">
      <dgm:prSet presAssocID="{CDF66B80-F2AA-4C73-9BE9-BE5062066561}" presName="desTx" presStyleLbl="fgAcc1" presStyleIdx="3" presStyleCnt="5">
        <dgm:presLayoutVars>
          <dgm:bulletEnabled val="1"/>
        </dgm:presLayoutVars>
      </dgm:prSet>
      <dgm:spPr/>
      <dgm:t>
        <a:bodyPr/>
        <a:lstStyle/>
        <a:p>
          <a:endParaRPr kumimoji="1" lang="ja-JP" altLang="en-US"/>
        </a:p>
      </dgm:t>
    </dgm:pt>
    <dgm:pt modelId="{5E1B921B-59E9-4C3C-B0C2-9D6FCAA240C8}" type="pres">
      <dgm:prSet presAssocID="{CBF67C4D-97FE-4CD9-B58B-B22ED0D1EFC4}" presName="sibTrans" presStyleLbl="sibTrans2D1" presStyleIdx="3" presStyleCnt="4"/>
      <dgm:spPr/>
      <dgm:t>
        <a:bodyPr/>
        <a:lstStyle/>
        <a:p>
          <a:endParaRPr kumimoji="1" lang="ja-JP" altLang="en-US"/>
        </a:p>
      </dgm:t>
    </dgm:pt>
    <dgm:pt modelId="{751C90F4-DC12-4B8C-A3D9-9CA023AC2B2F}" type="pres">
      <dgm:prSet presAssocID="{CBF67C4D-97FE-4CD9-B58B-B22ED0D1EFC4}" presName="connTx" presStyleLbl="sibTrans2D1" presStyleIdx="3" presStyleCnt="4"/>
      <dgm:spPr/>
      <dgm:t>
        <a:bodyPr/>
        <a:lstStyle/>
        <a:p>
          <a:endParaRPr kumimoji="1" lang="ja-JP" altLang="en-US"/>
        </a:p>
      </dgm:t>
    </dgm:pt>
    <dgm:pt modelId="{63F95CA7-CCEC-4CAA-AB34-9B2BDD04145F}" type="pres">
      <dgm:prSet presAssocID="{2692B87D-DDE7-4082-AAAA-72F8B2F10C2E}" presName="composite" presStyleCnt="0"/>
      <dgm:spPr/>
    </dgm:pt>
    <dgm:pt modelId="{A2DCE6C8-4AB8-4B12-B095-4897A7883FD6}" type="pres">
      <dgm:prSet presAssocID="{2692B87D-DDE7-4082-AAAA-72F8B2F10C2E}" presName="parTx" presStyleLbl="node1" presStyleIdx="3" presStyleCnt="5">
        <dgm:presLayoutVars>
          <dgm:chMax val="0"/>
          <dgm:chPref val="0"/>
          <dgm:bulletEnabled val="1"/>
        </dgm:presLayoutVars>
      </dgm:prSet>
      <dgm:spPr/>
      <dgm:t>
        <a:bodyPr/>
        <a:lstStyle/>
        <a:p>
          <a:endParaRPr kumimoji="1" lang="ja-JP" altLang="en-US"/>
        </a:p>
      </dgm:t>
    </dgm:pt>
    <dgm:pt modelId="{B0FD9C1B-508F-4979-BAED-F092AEFAAB10}" type="pres">
      <dgm:prSet presAssocID="{2692B87D-DDE7-4082-AAAA-72F8B2F10C2E}" presName="parSh" presStyleLbl="node1" presStyleIdx="4" presStyleCnt="5"/>
      <dgm:spPr/>
      <dgm:t>
        <a:bodyPr/>
        <a:lstStyle/>
        <a:p>
          <a:endParaRPr kumimoji="1" lang="ja-JP" altLang="en-US"/>
        </a:p>
      </dgm:t>
    </dgm:pt>
    <dgm:pt modelId="{81774F21-5469-45AC-9854-619C2C158415}" type="pres">
      <dgm:prSet presAssocID="{2692B87D-DDE7-4082-AAAA-72F8B2F10C2E}" presName="desTx" presStyleLbl="fgAcc1" presStyleIdx="4" presStyleCnt="5">
        <dgm:presLayoutVars>
          <dgm:bulletEnabled val="1"/>
        </dgm:presLayoutVars>
      </dgm:prSet>
      <dgm:spPr/>
      <dgm:t>
        <a:bodyPr/>
        <a:lstStyle/>
        <a:p>
          <a:endParaRPr kumimoji="1" lang="ja-JP" altLang="en-US"/>
        </a:p>
      </dgm:t>
    </dgm:pt>
  </dgm:ptLst>
  <dgm:cxnLst>
    <dgm:cxn modelId="{2275ACB6-C1C9-46D4-8F05-37FF057106CF}" srcId="{8575F4E7-1759-40EF-BD4B-27C6E3001DC8}" destId="{524D4D73-E9F7-40EC-B883-791BECD18FE8}" srcOrd="2" destOrd="0" parTransId="{361CE902-959F-4A78-9933-3BB68BD7C1F3}" sibTransId="{8081E01A-DE35-4122-9C71-29C7CEF9679F}"/>
    <dgm:cxn modelId="{3C2CBC9E-F3AA-4EBD-94D5-52A5869FA806}" srcId="{CDF66B80-F2AA-4C73-9BE9-BE5062066561}" destId="{ECE45B6E-DA83-49A0-8392-600179D75F58}" srcOrd="0" destOrd="0" parTransId="{1354B5FD-2FEF-4712-9DB8-DAF781E02E3B}" sibTransId="{E5A163DE-99CF-44BE-9477-23B590119417}"/>
    <dgm:cxn modelId="{968FEBE3-7027-4854-9309-858B904FFDCA}" type="presOf" srcId="{CDF66B80-F2AA-4C73-9BE9-BE5062066561}" destId="{B878D96C-CD49-4C75-937B-1CEE7B77B784}" srcOrd="0" destOrd="0" presId="urn:microsoft.com/office/officeart/2005/8/layout/process3"/>
    <dgm:cxn modelId="{A2ED6E1F-3C50-4196-BC67-FD5199D1171E}" type="presOf" srcId="{DFF2D690-A768-4B31-A48C-14FF686FB5F7}" destId="{65A4CE7F-5A38-4D0C-B9F0-C252554B3D46}" srcOrd="0" destOrd="0" presId="urn:microsoft.com/office/officeart/2005/8/layout/process3"/>
    <dgm:cxn modelId="{A434CC65-3EAF-41F7-B757-F3F1BDB99F3E}" type="presOf" srcId="{DE72EABA-B3BB-4E60-945E-6F862675E018}" destId="{E3B61C3C-2DF6-4E35-925C-E20015C93559}" srcOrd="0" destOrd="0" presId="urn:microsoft.com/office/officeart/2005/8/layout/process3"/>
    <dgm:cxn modelId="{BE0A275D-6C51-4694-AF2F-C2E20E0E06B2}" type="presOf" srcId="{F364389D-5B8C-4B2C-92E3-F555FE894545}" destId="{F1C01DA7-EF0B-43DA-B8DE-18722D9DA783}" srcOrd="1" destOrd="0" presId="urn:microsoft.com/office/officeart/2005/8/layout/process3"/>
    <dgm:cxn modelId="{C24F1F4B-988C-4E97-932E-F41BD9EFFFAD}" type="presOf" srcId="{524D4D73-E9F7-40EC-B883-791BECD18FE8}" destId="{2297E1D8-E0D9-4ADA-9D7C-386DFFB4E048}" srcOrd="0" destOrd="2" presId="urn:microsoft.com/office/officeart/2005/8/layout/process3"/>
    <dgm:cxn modelId="{9FE78AA6-7569-446F-BDEA-7C0A86234AAA}" type="presOf" srcId="{260CC0DA-7113-4AF2-B6F0-25CD570BD56A}" destId="{8AB3862A-92CA-45A0-B848-FDD82E054494}" srcOrd="0" destOrd="0" presId="urn:microsoft.com/office/officeart/2005/8/layout/process3"/>
    <dgm:cxn modelId="{A51074EB-2E1D-4807-8C96-AEF9F289EAD0}" srcId="{260CC0DA-7113-4AF2-B6F0-25CD570BD56A}" destId="{6E4175EF-9168-4FB0-B52A-849B5D02F5F0}" srcOrd="0" destOrd="0" parTransId="{C54BF2F7-7033-4852-99D7-13111AF8592D}" sibTransId="{DFF2D690-A768-4B31-A48C-14FF686FB5F7}"/>
    <dgm:cxn modelId="{B5F44862-4419-4DC9-BF78-46C1957158DF}" srcId="{6E4175EF-9168-4FB0-B52A-849B5D02F5F0}" destId="{40B19940-54F9-4C94-BA1A-5E3C991AD934}" srcOrd="0" destOrd="0" parTransId="{95476E36-FF8B-4A35-811C-F8F562126E62}" sibTransId="{49AAB8DD-43D7-4F94-9387-0AA97291919E}"/>
    <dgm:cxn modelId="{144B6040-35B9-4B50-986C-EC78B4E92253}" srcId="{8575F4E7-1759-40EF-BD4B-27C6E3001DC8}" destId="{C6807C73-1E15-4F0D-9DFE-8AD10C97E622}" srcOrd="0" destOrd="0" parTransId="{D4C00392-9E76-4956-AEE2-E3AE919D6B5B}" sibTransId="{D1CE923B-BC28-4CDF-BD70-CBFA98BA5254}"/>
    <dgm:cxn modelId="{86001D59-BDAF-4B27-A793-BE007036949D}" type="presOf" srcId="{8575F4E7-1759-40EF-BD4B-27C6E3001DC8}" destId="{E0891F02-0407-4202-BFE7-1301C4996E9A}" srcOrd="0" destOrd="0" presId="urn:microsoft.com/office/officeart/2005/8/layout/process3"/>
    <dgm:cxn modelId="{7F806559-8C8B-49A6-8A0F-0A09AFB36EF0}" type="presOf" srcId="{40B19940-54F9-4C94-BA1A-5E3C991AD934}" destId="{F9428AEB-2EB8-4F03-9C62-B6C83A22CBB6}" srcOrd="0" destOrd="0" presId="urn:microsoft.com/office/officeart/2005/8/layout/process3"/>
    <dgm:cxn modelId="{3C93BEBF-5E37-408C-B536-69E9FB101BCE}" srcId="{8575F4E7-1759-40EF-BD4B-27C6E3001DC8}" destId="{86A5CCC2-C861-4346-B807-6C989D0662B6}" srcOrd="1" destOrd="0" parTransId="{46AF7513-A698-44AE-A492-52274BE59E00}" sibTransId="{B3593AD8-D484-4AE8-A187-63CE9BAAA2A7}"/>
    <dgm:cxn modelId="{A5BF2846-5971-4EE1-B50C-C16CE55685D6}" srcId="{260CC0DA-7113-4AF2-B6F0-25CD570BD56A}" destId="{2692B87D-DDE7-4082-AAAA-72F8B2F10C2E}" srcOrd="4" destOrd="0" parTransId="{9D31B01D-8CF7-437A-A2CD-71B9D19A87F0}" sibTransId="{89713594-683B-4105-AE14-481AC70C1E66}"/>
    <dgm:cxn modelId="{B6D7C794-C2BD-44A9-943A-8D560D313A45}" srcId="{0887AFA7-249A-4462-AA6F-1BA66B9F0172}" destId="{E844FD1D-4F1F-492D-8E45-B33C3FA7C8B6}" srcOrd="1" destOrd="0" parTransId="{CD14A993-0D14-4689-B686-FC2456098F7D}" sibTransId="{959F9A18-0D9A-4C02-954D-6AFDEDA98AB0}"/>
    <dgm:cxn modelId="{C26ED385-0368-4B1A-B754-0FC2302060DC}" type="presOf" srcId="{8575F4E7-1759-40EF-BD4B-27C6E3001DC8}" destId="{E7B577E2-205C-4B01-BB4A-FACB3719CA81}" srcOrd="1" destOrd="0" presId="urn:microsoft.com/office/officeart/2005/8/layout/process3"/>
    <dgm:cxn modelId="{95C0AF63-715F-4A3C-9725-AA2EC5A4A5A6}" type="presOf" srcId="{6E4175EF-9168-4FB0-B52A-849B5D02F5F0}" destId="{F8AA3CC4-F84B-440F-8E07-4056E5871BE6}" srcOrd="0" destOrd="0" presId="urn:microsoft.com/office/officeart/2005/8/layout/process3"/>
    <dgm:cxn modelId="{030805A4-F0E4-4E47-B7C7-2A5AE735062D}" type="presOf" srcId="{DFF2D690-A768-4B31-A48C-14FF686FB5F7}" destId="{8949A493-DC20-4F7E-A4B2-082E87EAB6FD}" srcOrd="1" destOrd="0" presId="urn:microsoft.com/office/officeart/2005/8/layout/process3"/>
    <dgm:cxn modelId="{67222AC8-9F80-4752-94DE-403AB91AB9AD}" type="presOf" srcId="{65072E21-77DE-41B0-9453-BA202105F93D}" destId="{19EB5F7F-3441-4BD4-823B-9FAE9324038F}" srcOrd="0" destOrd="3" presId="urn:microsoft.com/office/officeart/2005/8/layout/process3"/>
    <dgm:cxn modelId="{73365792-E0E9-4AA9-9154-07A811694354}" srcId="{2692B87D-DDE7-4082-AAAA-72F8B2F10C2E}" destId="{54A1F8F2-68DC-4211-A9AC-46255DD14217}" srcOrd="0" destOrd="0" parTransId="{87C6C856-6F13-478C-BB8B-69128252CB62}" sibTransId="{AA813C2D-47DC-4DF6-B66F-B44400304D84}"/>
    <dgm:cxn modelId="{ABF96A4A-E29B-4D2D-8CA6-EED1823A26F8}" type="presOf" srcId="{3588B934-F386-414A-9E09-43566EB48CC9}" destId="{F9428AEB-2EB8-4F03-9C62-B6C83A22CBB6}" srcOrd="0" destOrd="2" presId="urn:microsoft.com/office/officeart/2005/8/layout/process3"/>
    <dgm:cxn modelId="{E020ADAD-FFFD-4C34-BC89-BB6CFDBD7F38}" type="presOf" srcId="{DA02ADEA-0348-4FA7-9331-16CBE34C48D5}" destId="{B768B3D6-8DE4-4E5B-BD4A-0E0A91EF878C}" srcOrd="0" destOrd="0" presId="urn:microsoft.com/office/officeart/2005/8/layout/process3"/>
    <dgm:cxn modelId="{E19F7E41-FE03-445D-83F2-C880F41C33E7}" srcId="{260CC0DA-7113-4AF2-B6F0-25CD570BD56A}" destId="{0887AFA7-249A-4462-AA6F-1BA66B9F0172}" srcOrd="2" destOrd="0" parTransId="{3DAFC333-4742-46EF-8528-A904A1FF2E29}" sibTransId="{F364389D-5B8C-4B2C-92E3-F555FE894545}"/>
    <dgm:cxn modelId="{D38A9F8A-BBE5-4AD0-82B7-D077289275DF}" type="presOf" srcId="{DA02ADEA-0348-4FA7-9331-16CBE34C48D5}" destId="{1D4E3B5C-C11C-4B11-B8BD-473BECC3FB25}" srcOrd="1" destOrd="0" presId="urn:microsoft.com/office/officeart/2005/8/layout/process3"/>
    <dgm:cxn modelId="{2FC3CEBA-3292-4F01-A531-1D19ABB2D053}" srcId="{CDF66B80-F2AA-4C73-9BE9-BE5062066561}" destId="{C4B8F5E7-9804-47D6-A1C5-BAD84A697EE9}" srcOrd="1" destOrd="0" parTransId="{C89E6AD6-B37B-45A2-8B8D-77A33905017D}" sibTransId="{DBBCEAEE-5AB0-4D62-A244-7A3410B5C403}"/>
    <dgm:cxn modelId="{BF8D9D4D-32BE-4C8C-B44B-A5C7B0E9830E}" type="presOf" srcId="{CBF67C4D-97FE-4CD9-B58B-B22ED0D1EFC4}" destId="{5E1B921B-59E9-4C3C-B0C2-9D6FCAA240C8}" srcOrd="0" destOrd="0" presId="urn:microsoft.com/office/officeart/2005/8/layout/process3"/>
    <dgm:cxn modelId="{FC2D7711-9E1F-4AC1-A3AD-0B4CBF7501F6}" type="presOf" srcId="{0887AFA7-249A-4462-AA6F-1BA66B9F0172}" destId="{74DD3C72-0997-4923-9059-B06F6A3686B6}" srcOrd="1" destOrd="0" presId="urn:microsoft.com/office/officeart/2005/8/layout/process3"/>
    <dgm:cxn modelId="{9174F9AC-2840-4D97-A122-A1CE7C83EA0C}" srcId="{0887AFA7-249A-4462-AA6F-1BA66B9F0172}" destId="{DE72EABA-B3BB-4E60-945E-6F862675E018}" srcOrd="0" destOrd="0" parTransId="{52C43976-EA89-41CC-B2EA-6071168E0AD9}" sibTransId="{0B18FF77-A5D7-4435-95E5-31C845A8377A}"/>
    <dgm:cxn modelId="{2FFB0737-DF8C-4163-A8D2-FDB1A511142E}" srcId="{CDF66B80-F2AA-4C73-9BE9-BE5062066561}" destId="{AEAADFB6-9DD6-4E49-90A2-AF3196FC0C11}" srcOrd="2" destOrd="0" parTransId="{829892AA-BA3C-4BC7-B47C-BEB646221B90}" sibTransId="{BC970A94-D93F-4CEF-9F46-80ECAF6AF64E}"/>
    <dgm:cxn modelId="{15BD6552-3B89-4CF6-8AFE-FC8DDA806E5D}" type="presOf" srcId="{C4B8F5E7-9804-47D6-A1C5-BAD84A697EE9}" destId="{19EB5F7F-3441-4BD4-823B-9FAE9324038F}" srcOrd="0" destOrd="1" presId="urn:microsoft.com/office/officeart/2005/8/layout/process3"/>
    <dgm:cxn modelId="{3E830867-05BB-48E5-8208-E2A818D908E2}" srcId="{CDF66B80-F2AA-4C73-9BE9-BE5062066561}" destId="{65072E21-77DE-41B0-9453-BA202105F93D}" srcOrd="3" destOrd="0" parTransId="{E8456018-AD5E-4E2D-BEE7-D44CD8245A6D}" sibTransId="{903941AD-EFD0-4445-B30E-48C7E74ACAB7}"/>
    <dgm:cxn modelId="{67A25906-BBC5-47E9-9DA8-D9C285BA9589}" type="presOf" srcId="{7E01A15E-8D46-434F-BBE8-56763E430230}" destId="{F9428AEB-2EB8-4F03-9C62-B6C83A22CBB6}" srcOrd="0" destOrd="4" presId="urn:microsoft.com/office/officeart/2005/8/layout/process3"/>
    <dgm:cxn modelId="{A29F6615-E3DD-4CD5-B3FA-EA7FE93B230A}" type="presOf" srcId="{54A1F8F2-68DC-4211-A9AC-46255DD14217}" destId="{81774F21-5469-45AC-9854-619C2C158415}" srcOrd="0" destOrd="0" presId="urn:microsoft.com/office/officeart/2005/8/layout/process3"/>
    <dgm:cxn modelId="{F9D11F88-98E1-4705-A23F-6A6ECFA79A79}" type="presOf" srcId="{E844FD1D-4F1F-492D-8E45-B33C3FA7C8B6}" destId="{E3B61C3C-2DF6-4E35-925C-E20015C93559}" srcOrd="0" destOrd="1" presId="urn:microsoft.com/office/officeart/2005/8/layout/process3"/>
    <dgm:cxn modelId="{526D2A9E-5B85-4E7D-AE60-AF3D5D133EB4}" type="presOf" srcId="{A35A7A7E-8C02-4CAA-B6D2-EC83A4DA189A}" destId="{F9428AEB-2EB8-4F03-9C62-B6C83A22CBB6}" srcOrd="0" destOrd="3" presId="urn:microsoft.com/office/officeart/2005/8/layout/process3"/>
    <dgm:cxn modelId="{738C1C1E-8FE5-49C6-BB18-8475B46E0283}" srcId="{6E4175EF-9168-4FB0-B52A-849B5D02F5F0}" destId="{3588B934-F386-414A-9E09-43566EB48CC9}" srcOrd="2" destOrd="0" parTransId="{3336B630-6D00-4307-9BA1-B0C73BCA7106}" sibTransId="{9487A3E3-17F8-4239-8E57-5F4FE7DF7EFF}"/>
    <dgm:cxn modelId="{3A8E48F0-9F5C-4A3D-985A-A114CB33BFF4}" type="presOf" srcId="{CDF66B80-F2AA-4C73-9BE9-BE5062066561}" destId="{B33D9057-9707-4579-82A7-72F37B3E2948}" srcOrd="1" destOrd="0" presId="urn:microsoft.com/office/officeart/2005/8/layout/process3"/>
    <dgm:cxn modelId="{06C78559-1DDC-42F6-A2F2-A30B49E40C79}" type="presOf" srcId="{86A5CCC2-C861-4346-B807-6C989D0662B6}" destId="{2297E1D8-E0D9-4ADA-9D7C-386DFFB4E048}" srcOrd="0" destOrd="1" presId="urn:microsoft.com/office/officeart/2005/8/layout/process3"/>
    <dgm:cxn modelId="{3158A575-F01C-4F55-A392-83D4A8EB4A55}" type="presOf" srcId="{0887AFA7-249A-4462-AA6F-1BA66B9F0172}" destId="{B0BA3199-C60E-4A40-A521-AB2241EC7239}" srcOrd="0" destOrd="0" presId="urn:microsoft.com/office/officeart/2005/8/layout/process3"/>
    <dgm:cxn modelId="{ED2A1B4F-934D-4198-8B19-052C69EC132F}" srcId="{6E4175EF-9168-4FB0-B52A-849B5D02F5F0}" destId="{7E01A15E-8D46-434F-BBE8-56763E430230}" srcOrd="4" destOrd="0" parTransId="{691FD92E-533C-4348-B45F-5EAC89EE7D7D}" sibTransId="{F59D87AA-210A-4447-A144-15F012E000BC}"/>
    <dgm:cxn modelId="{DF89140D-3F09-41A8-869C-DDE5EACC737D}" srcId="{6E4175EF-9168-4FB0-B52A-849B5D02F5F0}" destId="{A35A7A7E-8C02-4CAA-B6D2-EC83A4DA189A}" srcOrd="3" destOrd="0" parTransId="{78AC4C8E-A6AD-46CC-A8E3-1436B78F3B46}" sibTransId="{1C8D1B33-66FC-4681-A837-4484A9A10324}"/>
    <dgm:cxn modelId="{80A31729-3A78-400A-AC37-67378DEFD7E2}" type="presOf" srcId="{2692B87D-DDE7-4082-AAAA-72F8B2F10C2E}" destId="{A2DCE6C8-4AB8-4B12-B095-4897A7883FD6}" srcOrd="0" destOrd="0" presId="urn:microsoft.com/office/officeart/2005/8/layout/process3"/>
    <dgm:cxn modelId="{F1CB8069-BFB5-431A-9D42-19EB1FC2510D}" srcId="{0887AFA7-249A-4462-AA6F-1BA66B9F0172}" destId="{D3F48D4E-8A69-4B84-B0D5-E5F4DDD06190}" srcOrd="2" destOrd="0" parTransId="{27F9A3D3-6D57-4D55-A6E7-8F9231FF026B}" sibTransId="{FEF0D838-00DF-4101-8552-D53537DB346B}"/>
    <dgm:cxn modelId="{20E00CB0-CDDB-448B-AD18-A927775EDFCE}" type="presOf" srcId="{D3F48D4E-8A69-4B84-B0D5-E5F4DDD06190}" destId="{E3B61C3C-2DF6-4E35-925C-E20015C93559}" srcOrd="0" destOrd="2" presId="urn:microsoft.com/office/officeart/2005/8/layout/process3"/>
    <dgm:cxn modelId="{86E37AC9-34B6-4428-97EC-76E541E6D7CF}" type="presOf" srcId="{ECE45B6E-DA83-49A0-8392-600179D75F58}" destId="{19EB5F7F-3441-4BD4-823B-9FAE9324038F}" srcOrd="0" destOrd="0" presId="urn:microsoft.com/office/officeart/2005/8/layout/process3"/>
    <dgm:cxn modelId="{0551F6C2-90D3-48F5-A26D-1B2499391DC5}" srcId="{260CC0DA-7113-4AF2-B6F0-25CD570BD56A}" destId="{8575F4E7-1759-40EF-BD4B-27C6E3001DC8}" srcOrd="1" destOrd="0" parTransId="{49F78A9C-A8E0-45A4-A0ED-9BF321A18D32}" sibTransId="{DA02ADEA-0348-4FA7-9331-16CBE34C48D5}"/>
    <dgm:cxn modelId="{33CBD468-5A4C-4C5F-B37F-BADF2582F48D}" type="presOf" srcId="{AEAADFB6-9DD6-4E49-90A2-AF3196FC0C11}" destId="{19EB5F7F-3441-4BD4-823B-9FAE9324038F}" srcOrd="0" destOrd="2" presId="urn:microsoft.com/office/officeart/2005/8/layout/process3"/>
    <dgm:cxn modelId="{6FA755EC-60C4-4CF0-9704-EB5B0D182136}" type="presOf" srcId="{CBF67C4D-97FE-4CD9-B58B-B22ED0D1EFC4}" destId="{751C90F4-DC12-4B8C-A3D9-9CA023AC2B2F}" srcOrd="1" destOrd="0" presId="urn:microsoft.com/office/officeart/2005/8/layout/process3"/>
    <dgm:cxn modelId="{7E5F968A-2386-4C48-8096-2F802C2D02BE}" type="presOf" srcId="{C6807C73-1E15-4F0D-9DFE-8AD10C97E622}" destId="{2297E1D8-E0D9-4ADA-9D7C-386DFFB4E048}" srcOrd="0" destOrd="0" presId="urn:microsoft.com/office/officeart/2005/8/layout/process3"/>
    <dgm:cxn modelId="{A60BA719-A3AF-4CB9-9B08-A9B8AFF6F6B8}" srcId="{260CC0DA-7113-4AF2-B6F0-25CD570BD56A}" destId="{CDF66B80-F2AA-4C73-9BE9-BE5062066561}" srcOrd="3" destOrd="0" parTransId="{987564E3-E3DE-4DA5-AF80-43717FABAE62}" sibTransId="{CBF67C4D-97FE-4CD9-B58B-B22ED0D1EFC4}"/>
    <dgm:cxn modelId="{3A33A0CC-D44F-4380-ACFA-E3858C92387A}" type="presOf" srcId="{2692B87D-DDE7-4082-AAAA-72F8B2F10C2E}" destId="{B0FD9C1B-508F-4979-BAED-F092AEFAAB10}" srcOrd="1" destOrd="0" presId="urn:microsoft.com/office/officeart/2005/8/layout/process3"/>
    <dgm:cxn modelId="{7344F216-DBAE-4874-82A3-C7AA6B9B8D7E}" type="presOf" srcId="{F364389D-5B8C-4B2C-92E3-F555FE894545}" destId="{21911A1E-3413-4836-9F16-6C48D6601D61}" srcOrd="0" destOrd="0" presId="urn:microsoft.com/office/officeart/2005/8/layout/process3"/>
    <dgm:cxn modelId="{5B5E12F1-14F7-4166-8D1D-1F78DB9BEAA5}" type="presOf" srcId="{4EA61E47-CE63-4675-A6B7-D70D8A0A6CBD}" destId="{F9428AEB-2EB8-4F03-9C62-B6C83A22CBB6}" srcOrd="0" destOrd="1" presId="urn:microsoft.com/office/officeart/2005/8/layout/process3"/>
    <dgm:cxn modelId="{D9CE4841-9340-450C-8A70-3EE86A76FB1E}" srcId="{6E4175EF-9168-4FB0-B52A-849B5D02F5F0}" destId="{4EA61E47-CE63-4675-A6B7-D70D8A0A6CBD}" srcOrd="1" destOrd="0" parTransId="{3467964F-540B-4E8B-9804-6F439270400A}" sibTransId="{DE5243A4-DC77-4537-B8A6-336C77F5E73C}"/>
    <dgm:cxn modelId="{C74599F2-3E02-47C2-BF41-F767939135C5}" type="presOf" srcId="{6E4175EF-9168-4FB0-B52A-849B5D02F5F0}" destId="{FA723625-237D-4EEB-8E89-EFA2EEBF3F0B}" srcOrd="1" destOrd="0" presId="urn:microsoft.com/office/officeart/2005/8/layout/process3"/>
    <dgm:cxn modelId="{A9FD441F-F9EB-4884-8327-FF2FB78256AA}" type="presParOf" srcId="{8AB3862A-92CA-45A0-B848-FDD82E054494}" destId="{AC4D39C8-FF84-448A-83ED-5D10159BE1B8}" srcOrd="0" destOrd="0" presId="urn:microsoft.com/office/officeart/2005/8/layout/process3"/>
    <dgm:cxn modelId="{059685D9-0D25-4320-B2CB-D64646847D15}" type="presParOf" srcId="{AC4D39C8-FF84-448A-83ED-5D10159BE1B8}" destId="{F8AA3CC4-F84B-440F-8E07-4056E5871BE6}" srcOrd="0" destOrd="0" presId="urn:microsoft.com/office/officeart/2005/8/layout/process3"/>
    <dgm:cxn modelId="{FBB7F77C-D427-47EF-A906-5692EAD35D7E}" type="presParOf" srcId="{AC4D39C8-FF84-448A-83ED-5D10159BE1B8}" destId="{FA723625-237D-4EEB-8E89-EFA2EEBF3F0B}" srcOrd="1" destOrd="0" presId="urn:microsoft.com/office/officeart/2005/8/layout/process3"/>
    <dgm:cxn modelId="{BE269572-96CD-4F15-9BBF-B140966257EF}" type="presParOf" srcId="{AC4D39C8-FF84-448A-83ED-5D10159BE1B8}" destId="{F9428AEB-2EB8-4F03-9C62-B6C83A22CBB6}" srcOrd="2" destOrd="0" presId="urn:microsoft.com/office/officeart/2005/8/layout/process3"/>
    <dgm:cxn modelId="{0332C140-5527-4010-A517-3DF5C2AF1257}" type="presParOf" srcId="{8AB3862A-92CA-45A0-B848-FDD82E054494}" destId="{65A4CE7F-5A38-4D0C-B9F0-C252554B3D46}" srcOrd="1" destOrd="0" presId="urn:microsoft.com/office/officeart/2005/8/layout/process3"/>
    <dgm:cxn modelId="{CDAEBE38-4B6E-4DDF-8705-BB3ED19C0067}" type="presParOf" srcId="{65A4CE7F-5A38-4D0C-B9F0-C252554B3D46}" destId="{8949A493-DC20-4F7E-A4B2-082E87EAB6FD}" srcOrd="0" destOrd="0" presId="urn:microsoft.com/office/officeart/2005/8/layout/process3"/>
    <dgm:cxn modelId="{CCA955D0-C0F0-4A29-BBD1-95083BA63130}" type="presParOf" srcId="{8AB3862A-92CA-45A0-B848-FDD82E054494}" destId="{A52D8735-52D5-4789-BD1E-4314B4384065}" srcOrd="2" destOrd="0" presId="urn:microsoft.com/office/officeart/2005/8/layout/process3"/>
    <dgm:cxn modelId="{4524B0EB-06EF-476C-8A46-E78E91FEC4A7}" type="presParOf" srcId="{A52D8735-52D5-4789-BD1E-4314B4384065}" destId="{E0891F02-0407-4202-BFE7-1301C4996E9A}" srcOrd="0" destOrd="0" presId="urn:microsoft.com/office/officeart/2005/8/layout/process3"/>
    <dgm:cxn modelId="{A6681BCA-BB07-486F-836B-B31030943FA0}" type="presParOf" srcId="{A52D8735-52D5-4789-BD1E-4314B4384065}" destId="{E7B577E2-205C-4B01-BB4A-FACB3719CA81}" srcOrd="1" destOrd="0" presId="urn:microsoft.com/office/officeart/2005/8/layout/process3"/>
    <dgm:cxn modelId="{CFC7CDA0-7E56-46A5-895E-6F682A9324AD}" type="presParOf" srcId="{A52D8735-52D5-4789-BD1E-4314B4384065}" destId="{2297E1D8-E0D9-4ADA-9D7C-386DFFB4E048}" srcOrd="2" destOrd="0" presId="urn:microsoft.com/office/officeart/2005/8/layout/process3"/>
    <dgm:cxn modelId="{C4D32C80-46FF-4546-818B-CD5D7C17BEBA}" type="presParOf" srcId="{8AB3862A-92CA-45A0-B848-FDD82E054494}" destId="{B768B3D6-8DE4-4E5B-BD4A-0E0A91EF878C}" srcOrd="3" destOrd="0" presId="urn:microsoft.com/office/officeart/2005/8/layout/process3"/>
    <dgm:cxn modelId="{A7B066AC-B386-4CE3-B305-18B288D38EDE}" type="presParOf" srcId="{B768B3D6-8DE4-4E5B-BD4A-0E0A91EF878C}" destId="{1D4E3B5C-C11C-4B11-B8BD-473BECC3FB25}" srcOrd="0" destOrd="0" presId="urn:microsoft.com/office/officeart/2005/8/layout/process3"/>
    <dgm:cxn modelId="{6379D1A0-CDF8-4966-B8DA-E5008047F14E}" type="presParOf" srcId="{8AB3862A-92CA-45A0-B848-FDD82E054494}" destId="{F13D926D-DF96-4279-B59B-B672E0F233FD}" srcOrd="4" destOrd="0" presId="urn:microsoft.com/office/officeart/2005/8/layout/process3"/>
    <dgm:cxn modelId="{A48116E0-39CB-4BA9-9C71-A321D772655B}" type="presParOf" srcId="{F13D926D-DF96-4279-B59B-B672E0F233FD}" destId="{B0BA3199-C60E-4A40-A521-AB2241EC7239}" srcOrd="0" destOrd="0" presId="urn:microsoft.com/office/officeart/2005/8/layout/process3"/>
    <dgm:cxn modelId="{05B18887-48DA-4E92-A6CB-C6F45D49D9E5}" type="presParOf" srcId="{F13D926D-DF96-4279-B59B-B672E0F233FD}" destId="{74DD3C72-0997-4923-9059-B06F6A3686B6}" srcOrd="1" destOrd="0" presId="urn:microsoft.com/office/officeart/2005/8/layout/process3"/>
    <dgm:cxn modelId="{B3070CA2-6D87-48A9-AC78-CDFF612D79D3}" type="presParOf" srcId="{F13D926D-DF96-4279-B59B-B672E0F233FD}" destId="{E3B61C3C-2DF6-4E35-925C-E20015C93559}" srcOrd="2" destOrd="0" presId="urn:microsoft.com/office/officeart/2005/8/layout/process3"/>
    <dgm:cxn modelId="{22EFA79A-96CC-483E-A4AB-863E92285A28}" type="presParOf" srcId="{8AB3862A-92CA-45A0-B848-FDD82E054494}" destId="{21911A1E-3413-4836-9F16-6C48D6601D61}" srcOrd="5" destOrd="0" presId="urn:microsoft.com/office/officeart/2005/8/layout/process3"/>
    <dgm:cxn modelId="{CE73AE84-6E25-4D8A-B2C3-C7F1D76D3D4E}" type="presParOf" srcId="{21911A1E-3413-4836-9F16-6C48D6601D61}" destId="{F1C01DA7-EF0B-43DA-B8DE-18722D9DA783}" srcOrd="0" destOrd="0" presId="urn:microsoft.com/office/officeart/2005/8/layout/process3"/>
    <dgm:cxn modelId="{62D8365D-6AAD-4ED3-9A39-6E7079D4C344}" type="presParOf" srcId="{8AB3862A-92CA-45A0-B848-FDD82E054494}" destId="{5413555E-F8CC-4DB8-A641-02B2F5B0FB95}" srcOrd="6" destOrd="0" presId="urn:microsoft.com/office/officeart/2005/8/layout/process3"/>
    <dgm:cxn modelId="{66213E1E-2B59-4C47-89BE-F9B8FCBC69EF}" type="presParOf" srcId="{5413555E-F8CC-4DB8-A641-02B2F5B0FB95}" destId="{B878D96C-CD49-4C75-937B-1CEE7B77B784}" srcOrd="0" destOrd="0" presId="urn:microsoft.com/office/officeart/2005/8/layout/process3"/>
    <dgm:cxn modelId="{562247D7-5E99-44AD-890C-078726A9FDB9}" type="presParOf" srcId="{5413555E-F8CC-4DB8-A641-02B2F5B0FB95}" destId="{B33D9057-9707-4579-82A7-72F37B3E2948}" srcOrd="1" destOrd="0" presId="urn:microsoft.com/office/officeart/2005/8/layout/process3"/>
    <dgm:cxn modelId="{E6C8A40C-A859-4A5E-AD98-FFB07CB54542}" type="presParOf" srcId="{5413555E-F8CC-4DB8-A641-02B2F5B0FB95}" destId="{19EB5F7F-3441-4BD4-823B-9FAE9324038F}" srcOrd="2" destOrd="0" presId="urn:microsoft.com/office/officeart/2005/8/layout/process3"/>
    <dgm:cxn modelId="{8BC97331-2023-4FF3-9018-27987FE88851}" type="presParOf" srcId="{8AB3862A-92CA-45A0-B848-FDD82E054494}" destId="{5E1B921B-59E9-4C3C-B0C2-9D6FCAA240C8}" srcOrd="7" destOrd="0" presId="urn:microsoft.com/office/officeart/2005/8/layout/process3"/>
    <dgm:cxn modelId="{2CDD8C2A-11A5-4D29-AB3C-9BC1652CA02D}" type="presParOf" srcId="{5E1B921B-59E9-4C3C-B0C2-9D6FCAA240C8}" destId="{751C90F4-DC12-4B8C-A3D9-9CA023AC2B2F}" srcOrd="0" destOrd="0" presId="urn:microsoft.com/office/officeart/2005/8/layout/process3"/>
    <dgm:cxn modelId="{F056D4B1-434B-4864-AEBC-7ED019644589}" type="presParOf" srcId="{8AB3862A-92CA-45A0-B848-FDD82E054494}" destId="{63F95CA7-CCEC-4CAA-AB34-9B2BDD04145F}" srcOrd="8" destOrd="0" presId="urn:microsoft.com/office/officeart/2005/8/layout/process3"/>
    <dgm:cxn modelId="{6CB76F94-7049-4C6E-A41E-1E3A0EEF9CCF}" type="presParOf" srcId="{63F95CA7-CCEC-4CAA-AB34-9B2BDD04145F}" destId="{A2DCE6C8-4AB8-4B12-B095-4897A7883FD6}" srcOrd="0" destOrd="0" presId="urn:microsoft.com/office/officeart/2005/8/layout/process3"/>
    <dgm:cxn modelId="{5AC093E6-CD14-45CB-AC69-4B6345EBC4C5}" type="presParOf" srcId="{63F95CA7-CCEC-4CAA-AB34-9B2BDD04145F}" destId="{B0FD9C1B-508F-4979-BAED-F092AEFAAB10}" srcOrd="1" destOrd="0" presId="urn:microsoft.com/office/officeart/2005/8/layout/process3"/>
    <dgm:cxn modelId="{D0BD47CE-0376-4994-884F-C873DF28E16D}" type="presParOf" srcId="{63F95CA7-CCEC-4CAA-AB34-9B2BDD04145F}" destId="{81774F21-5469-45AC-9854-619C2C15841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15F8B0-4BDB-4F2B-B6F3-9C9ABF916F7D}" type="doc">
      <dgm:prSet loTypeId="urn:microsoft.com/office/officeart/2005/8/layout/chevron1" loCatId="process" qsTypeId="urn:microsoft.com/office/officeart/2005/8/quickstyle/simple1" qsCatId="simple" csTypeId="urn:microsoft.com/office/officeart/2005/8/colors/accent1_1" csCatId="accent1" phldr="1"/>
      <dgm:spPr/>
    </dgm:pt>
    <dgm:pt modelId="{DE1E38F3-3E5D-4D4D-B710-9DA16BC4EB63}">
      <dgm:prSet phldrT="[テキスト]" custT="1"/>
      <dgm:spPr/>
      <dgm:t>
        <a:bodyPr/>
        <a:lstStyle/>
        <a:p>
          <a:r>
            <a:rPr kumimoji="1" lang="ja-JP" altLang="en-US" sz="900" dirty="0" smtClean="0"/>
            <a:t>①</a:t>
          </a:r>
          <a:r>
            <a:rPr kumimoji="1" lang="en-US" altLang="ja-JP" sz="900" dirty="0" smtClean="0"/>
            <a:t/>
          </a:r>
          <a:br>
            <a:rPr kumimoji="1" lang="en-US" altLang="ja-JP" sz="900" dirty="0" smtClean="0"/>
          </a:br>
          <a:r>
            <a:rPr kumimoji="1" lang="en-US" altLang="ja-JP" sz="900" dirty="0" smtClean="0"/>
            <a:t>Python</a:t>
          </a:r>
          <a:r>
            <a:rPr kumimoji="1" lang="ja-JP" altLang="en-US" sz="900" dirty="0" smtClean="0"/>
            <a:t>実行フォルダの作成</a:t>
          </a:r>
          <a:endParaRPr kumimoji="1" lang="ja-JP" altLang="en-US" sz="900" dirty="0"/>
        </a:p>
      </dgm:t>
    </dgm:pt>
    <dgm:pt modelId="{7C2E97F8-170E-4A3D-B989-0386FE8FD706}" type="parTrans" cxnId="{B8F254E1-FCD2-4355-A2ED-D697FDAB84A4}">
      <dgm:prSet/>
      <dgm:spPr/>
      <dgm:t>
        <a:bodyPr/>
        <a:lstStyle/>
        <a:p>
          <a:endParaRPr kumimoji="1" lang="ja-JP" altLang="en-US" sz="1600"/>
        </a:p>
      </dgm:t>
    </dgm:pt>
    <dgm:pt modelId="{497F2ADD-E7D3-479E-8173-FFA5BC166CF7}" type="sibTrans" cxnId="{B8F254E1-FCD2-4355-A2ED-D697FDAB84A4}">
      <dgm:prSet/>
      <dgm:spPr/>
      <dgm:t>
        <a:bodyPr/>
        <a:lstStyle/>
        <a:p>
          <a:endParaRPr kumimoji="1" lang="ja-JP" altLang="en-US" sz="1600"/>
        </a:p>
      </dgm:t>
    </dgm:pt>
    <dgm:pt modelId="{5DAED70D-5002-4FB0-A18F-4ED233CFD984}">
      <dgm:prSet phldrT="[テキスト]" custT="1"/>
      <dgm:spPr/>
      <dgm:t>
        <a:bodyPr/>
        <a:lstStyle/>
        <a:p>
          <a:r>
            <a:rPr kumimoji="1" lang="ja-JP" altLang="en-US" sz="900" dirty="0" smtClean="0"/>
            <a:t>②</a:t>
          </a:r>
          <a:r>
            <a:rPr kumimoji="1" lang="en-US" altLang="ja-JP" sz="900" dirty="0" smtClean="0"/>
            <a:t/>
          </a:r>
          <a:br>
            <a:rPr kumimoji="1" lang="en-US" altLang="ja-JP" sz="900" dirty="0" smtClean="0"/>
          </a:br>
          <a:r>
            <a:rPr kumimoji="1" lang="ja-JP" altLang="en-US" sz="900" dirty="0" smtClean="0"/>
            <a:t>フォルダ内にファイルを作成</a:t>
          </a:r>
          <a:r>
            <a:rPr kumimoji="1" lang="en-US" altLang="ja-JP" sz="900" dirty="0" smtClean="0"/>
            <a:t>(</a:t>
          </a:r>
          <a:r>
            <a:rPr kumimoji="1" lang="ja-JP" altLang="en-US" sz="900" dirty="0" smtClean="0"/>
            <a:t>拡張子は</a:t>
          </a:r>
          <a:r>
            <a:rPr kumimoji="1" lang="en-US" altLang="ja-JP" sz="900" dirty="0" smtClean="0"/>
            <a:t>[.</a:t>
          </a:r>
          <a:r>
            <a:rPr kumimoji="1" lang="en-US" altLang="ja-JP" sz="900" dirty="0" err="1" smtClean="0"/>
            <a:t>py</a:t>
          </a:r>
          <a:r>
            <a:rPr kumimoji="1" lang="en-US" altLang="ja-JP" sz="900" dirty="0" smtClean="0"/>
            <a:t>])</a:t>
          </a:r>
          <a:endParaRPr kumimoji="1" lang="ja-JP" altLang="en-US" sz="900" dirty="0"/>
        </a:p>
      </dgm:t>
    </dgm:pt>
    <dgm:pt modelId="{1445DF46-0319-45D6-AEDE-FDAE8D1D40C4}" type="parTrans" cxnId="{589366D1-2D37-4586-8F62-78A091E60F6F}">
      <dgm:prSet/>
      <dgm:spPr/>
      <dgm:t>
        <a:bodyPr/>
        <a:lstStyle/>
        <a:p>
          <a:endParaRPr kumimoji="1" lang="ja-JP" altLang="en-US" sz="1600"/>
        </a:p>
      </dgm:t>
    </dgm:pt>
    <dgm:pt modelId="{5C1D8B2E-8167-45A9-B301-D295FD790E61}" type="sibTrans" cxnId="{589366D1-2D37-4586-8F62-78A091E60F6F}">
      <dgm:prSet/>
      <dgm:spPr/>
      <dgm:t>
        <a:bodyPr/>
        <a:lstStyle/>
        <a:p>
          <a:endParaRPr kumimoji="1" lang="ja-JP" altLang="en-US" sz="1600"/>
        </a:p>
      </dgm:t>
    </dgm:pt>
    <dgm:pt modelId="{1714DD6A-D13A-462E-9404-857A2735E4EC}">
      <dgm:prSet phldrT="[テキスト]" custT="1"/>
      <dgm:spPr/>
      <dgm:t>
        <a:bodyPr/>
        <a:lstStyle/>
        <a:p>
          <a:r>
            <a:rPr kumimoji="1" lang="ja-JP" altLang="en-US" sz="900" dirty="0" smtClean="0"/>
            <a:t>③</a:t>
          </a:r>
          <a:r>
            <a:rPr kumimoji="1" lang="en-US" altLang="ja-JP" sz="900" dirty="0" smtClean="0"/>
            <a:t/>
          </a:r>
          <a:br>
            <a:rPr kumimoji="1" lang="en-US" altLang="ja-JP" sz="900" dirty="0" smtClean="0"/>
          </a:br>
          <a:r>
            <a:rPr kumimoji="1" lang="ja-JP" altLang="en-US" sz="900" dirty="0" smtClean="0"/>
            <a:t>ファイルにプログラムを記入</a:t>
          </a:r>
          <a:endParaRPr kumimoji="1" lang="ja-JP" altLang="en-US" sz="900" dirty="0"/>
        </a:p>
      </dgm:t>
    </dgm:pt>
    <dgm:pt modelId="{45006953-96C5-417D-9A87-9152AD22D704}" type="parTrans" cxnId="{9C5411F3-65DC-493C-AFAA-C2A26EF6D6C7}">
      <dgm:prSet/>
      <dgm:spPr/>
      <dgm:t>
        <a:bodyPr/>
        <a:lstStyle/>
        <a:p>
          <a:endParaRPr kumimoji="1" lang="ja-JP" altLang="en-US" sz="1600"/>
        </a:p>
      </dgm:t>
    </dgm:pt>
    <dgm:pt modelId="{CC67C723-4BF6-4B55-96F8-FFBBCE9E2CA6}" type="sibTrans" cxnId="{9C5411F3-65DC-493C-AFAA-C2A26EF6D6C7}">
      <dgm:prSet/>
      <dgm:spPr/>
      <dgm:t>
        <a:bodyPr/>
        <a:lstStyle/>
        <a:p>
          <a:endParaRPr kumimoji="1" lang="ja-JP" altLang="en-US" sz="1600"/>
        </a:p>
      </dgm:t>
    </dgm:pt>
    <dgm:pt modelId="{A4F67454-6166-4998-9FB3-35E61B2A930E}">
      <dgm:prSet phldrT="[テキスト]" custT="1"/>
      <dgm:spPr/>
      <dgm:t>
        <a:bodyPr/>
        <a:lstStyle/>
        <a:p>
          <a:r>
            <a:rPr kumimoji="1" lang="ja-JP" altLang="en-US" sz="900" dirty="0" smtClean="0"/>
            <a:t>④</a:t>
          </a:r>
          <a:r>
            <a:rPr kumimoji="1" lang="en-US" altLang="ja-JP" sz="900" dirty="0" smtClean="0"/>
            <a:t/>
          </a:r>
          <a:br>
            <a:rPr kumimoji="1" lang="en-US" altLang="ja-JP" sz="900" dirty="0" smtClean="0"/>
          </a:br>
          <a:r>
            <a:rPr kumimoji="1" lang="ja-JP" altLang="en-US" sz="900" dirty="0" smtClean="0"/>
            <a:t>コンソールで</a:t>
          </a:r>
          <a:r>
            <a:rPr kumimoji="1" lang="en-US" altLang="ja-JP" sz="900" dirty="0" smtClean="0"/>
            <a:t>Python</a:t>
          </a:r>
          <a:r>
            <a:rPr kumimoji="1" lang="ja-JP" altLang="en-US" sz="900" dirty="0" smtClean="0"/>
            <a:t>の実行フォルダへ移動</a:t>
          </a:r>
          <a:endParaRPr kumimoji="1" lang="ja-JP" altLang="en-US" sz="900" dirty="0"/>
        </a:p>
      </dgm:t>
    </dgm:pt>
    <dgm:pt modelId="{4BE0D954-200D-4609-AABF-2D0740FBAAD1}" type="parTrans" cxnId="{53BAED62-86CB-46D8-89BA-C7383C1D0F34}">
      <dgm:prSet/>
      <dgm:spPr/>
      <dgm:t>
        <a:bodyPr/>
        <a:lstStyle/>
        <a:p>
          <a:endParaRPr kumimoji="1" lang="ja-JP" altLang="en-US" sz="1600"/>
        </a:p>
      </dgm:t>
    </dgm:pt>
    <dgm:pt modelId="{140DFA14-E669-4FD2-8BD5-FBDD358E7B97}" type="sibTrans" cxnId="{53BAED62-86CB-46D8-89BA-C7383C1D0F34}">
      <dgm:prSet/>
      <dgm:spPr/>
      <dgm:t>
        <a:bodyPr/>
        <a:lstStyle/>
        <a:p>
          <a:endParaRPr kumimoji="1" lang="ja-JP" altLang="en-US" sz="1600"/>
        </a:p>
      </dgm:t>
    </dgm:pt>
    <dgm:pt modelId="{E5DB2ABD-F3E8-4F9C-A853-CA3145DF5485}">
      <dgm:prSet phldrT="[テキスト]" custT="1"/>
      <dgm:spPr/>
      <dgm:t>
        <a:bodyPr/>
        <a:lstStyle/>
        <a:p>
          <a:r>
            <a:rPr kumimoji="1" lang="ja-JP" altLang="en-US" sz="900" dirty="0" smtClean="0"/>
            <a:t>⑤</a:t>
          </a:r>
          <a:r>
            <a:rPr kumimoji="1" lang="en-US" altLang="ja-JP" sz="900" dirty="0" smtClean="0"/>
            <a:t/>
          </a:r>
          <a:br>
            <a:rPr kumimoji="1" lang="en-US" altLang="ja-JP" sz="900" dirty="0" smtClean="0"/>
          </a:br>
          <a:r>
            <a:rPr kumimoji="1" lang="ja-JP" altLang="en-US" sz="900" dirty="0" smtClean="0"/>
            <a:t>「ファイル名</a:t>
          </a:r>
          <a:r>
            <a:rPr kumimoji="1" lang="en-US" altLang="ja-JP" sz="900" dirty="0" smtClean="0"/>
            <a:t>.</a:t>
          </a:r>
          <a:r>
            <a:rPr kumimoji="1" lang="en-US" altLang="ja-JP" sz="900" dirty="0" err="1" smtClean="0"/>
            <a:t>py</a:t>
          </a:r>
          <a:r>
            <a:rPr kumimoji="1" lang="ja-JP" altLang="en-US" sz="900" dirty="0" smtClean="0"/>
            <a:t>」</a:t>
          </a:r>
          <a:r>
            <a:rPr kumimoji="1" lang="en-US" altLang="ja-JP" sz="900" dirty="0" smtClean="0"/>
            <a:t/>
          </a:r>
          <a:br>
            <a:rPr kumimoji="1" lang="en-US" altLang="ja-JP" sz="900" dirty="0" smtClean="0"/>
          </a:br>
          <a:r>
            <a:rPr kumimoji="1" lang="ja-JP" altLang="en-US" sz="900" dirty="0" smtClean="0"/>
            <a:t>を入力</a:t>
          </a:r>
          <a:endParaRPr kumimoji="1" lang="ja-JP" altLang="en-US" sz="900" dirty="0"/>
        </a:p>
      </dgm:t>
    </dgm:pt>
    <dgm:pt modelId="{DD3CBBED-B9F4-4BA3-B0BB-E36188F49AE4}" type="parTrans" cxnId="{9AFCEF05-A7DF-4AD2-B9AE-043542FAB722}">
      <dgm:prSet/>
      <dgm:spPr/>
      <dgm:t>
        <a:bodyPr/>
        <a:lstStyle/>
        <a:p>
          <a:endParaRPr kumimoji="1" lang="ja-JP" altLang="en-US" sz="1600"/>
        </a:p>
      </dgm:t>
    </dgm:pt>
    <dgm:pt modelId="{D6AA7096-2C9C-4499-BCC1-888E336D04E0}" type="sibTrans" cxnId="{9AFCEF05-A7DF-4AD2-B9AE-043542FAB722}">
      <dgm:prSet/>
      <dgm:spPr/>
      <dgm:t>
        <a:bodyPr/>
        <a:lstStyle/>
        <a:p>
          <a:endParaRPr kumimoji="1" lang="ja-JP" altLang="en-US" sz="1600"/>
        </a:p>
      </dgm:t>
    </dgm:pt>
    <dgm:pt modelId="{D2272B01-CF55-41BB-A5E5-B7AA19C3D5E3}">
      <dgm:prSet phldrT="[テキスト]" custT="1"/>
      <dgm:spPr/>
      <dgm:t>
        <a:bodyPr/>
        <a:lstStyle/>
        <a:p>
          <a:r>
            <a:rPr kumimoji="1" lang="ja-JP" altLang="en-US" sz="900" dirty="0" smtClean="0"/>
            <a:t>⑥</a:t>
          </a:r>
          <a:r>
            <a:rPr kumimoji="1" lang="en-US" altLang="ja-JP" sz="900" dirty="0" smtClean="0"/>
            <a:t/>
          </a:r>
          <a:br>
            <a:rPr kumimoji="1" lang="en-US" altLang="ja-JP" sz="900" dirty="0" smtClean="0"/>
          </a:br>
          <a:r>
            <a:rPr kumimoji="1" lang="ja-JP" altLang="en-US" sz="900" dirty="0" smtClean="0"/>
            <a:t>コンソールに表示</a:t>
          </a:r>
          <a:r>
            <a:rPr kumimoji="1" lang="en-US" altLang="ja-JP" sz="900" dirty="0" smtClean="0"/>
            <a:t/>
          </a:r>
          <a:br>
            <a:rPr kumimoji="1" lang="en-US" altLang="ja-JP" sz="900" dirty="0" smtClean="0"/>
          </a:br>
          <a:r>
            <a:rPr kumimoji="1" lang="ja-JP" altLang="en-US" sz="900" dirty="0" smtClean="0"/>
            <a:t>される</a:t>
          </a:r>
          <a:endParaRPr kumimoji="1" lang="ja-JP" altLang="en-US" sz="900" dirty="0"/>
        </a:p>
      </dgm:t>
    </dgm:pt>
    <dgm:pt modelId="{8E01520A-82BA-409D-AF3E-3AB4D91C7735}" type="parTrans" cxnId="{16BD4381-AE0E-485E-80F6-141EE24F4D02}">
      <dgm:prSet/>
      <dgm:spPr/>
      <dgm:t>
        <a:bodyPr/>
        <a:lstStyle/>
        <a:p>
          <a:endParaRPr kumimoji="1" lang="ja-JP" altLang="en-US" sz="1600"/>
        </a:p>
      </dgm:t>
    </dgm:pt>
    <dgm:pt modelId="{AEDB1ED3-98D7-429D-98B1-B8A8F9C510ED}" type="sibTrans" cxnId="{16BD4381-AE0E-485E-80F6-141EE24F4D02}">
      <dgm:prSet/>
      <dgm:spPr/>
      <dgm:t>
        <a:bodyPr/>
        <a:lstStyle/>
        <a:p>
          <a:endParaRPr kumimoji="1" lang="ja-JP" altLang="en-US" sz="1600"/>
        </a:p>
      </dgm:t>
    </dgm:pt>
    <dgm:pt modelId="{B545C139-43D9-45E9-8775-5552CD3EE661}" type="pres">
      <dgm:prSet presAssocID="{3515F8B0-4BDB-4F2B-B6F3-9C9ABF916F7D}" presName="Name0" presStyleCnt="0">
        <dgm:presLayoutVars>
          <dgm:dir/>
          <dgm:animLvl val="lvl"/>
          <dgm:resizeHandles val="exact"/>
        </dgm:presLayoutVars>
      </dgm:prSet>
      <dgm:spPr/>
    </dgm:pt>
    <dgm:pt modelId="{9FF03E4C-2BC2-4C15-89FD-6EE4C5A7F96F}" type="pres">
      <dgm:prSet presAssocID="{DE1E38F3-3E5D-4D4D-B710-9DA16BC4EB63}" presName="parTxOnly" presStyleLbl="node1" presStyleIdx="0" presStyleCnt="6">
        <dgm:presLayoutVars>
          <dgm:chMax val="0"/>
          <dgm:chPref val="0"/>
          <dgm:bulletEnabled val="1"/>
        </dgm:presLayoutVars>
      </dgm:prSet>
      <dgm:spPr/>
      <dgm:t>
        <a:bodyPr/>
        <a:lstStyle/>
        <a:p>
          <a:endParaRPr kumimoji="1" lang="ja-JP" altLang="en-US"/>
        </a:p>
      </dgm:t>
    </dgm:pt>
    <dgm:pt modelId="{D42E1CF6-137C-4771-B4A9-F0B43FBD73AE}" type="pres">
      <dgm:prSet presAssocID="{497F2ADD-E7D3-479E-8173-FFA5BC166CF7}" presName="parTxOnlySpace" presStyleCnt="0"/>
      <dgm:spPr/>
    </dgm:pt>
    <dgm:pt modelId="{3B8BC06F-4849-4246-9ABB-14A5B026F491}" type="pres">
      <dgm:prSet presAssocID="{5DAED70D-5002-4FB0-A18F-4ED233CFD984}" presName="parTxOnly" presStyleLbl="node1" presStyleIdx="1" presStyleCnt="6">
        <dgm:presLayoutVars>
          <dgm:chMax val="0"/>
          <dgm:chPref val="0"/>
          <dgm:bulletEnabled val="1"/>
        </dgm:presLayoutVars>
      </dgm:prSet>
      <dgm:spPr/>
      <dgm:t>
        <a:bodyPr/>
        <a:lstStyle/>
        <a:p>
          <a:endParaRPr kumimoji="1" lang="ja-JP" altLang="en-US"/>
        </a:p>
      </dgm:t>
    </dgm:pt>
    <dgm:pt modelId="{D45C695E-A8C9-40F8-B50D-77153788DCF8}" type="pres">
      <dgm:prSet presAssocID="{5C1D8B2E-8167-45A9-B301-D295FD790E61}" presName="parTxOnlySpace" presStyleCnt="0"/>
      <dgm:spPr/>
    </dgm:pt>
    <dgm:pt modelId="{5A832A97-C09A-4911-B61A-A2CE656F792B}" type="pres">
      <dgm:prSet presAssocID="{1714DD6A-D13A-462E-9404-857A2735E4EC}" presName="parTxOnly" presStyleLbl="node1" presStyleIdx="2" presStyleCnt="6">
        <dgm:presLayoutVars>
          <dgm:chMax val="0"/>
          <dgm:chPref val="0"/>
          <dgm:bulletEnabled val="1"/>
        </dgm:presLayoutVars>
      </dgm:prSet>
      <dgm:spPr/>
      <dgm:t>
        <a:bodyPr/>
        <a:lstStyle/>
        <a:p>
          <a:endParaRPr kumimoji="1" lang="ja-JP" altLang="en-US"/>
        </a:p>
      </dgm:t>
    </dgm:pt>
    <dgm:pt modelId="{02E866FC-6D91-4FEB-B461-BDC2B759BF6C}" type="pres">
      <dgm:prSet presAssocID="{CC67C723-4BF6-4B55-96F8-FFBBCE9E2CA6}" presName="parTxOnlySpace" presStyleCnt="0"/>
      <dgm:spPr/>
    </dgm:pt>
    <dgm:pt modelId="{96522780-057A-49E6-9F06-1604480F16EC}" type="pres">
      <dgm:prSet presAssocID="{A4F67454-6166-4998-9FB3-35E61B2A930E}" presName="parTxOnly" presStyleLbl="node1" presStyleIdx="3" presStyleCnt="6">
        <dgm:presLayoutVars>
          <dgm:chMax val="0"/>
          <dgm:chPref val="0"/>
          <dgm:bulletEnabled val="1"/>
        </dgm:presLayoutVars>
      </dgm:prSet>
      <dgm:spPr/>
    </dgm:pt>
    <dgm:pt modelId="{FD22EED4-0B64-4C1B-832E-4587AC266B1C}" type="pres">
      <dgm:prSet presAssocID="{140DFA14-E669-4FD2-8BD5-FBDD358E7B97}" presName="parTxOnlySpace" presStyleCnt="0"/>
      <dgm:spPr/>
    </dgm:pt>
    <dgm:pt modelId="{0289C890-4DC3-4418-86FF-B42E0F322ECD}" type="pres">
      <dgm:prSet presAssocID="{E5DB2ABD-F3E8-4F9C-A853-CA3145DF5485}" presName="parTxOnly" presStyleLbl="node1" presStyleIdx="4" presStyleCnt="6">
        <dgm:presLayoutVars>
          <dgm:chMax val="0"/>
          <dgm:chPref val="0"/>
          <dgm:bulletEnabled val="1"/>
        </dgm:presLayoutVars>
      </dgm:prSet>
      <dgm:spPr/>
      <dgm:t>
        <a:bodyPr/>
        <a:lstStyle/>
        <a:p>
          <a:endParaRPr kumimoji="1" lang="ja-JP" altLang="en-US"/>
        </a:p>
      </dgm:t>
    </dgm:pt>
    <dgm:pt modelId="{9144D4BF-BCE3-4C4A-8010-2F3EA835FFD6}" type="pres">
      <dgm:prSet presAssocID="{D6AA7096-2C9C-4499-BCC1-888E336D04E0}" presName="parTxOnlySpace" presStyleCnt="0"/>
      <dgm:spPr/>
    </dgm:pt>
    <dgm:pt modelId="{DD25DE2F-2C1D-4C6D-953D-508F9E70F073}" type="pres">
      <dgm:prSet presAssocID="{D2272B01-CF55-41BB-A5E5-B7AA19C3D5E3}" presName="parTxOnly" presStyleLbl="node1" presStyleIdx="5" presStyleCnt="6">
        <dgm:presLayoutVars>
          <dgm:chMax val="0"/>
          <dgm:chPref val="0"/>
          <dgm:bulletEnabled val="1"/>
        </dgm:presLayoutVars>
      </dgm:prSet>
      <dgm:spPr/>
      <dgm:t>
        <a:bodyPr/>
        <a:lstStyle/>
        <a:p>
          <a:endParaRPr kumimoji="1" lang="ja-JP" altLang="en-US"/>
        </a:p>
      </dgm:t>
    </dgm:pt>
  </dgm:ptLst>
  <dgm:cxnLst>
    <dgm:cxn modelId="{53BAED62-86CB-46D8-89BA-C7383C1D0F34}" srcId="{3515F8B0-4BDB-4F2B-B6F3-9C9ABF916F7D}" destId="{A4F67454-6166-4998-9FB3-35E61B2A930E}" srcOrd="3" destOrd="0" parTransId="{4BE0D954-200D-4609-AABF-2D0740FBAAD1}" sibTransId="{140DFA14-E669-4FD2-8BD5-FBDD358E7B97}"/>
    <dgm:cxn modelId="{6F8C1A2D-F917-4BD2-89CF-A3C9E8A5F330}" type="presOf" srcId="{5DAED70D-5002-4FB0-A18F-4ED233CFD984}" destId="{3B8BC06F-4849-4246-9ABB-14A5B026F491}" srcOrd="0" destOrd="0" presId="urn:microsoft.com/office/officeart/2005/8/layout/chevron1"/>
    <dgm:cxn modelId="{7FC6A88E-E1F2-4659-90B4-9AED97C89747}" type="presOf" srcId="{A4F67454-6166-4998-9FB3-35E61B2A930E}" destId="{96522780-057A-49E6-9F06-1604480F16EC}" srcOrd="0" destOrd="0" presId="urn:microsoft.com/office/officeart/2005/8/layout/chevron1"/>
    <dgm:cxn modelId="{D555399F-2AEE-4DE5-817E-64B14C7052F3}" type="presOf" srcId="{E5DB2ABD-F3E8-4F9C-A853-CA3145DF5485}" destId="{0289C890-4DC3-4418-86FF-B42E0F322ECD}" srcOrd="0" destOrd="0" presId="urn:microsoft.com/office/officeart/2005/8/layout/chevron1"/>
    <dgm:cxn modelId="{16BD4381-AE0E-485E-80F6-141EE24F4D02}" srcId="{3515F8B0-4BDB-4F2B-B6F3-9C9ABF916F7D}" destId="{D2272B01-CF55-41BB-A5E5-B7AA19C3D5E3}" srcOrd="5" destOrd="0" parTransId="{8E01520A-82BA-409D-AF3E-3AB4D91C7735}" sibTransId="{AEDB1ED3-98D7-429D-98B1-B8A8F9C510ED}"/>
    <dgm:cxn modelId="{589366D1-2D37-4586-8F62-78A091E60F6F}" srcId="{3515F8B0-4BDB-4F2B-B6F3-9C9ABF916F7D}" destId="{5DAED70D-5002-4FB0-A18F-4ED233CFD984}" srcOrd="1" destOrd="0" parTransId="{1445DF46-0319-45D6-AEDE-FDAE8D1D40C4}" sibTransId="{5C1D8B2E-8167-45A9-B301-D295FD790E61}"/>
    <dgm:cxn modelId="{ABCCD965-EE56-4BDD-8515-3698FDBB40E1}" type="presOf" srcId="{DE1E38F3-3E5D-4D4D-B710-9DA16BC4EB63}" destId="{9FF03E4C-2BC2-4C15-89FD-6EE4C5A7F96F}" srcOrd="0" destOrd="0" presId="urn:microsoft.com/office/officeart/2005/8/layout/chevron1"/>
    <dgm:cxn modelId="{B8F254E1-FCD2-4355-A2ED-D697FDAB84A4}" srcId="{3515F8B0-4BDB-4F2B-B6F3-9C9ABF916F7D}" destId="{DE1E38F3-3E5D-4D4D-B710-9DA16BC4EB63}" srcOrd="0" destOrd="0" parTransId="{7C2E97F8-170E-4A3D-B989-0386FE8FD706}" sibTransId="{497F2ADD-E7D3-479E-8173-FFA5BC166CF7}"/>
    <dgm:cxn modelId="{9C5411F3-65DC-493C-AFAA-C2A26EF6D6C7}" srcId="{3515F8B0-4BDB-4F2B-B6F3-9C9ABF916F7D}" destId="{1714DD6A-D13A-462E-9404-857A2735E4EC}" srcOrd="2" destOrd="0" parTransId="{45006953-96C5-417D-9A87-9152AD22D704}" sibTransId="{CC67C723-4BF6-4B55-96F8-FFBBCE9E2CA6}"/>
    <dgm:cxn modelId="{CF9BEFA9-44DF-47F0-8198-AEC4FE34ACAB}" type="presOf" srcId="{3515F8B0-4BDB-4F2B-B6F3-9C9ABF916F7D}" destId="{B545C139-43D9-45E9-8775-5552CD3EE661}" srcOrd="0" destOrd="0" presId="urn:microsoft.com/office/officeart/2005/8/layout/chevron1"/>
    <dgm:cxn modelId="{BF412EE7-928F-4F54-8D8E-758A8B1BC5F2}" type="presOf" srcId="{1714DD6A-D13A-462E-9404-857A2735E4EC}" destId="{5A832A97-C09A-4911-B61A-A2CE656F792B}" srcOrd="0" destOrd="0" presId="urn:microsoft.com/office/officeart/2005/8/layout/chevron1"/>
    <dgm:cxn modelId="{9AFCEF05-A7DF-4AD2-B9AE-043542FAB722}" srcId="{3515F8B0-4BDB-4F2B-B6F3-9C9ABF916F7D}" destId="{E5DB2ABD-F3E8-4F9C-A853-CA3145DF5485}" srcOrd="4" destOrd="0" parTransId="{DD3CBBED-B9F4-4BA3-B0BB-E36188F49AE4}" sibTransId="{D6AA7096-2C9C-4499-BCC1-888E336D04E0}"/>
    <dgm:cxn modelId="{8B21C9AD-CAF7-493E-A203-7F7E236DCEB3}" type="presOf" srcId="{D2272B01-CF55-41BB-A5E5-B7AA19C3D5E3}" destId="{DD25DE2F-2C1D-4C6D-953D-508F9E70F073}" srcOrd="0" destOrd="0" presId="urn:microsoft.com/office/officeart/2005/8/layout/chevron1"/>
    <dgm:cxn modelId="{A1A395AE-58F6-4655-8E57-2AB4F823CE7D}" type="presParOf" srcId="{B545C139-43D9-45E9-8775-5552CD3EE661}" destId="{9FF03E4C-2BC2-4C15-89FD-6EE4C5A7F96F}" srcOrd="0" destOrd="0" presId="urn:microsoft.com/office/officeart/2005/8/layout/chevron1"/>
    <dgm:cxn modelId="{2E9F25BE-3160-4A87-9966-CA4AA85AA4C0}" type="presParOf" srcId="{B545C139-43D9-45E9-8775-5552CD3EE661}" destId="{D42E1CF6-137C-4771-B4A9-F0B43FBD73AE}" srcOrd="1" destOrd="0" presId="urn:microsoft.com/office/officeart/2005/8/layout/chevron1"/>
    <dgm:cxn modelId="{08BD689D-A030-4A43-880F-A2F801E1A739}" type="presParOf" srcId="{B545C139-43D9-45E9-8775-5552CD3EE661}" destId="{3B8BC06F-4849-4246-9ABB-14A5B026F491}" srcOrd="2" destOrd="0" presId="urn:microsoft.com/office/officeart/2005/8/layout/chevron1"/>
    <dgm:cxn modelId="{5AE57192-490A-48B4-BFF6-16EE48A15C80}" type="presParOf" srcId="{B545C139-43D9-45E9-8775-5552CD3EE661}" destId="{D45C695E-A8C9-40F8-B50D-77153788DCF8}" srcOrd="3" destOrd="0" presId="urn:microsoft.com/office/officeart/2005/8/layout/chevron1"/>
    <dgm:cxn modelId="{FA11BEC8-8898-4D16-8442-18BDA6AA4790}" type="presParOf" srcId="{B545C139-43D9-45E9-8775-5552CD3EE661}" destId="{5A832A97-C09A-4911-B61A-A2CE656F792B}" srcOrd="4" destOrd="0" presId="urn:microsoft.com/office/officeart/2005/8/layout/chevron1"/>
    <dgm:cxn modelId="{0F154CDA-BFCE-4F4B-B452-71AC934B0584}" type="presParOf" srcId="{B545C139-43D9-45E9-8775-5552CD3EE661}" destId="{02E866FC-6D91-4FEB-B461-BDC2B759BF6C}" srcOrd="5" destOrd="0" presId="urn:microsoft.com/office/officeart/2005/8/layout/chevron1"/>
    <dgm:cxn modelId="{7CE8B96C-421E-4704-AF2F-F06EC925AB99}" type="presParOf" srcId="{B545C139-43D9-45E9-8775-5552CD3EE661}" destId="{96522780-057A-49E6-9F06-1604480F16EC}" srcOrd="6" destOrd="0" presId="urn:microsoft.com/office/officeart/2005/8/layout/chevron1"/>
    <dgm:cxn modelId="{E16F0C32-13AE-48BE-8904-D5BF3040663F}" type="presParOf" srcId="{B545C139-43D9-45E9-8775-5552CD3EE661}" destId="{FD22EED4-0B64-4C1B-832E-4587AC266B1C}" srcOrd="7" destOrd="0" presId="urn:microsoft.com/office/officeart/2005/8/layout/chevron1"/>
    <dgm:cxn modelId="{93CB3238-7129-4F17-AD98-173DD362461C}" type="presParOf" srcId="{B545C139-43D9-45E9-8775-5552CD3EE661}" destId="{0289C890-4DC3-4418-86FF-B42E0F322ECD}" srcOrd="8" destOrd="0" presId="urn:microsoft.com/office/officeart/2005/8/layout/chevron1"/>
    <dgm:cxn modelId="{A92B70EB-6B12-49B4-90E0-1E44350190CC}" type="presParOf" srcId="{B545C139-43D9-45E9-8775-5552CD3EE661}" destId="{9144D4BF-BCE3-4C4A-8010-2F3EA835FFD6}" srcOrd="9" destOrd="0" presId="urn:microsoft.com/office/officeart/2005/8/layout/chevron1"/>
    <dgm:cxn modelId="{E2133D55-2297-45CD-B300-3518DAE96FC4}" type="presParOf" srcId="{B545C139-43D9-45E9-8775-5552CD3EE661}" destId="{DD25DE2F-2C1D-4C6D-953D-508F9E70F07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23625-237D-4EEB-8E89-EFA2EEBF3F0B}">
      <dsp:nvSpPr>
        <dsp:cNvPr id="0" name=""/>
        <dsp:cNvSpPr/>
      </dsp:nvSpPr>
      <dsp:spPr>
        <a:xfrm>
          <a:off x="12781" y="0"/>
          <a:ext cx="1507848" cy="733746"/>
        </a:xfrm>
        <a:prstGeom prst="roundRect">
          <a:avLst>
            <a:gd name="adj" fmla="val 10000"/>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基本構文</a:t>
          </a:r>
          <a:endParaRPr kumimoji="1" lang="ja-JP" altLang="en-US" sz="1600" b="1" kern="1200" dirty="0"/>
        </a:p>
      </dsp:txBody>
      <dsp:txXfrm>
        <a:off x="12781" y="0"/>
        <a:ext cx="1507848" cy="489164"/>
      </dsp:txXfrm>
    </dsp:sp>
    <dsp:sp modelId="{F9428AEB-2EB8-4F03-9C62-B6C83A22CBB6}">
      <dsp:nvSpPr>
        <dsp:cNvPr id="0" name=""/>
        <dsp:cNvSpPr/>
      </dsp:nvSpPr>
      <dsp:spPr>
        <a:xfrm>
          <a:off x="321315" y="489164"/>
          <a:ext cx="1507848" cy="2002742"/>
        </a:xfrm>
        <a:prstGeom prst="roundRect">
          <a:avLst>
            <a:gd name="adj" fmla="val 10000"/>
          </a:avLst>
        </a:prstGeom>
        <a:solidFill>
          <a:schemeClr val="bg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入出力</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変数</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コメント</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演算子</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条件分岐</a:t>
          </a:r>
          <a:endParaRPr kumimoji="1" lang="ja-JP" altLang="en-US" sz="1600" kern="1200" dirty="0"/>
        </a:p>
      </dsp:txBody>
      <dsp:txXfrm>
        <a:off x="365478" y="533327"/>
        <a:ext cx="1419522" cy="1914416"/>
      </dsp:txXfrm>
    </dsp:sp>
    <dsp:sp modelId="{65A4CE7F-5A38-4D0C-B9F0-C252554B3D46}">
      <dsp:nvSpPr>
        <dsp:cNvPr id="0" name=""/>
        <dsp:cNvSpPr/>
      </dsp:nvSpPr>
      <dsp:spPr>
        <a:xfrm rot="21565050">
          <a:off x="1749100" y="44457"/>
          <a:ext cx="484410"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1749103" y="120099"/>
        <a:ext cx="371806" cy="225208"/>
      </dsp:txXfrm>
    </dsp:sp>
    <dsp:sp modelId="{E7B577E2-205C-4B01-BB4A-FACB3719CA81}">
      <dsp:nvSpPr>
        <dsp:cNvPr id="0" name=""/>
        <dsp:cNvSpPr/>
      </dsp:nvSpPr>
      <dsp:spPr>
        <a:xfrm>
          <a:off x="2434564" y="-24628"/>
          <a:ext cx="1509071"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関数</a:t>
          </a:r>
          <a:endParaRPr kumimoji="1" lang="ja-JP" altLang="en-US" sz="1600" b="1" kern="1200" dirty="0"/>
        </a:p>
      </dsp:txBody>
      <dsp:txXfrm>
        <a:off x="2434564" y="-24628"/>
        <a:ext cx="1509071" cy="489164"/>
      </dsp:txXfrm>
    </dsp:sp>
    <dsp:sp modelId="{2297E1D8-E0D9-4ADA-9D7C-386DFFB4E048}">
      <dsp:nvSpPr>
        <dsp:cNvPr id="0" name=""/>
        <dsp:cNvSpPr/>
      </dsp:nvSpPr>
      <dsp:spPr>
        <a:xfrm>
          <a:off x="2607585" y="464535"/>
          <a:ext cx="1780101" cy="2052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関数定義</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関数呼び出</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組み込み関数</a:t>
          </a:r>
          <a:endParaRPr kumimoji="1" lang="ja-JP" altLang="en-US" sz="1600" kern="1200" dirty="0"/>
        </a:p>
      </dsp:txBody>
      <dsp:txXfrm>
        <a:off x="2659722" y="516672"/>
        <a:ext cx="1675827" cy="1947726"/>
      </dsp:txXfrm>
    </dsp:sp>
    <dsp:sp modelId="{B768B3D6-8DE4-4E5B-BD4A-0E0A91EF878C}">
      <dsp:nvSpPr>
        <dsp:cNvPr id="0" name=""/>
        <dsp:cNvSpPr/>
      </dsp:nvSpPr>
      <dsp:spPr>
        <a:xfrm rot="33099">
          <a:off x="4205986" y="44748"/>
          <a:ext cx="556234"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4205989" y="119276"/>
        <a:ext cx="443630" cy="225208"/>
      </dsp:txXfrm>
    </dsp:sp>
    <dsp:sp modelId="{74DD3C72-0997-4923-9059-B06F6A3686B6}">
      <dsp:nvSpPr>
        <dsp:cNvPr id="0" name=""/>
        <dsp:cNvSpPr/>
      </dsp:nvSpPr>
      <dsp:spPr>
        <a:xfrm>
          <a:off x="4993086"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ja-JP" altLang="en-US" sz="1600" b="1" kern="1200" dirty="0" smtClean="0"/>
            <a:t>データ構造</a:t>
          </a:r>
          <a:endParaRPr kumimoji="1" lang="ja-JP" altLang="en-US" sz="1600" b="1" kern="1200" dirty="0"/>
        </a:p>
      </dsp:txBody>
      <dsp:txXfrm>
        <a:off x="4993086" y="0"/>
        <a:ext cx="1507848" cy="489164"/>
      </dsp:txXfrm>
    </dsp:sp>
    <dsp:sp modelId="{E3B61C3C-2DF6-4E35-925C-E20015C93559}">
      <dsp:nvSpPr>
        <dsp:cNvPr id="0" name=""/>
        <dsp:cNvSpPr/>
      </dsp:nvSpPr>
      <dsp:spPr>
        <a:xfrm>
          <a:off x="5301621"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リスト</a:t>
          </a:r>
          <a:r>
            <a:rPr kumimoji="1" lang="en-US" altLang="ja-JP" sz="1200" kern="1200" dirty="0" smtClean="0"/>
            <a:t>(</a:t>
          </a:r>
          <a:r>
            <a:rPr kumimoji="1" lang="ja-JP" altLang="en-US" sz="1200" kern="1200" dirty="0" smtClean="0"/>
            <a:t>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辞書</a:t>
          </a:r>
          <a:r>
            <a:rPr kumimoji="1" lang="en-US" altLang="ja-JP" sz="1200" kern="1200" dirty="0" smtClean="0"/>
            <a:t>(</a:t>
          </a:r>
          <a:r>
            <a:rPr kumimoji="1" lang="ja-JP" altLang="en-US" sz="1200" kern="1200" dirty="0" smtClean="0"/>
            <a:t>連想配列</a:t>
          </a:r>
          <a:r>
            <a:rPr kumimoji="1" lang="en-US" altLang="ja-JP" sz="1200" kern="1200" dirty="0" smtClean="0"/>
            <a:t>)</a:t>
          </a:r>
          <a:endParaRPr kumimoji="1" lang="ja-JP" altLang="en-US" sz="1200" kern="1200" dirty="0"/>
        </a:p>
        <a:p>
          <a:pPr marL="114300" lvl="1" indent="-114300" algn="l" defTabSz="622300">
            <a:lnSpc>
              <a:spcPct val="90000"/>
            </a:lnSpc>
            <a:spcBef>
              <a:spcPct val="0"/>
            </a:spcBef>
            <a:spcAft>
              <a:spcPct val="15000"/>
            </a:spcAft>
            <a:buChar char="••"/>
          </a:pPr>
          <a:r>
            <a:rPr kumimoji="1" lang="ja-JP" altLang="en-US" sz="1400" kern="1200" dirty="0" smtClean="0"/>
            <a:t>文字列の基本操作</a:t>
          </a:r>
          <a:endParaRPr kumimoji="1" lang="ja-JP" altLang="en-US" sz="1400" kern="1200" dirty="0"/>
        </a:p>
      </dsp:txBody>
      <dsp:txXfrm>
        <a:off x="5345784" y="533327"/>
        <a:ext cx="1419522" cy="1914416"/>
      </dsp:txXfrm>
    </dsp:sp>
    <dsp:sp modelId="{21911A1E-3413-4836-9F16-6C48D6601D61}">
      <dsp:nvSpPr>
        <dsp:cNvPr id="0" name=""/>
        <dsp:cNvSpPr/>
      </dsp:nvSpPr>
      <dsp:spPr>
        <a:xfrm>
          <a:off x="6729419"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6729419" y="131977"/>
        <a:ext cx="371781" cy="225208"/>
      </dsp:txXfrm>
    </dsp:sp>
    <dsp:sp modelId="{B33D9057-9707-4579-82A7-72F37B3E2948}">
      <dsp:nvSpPr>
        <dsp:cNvPr id="0" name=""/>
        <dsp:cNvSpPr/>
      </dsp:nvSpPr>
      <dsp:spPr>
        <a:xfrm>
          <a:off x="7414870"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kumimoji="1" lang="ja-JP" altLang="en-US" sz="1400" b="1" kern="1200" dirty="0" smtClean="0"/>
            <a:t>ファイル入出力</a:t>
          </a:r>
          <a:endParaRPr kumimoji="1" lang="ja-JP" altLang="en-US" sz="1400" b="1" kern="1200" dirty="0"/>
        </a:p>
      </dsp:txBody>
      <dsp:txXfrm>
        <a:off x="7414870" y="0"/>
        <a:ext cx="1507848" cy="489164"/>
      </dsp:txXfrm>
    </dsp:sp>
    <dsp:sp modelId="{19EB5F7F-3441-4BD4-823B-9FAE9324038F}">
      <dsp:nvSpPr>
        <dsp:cNvPr id="0" name=""/>
        <dsp:cNvSpPr/>
      </dsp:nvSpPr>
      <dsp:spPr>
        <a:xfrm>
          <a:off x="7723405"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読み込み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書き込み</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上書き</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kern="1200" dirty="0" smtClean="0"/>
            <a:t>削除</a:t>
          </a:r>
          <a:endParaRPr kumimoji="1" lang="ja-JP" altLang="en-US" sz="1600" kern="1200" dirty="0"/>
        </a:p>
      </dsp:txBody>
      <dsp:txXfrm>
        <a:off x="7767568" y="533327"/>
        <a:ext cx="1419522" cy="1914416"/>
      </dsp:txXfrm>
    </dsp:sp>
    <dsp:sp modelId="{5E1B921B-59E9-4C3C-B0C2-9D6FCAA240C8}">
      <dsp:nvSpPr>
        <dsp:cNvPr id="0" name=""/>
        <dsp:cNvSpPr/>
      </dsp:nvSpPr>
      <dsp:spPr>
        <a:xfrm>
          <a:off x="9151203" y="56907"/>
          <a:ext cx="484385" cy="375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kumimoji="1" lang="ja-JP" altLang="en-US" sz="400" kern="1200"/>
        </a:p>
      </dsp:txBody>
      <dsp:txXfrm>
        <a:off x="9151203" y="131977"/>
        <a:ext cx="371781" cy="225208"/>
      </dsp:txXfrm>
    </dsp:sp>
    <dsp:sp modelId="{B0FD9C1B-508F-4979-BAED-F092AEFAAB10}">
      <dsp:nvSpPr>
        <dsp:cNvPr id="0" name=""/>
        <dsp:cNvSpPr/>
      </dsp:nvSpPr>
      <dsp:spPr>
        <a:xfrm>
          <a:off x="9836654" y="0"/>
          <a:ext cx="1507848" cy="733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kumimoji="1" lang="en-US" altLang="ja-JP" sz="1600" b="1" kern="1200" dirty="0" smtClean="0"/>
            <a:t>API</a:t>
          </a:r>
          <a:r>
            <a:rPr kumimoji="1" lang="ja-JP" altLang="en-US" sz="1600" b="1" kern="1200" dirty="0" smtClean="0"/>
            <a:t>実行</a:t>
          </a:r>
          <a:endParaRPr kumimoji="1" lang="ja-JP" altLang="en-US" sz="1600" b="1" kern="1200" dirty="0"/>
        </a:p>
      </dsp:txBody>
      <dsp:txXfrm>
        <a:off x="9836654" y="0"/>
        <a:ext cx="1507848" cy="489164"/>
      </dsp:txXfrm>
    </dsp:sp>
    <dsp:sp modelId="{81774F21-5469-45AC-9854-619C2C158415}">
      <dsp:nvSpPr>
        <dsp:cNvPr id="0" name=""/>
        <dsp:cNvSpPr/>
      </dsp:nvSpPr>
      <dsp:spPr>
        <a:xfrm>
          <a:off x="10145189" y="489164"/>
          <a:ext cx="1507848" cy="20027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1" lang="en-US" altLang="ja-JP" sz="1600" kern="1200" dirty="0" err="1" smtClean="0"/>
            <a:t>Genesys</a:t>
          </a:r>
          <a:r>
            <a:rPr kumimoji="1" lang="ja-JP" altLang="en-US" sz="1600" kern="1200" dirty="0" smtClean="0"/>
            <a:t>の</a:t>
          </a:r>
          <a:r>
            <a:rPr kumimoji="1" lang="en-US" altLang="ja-JP" sz="1600" kern="1200" dirty="0" smtClean="0"/>
            <a:t>API</a:t>
          </a:r>
          <a:r>
            <a:rPr kumimoji="1" lang="ja-JP" altLang="en-US" sz="1600" kern="1200" dirty="0" smtClean="0"/>
            <a:t>を活用して実行</a:t>
          </a:r>
          <a:endParaRPr kumimoji="1" lang="ja-JP" altLang="en-US" sz="1600" kern="1200" dirty="0"/>
        </a:p>
      </dsp:txBody>
      <dsp:txXfrm>
        <a:off x="10189352" y="533327"/>
        <a:ext cx="1419522" cy="1914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03E4C-2BC2-4C15-89FD-6EE4C5A7F96F}">
      <dsp:nvSpPr>
        <dsp:cNvPr id="0" name=""/>
        <dsp:cNvSpPr/>
      </dsp:nvSpPr>
      <dsp:spPr>
        <a:xfrm>
          <a:off x="5613" y="78751"/>
          <a:ext cx="2088126" cy="83525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kumimoji="1" lang="ja-JP" altLang="en-US" sz="900" kern="1200" dirty="0" smtClean="0"/>
            <a:t>①</a:t>
          </a:r>
          <a:r>
            <a:rPr kumimoji="1" lang="en-US" altLang="ja-JP" sz="900" kern="1200" dirty="0" smtClean="0"/>
            <a:t/>
          </a:r>
          <a:br>
            <a:rPr kumimoji="1" lang="en-US" altLang="ja-JP" sz="900" kern="1200" dirty="0" smtClean="0"/>
          </a:br>
          <a:r>
            <a:rPr kumimoji="1" lang="en-US" altLang="ja-JP" sz="900" kern="1200" dirty="0" smtClean="0"/>
            <a:t>Python</a:t>
          </a:r>
          <a:r>
            <a:rPr kumimoji="1" lang="ja-JP" altLang="en-US" sz="900" kern="1200" dirty="0" smtClean="0"/>
            <a:t>実行フォルダの作成</a:t>
          </a:r>
          <a:endParaRPr kumimoji="1" lang="ja-JP" altLang="en-US" sz="900" kern="1200" dirty="0"/>
        </a:p>
      </dsp:txBody>
      <dsp:txXfrm>
        <a:off x="423238" y="78751"/>
        <a:ext cx="1252876" cy="835250"/>
      </dsp:txXfrm>
    </dsp:sp>
    <dsp:sp modelId="{3B8BC06F-4849-4246-9ABB-14A5B026F491}">
      <dsp:nvSpPr>
        <dsp:cNvPr id="0" name=""/>
        <dsp:cNvSpPr/>
      </dsp:nvSpPr>
      <dsp:spPr>
        <a:xfrm>
          <a:off x="1884926" y="78751"/>
          <a:ext cx="2088126" cy="83525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kumimoji="1" lang="ja-JP" altLang="en-US" sz="900" kern="1200" dirty="0" smtClean="0"/>
            <a:t>②</a:t>
          </a:r>
          <a:r>
            <a:rPr kumimoji="1" lang="en-US" altLang="ja-JP" sz="900" kern="1200" dirty="0" smtClean="0"/>
            <a:t/>
          </a:r>
          <a:br>
            <a:rPr kumimoji="1" lang="en-US" altLang="ja-JP" sz="900" kern="1200" dirty="0" smtClean="0"/>
          </a:br>
          <a:r>
            <a:rPr kumimoji="1" lang="ja-JP" altLang="en-US" sz="900" kern="1200" dirty="0" smtClean="0"/>
            <a:t>フォルダ内にファイルを作成</a:t>
          </a:r>
          <a:r>
            <a:rPr kumimoji="1" lang="en-US" altLang="ja-JP" sz="900" kern="1200" dirty="0" smtClean="0"/>
            <a:t>(</a:t>
          </a:r>
          <a:r>
            <a:rPr kumimoji="1" lang="ja-JP" altLang="en-US" sz="900" kern="1200" dirty="0" smtClean="0"/>
            <a:t>拡張子は</a:t>
          </a:r>
          <a:r>
            <a:rPr kumimoji="1" lang="en-US" altLang="ja-JP" sz="900" kern="1200" dirty="0" smtClean="0"/>
            <a:t>[.</a:t>
          </a:r>
          <a:r>
            <a:rPr kumimoji="1" lang="en-US" altLang="ja-JP" sz="900" kern="1200" dirty="0" err="1" smtClean="0"/>
            <a:t>py</a:t>
          </a:r>
          <a:r>
            <a:rPr kumimoji="1" lang="en-US" altLang="ja-JP" sz="900" kern="1200" dirty="0" smtClean="0"/>
            <a:t>])</a:t>
          </a:r>
          <a:endParaRPr kumimoji="1" lang="ja-JP" altLang="en-US" sz="900" kern="1200" dirty="0"/>
        </a:p>
      </dsp:txBody>
      <dsp:txXfrm>
        <a:off x="2302551" y="78751"/>
        <a:ext cx="1252876" cy="835250"/>
      </dsp:txXfrm>
    </dsp:sp>
    <dsp:sp modelId="{5A832A97-C09A-4911-B61A-A2CE656F792B}">
      <dsp:nvSpPr>
        <dsp:cNvPr id="0" name=""/>
        <dsp:cNvSpPr/>
      </dsp:nvSpPr>
      <dsp:spPr>
        <a:xfrm>
          <a:off x="3764240" y="78751"/>
          <a:ext cx="2088126" cy="83525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kumimoji="1" lang="ja-JP" altLang="en-US" sz="900" kern="1200" dirty="0" smtClean="0"/>
            <a:t>③</a:t>
          </a:r>
          <a:r>
            <a:rPr kumimoji="1" lang="en-US" altLang="ja-JP" sz="900" kern="1200" dirty="0" smtClean="0"/>
            <a:t/>
          </a:r>
          <a:br>
            <a:rPr kumimoji="1" lang="en-US" altLang="ja-JP" sz="900" kern="1200" dirty="0" smtClean="0"/>
          </a:br>
          <a:r>
            <a:rPr kumimoji="1" lang="ja-JP" altLang="en-US" sz="900" kern="1200" dirty="0" smtClean="0"/>
            <a:t>ファイルにプログラムを記入</a:t>
          </a:r>
          <a:endParaRPr kumimoji="1" lang="ja-JP" altLang="en-US" sz="900" kern="1200" dirty="0"/>
        </a:p>
      </dsp:txBody>
      <dsp:txXfrm>
        <a:off x="4181865" y="78751"/>
        <a:ext cx="1252876" cy="835250"/>
      </dsp:txXfrm>
    </dsp:sp>
    <dsp:sp modelId="{96522780-057A-49E6-9F06-1604480F16EC}">
      <dsp:nvSpPr>
        <dsp:cNvPr id="0" name=""/>
        <dsp:cNvSpPr/>
      </dsp:nvSpPr>
      <dsp:spPr>
        <a:xfrm>
          <a:off x="5643553" y="78751"/>
          <a:ext cx="2088126" cy="83525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kumimoji="1" lang="ja-JP" altLang="en-US" sz="900" kern="1200" dirty="0" smtClean="0"/>
            <a:t>④</a:t>
          </a:r>
          <a:r>
            <a:rPr kumimoji="1" lang="en-US" altLang="ja-JP" sz="900" kern="1200" dirty="0" smtClean="0"/>
            <a:t/>
          </a:r>
          <a:br>
            <a:rPr kumimoji="1" lang="en-US" altLang="ja-JP" sz="900" kern="1200" dirty="0" smtClean="0"/>
          </a:br>
          <a:r>
            <a:rPr kumimoji="1" lang="ja-JP" altLang="en-US" sz="900" kern="1200" dirty="0" smtClean="0"/>
            <a:t>コンソールで</a:t>
          </a:r>
          <a:r>
            <a:rPr kumimoji="1" lang="en-US" altLang="ja-JP" sz="900" kern="1200" dirty="0" smtClean="0"/>
            <a:t>Python</a:t>
          </a:r>
          <a:r>
            <a:rPr kumimoji="1" lang="ja-JP" altLang="en-US" sz="900" kern="1200" dirty="0" smtClean="0"/>
            <a:t>の実行フォルダへ移動</a:t>
          </a:r>
          <a:endParaRPr kumimoji="1" lang="ja-JP" altLang="en-US" sz="900" kern="1200" dirty="0"/>
        </a:p>
      </dsp:txBody>
      <dsp:txXfrm>
        <a:off x="6061178" y="78751"/>
        <a:ext cx="1252876" cy="835250"/>
      </dsp:txXfrm>
    </dsp:sp>
    <dsp:sp modelId="{0289C890-4DC3-4418-86FF-B42E0F322ECD}">
      <dsp:nvSpPr>
        <dsp:cNvPr id="0" name=""/>
        <dsp:cNvSpPr/>
      </dsp:nvSpPr>
      <dsp:spPr>
        <a:xfrm>
          <a:off x="7522867" y="78751"/>
          <a:ext cx="2088126" cy="83525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kumimoji="1" lang="ja-JP" altLang="en-US" sz="900" kern="1200" dirty="0" smtClean="0"/>
            <a:t>⑤</a:t>
          </a:r>
          <a:r>
            <a:rPr kumimoji="1" lang="en-US" altLang="ja-JP" sz="900" kern="1200" dirty="0" smtClean="0"/>
            <a:t/>
          </a:r>
          <a:br>
            <a:rPr kumimoji="1" lang="en-US" altLang="ja-JP" sz="900" kern="1200" dirty="0" smtClean="0"/>
          </a:br>
          <a:r>
            <a:rPr kumimoji="1" lang="ja-JP" altLang="en-US" sz="900" kern="1200" dirty="0" smtClean="0"/>
            <a:t>「ファイル名</a:t>
          </a:r>
          <a:r>
            <a:rPr kumimoji="1" lang="en-US" altLang="ja-JP" sz="900" kern="1200" dirty="0" smtClean="0"/>
            <a:t>.</a:t>
          </a:r>
          <a:r>
            <a:rPr kumimoji="1" lang="en-US" altLang="ja-JP" sz="900" kern="1200" dirty="0" err="1" smtClean="0"/>
            <a:t>py</a:t>
          </a:r>
          <a:r>
            <a:rPr kumimoji="1" lang="ja-JP" altLang="en-US" sz="900" kern="1200" dirty="0" smtClean="0"/>
            <a:t>」</a:t>
          </a:r>
          <a:r>
            <a:rPr kumimoji="1" lang="en-US" altLang="ja-JP" sz="900" kern="1200" dirty="0" smtClean="0"/>
            <a:t/>
          </a:r>
          <a:br>
            <a:rPr kumimoji="1" lang="en-US" altLang="ja-JP" sz="900" kern="1200" dirty="0" smtClean="0"/>
          </a:br>
          <a:r>
            <a:rPr kumimoji="1" lang="ja-JP" altLang="en-US" sz="900" kern="1200" dirty="0" smtClean="0"/>
            <a:t>を入力</a:t>
          </a:r>
          <a:endParaRPr kumimoji="1" lang="ja-JP" altLang="en-US" sz="900" kern="1200" dirty="0"/>
        </a:p>
      </dsp:txBody>
      <dsp:txXfrm>
        <a:off x="7940492" y="78751"/>
        <a:ext cx="1252876" cy="835250"/>
      </dsp:txXfrm>
    </dsp:sp>
    <dsp:sp modelId="{DD25DE2F-2C1D-4C6D-953D-508F9E70F073}">
      <dsp:nvSpPr>
        <dsp:cNvPr id="0" name=""/>
        <dsp:cNvSpPr/>
      </dsp:nvSpPr>
      <dsp:spPr>
        <a:xfrm>
          <a:off x="9402180" y="78751"/>
          <a:ext cx="2088126" cy="83525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kumimoji="1" lang="ja-JP" altLang="en-US" sz="900" kern="1200" dirty="0" smtClean="0"/>
            <a:t>⑥</a:t>
          </a:r>
          <a:r>
            <a:rPr kumimoji="1" lang="en-US" altLang="ja-JP" sz="900" kern="1200" dirty="0" smtClean="0"/>
            <a:t/>
          </a:r>
          <a:br>
            <a:rPr kumimoji="1" lang="en-US" altLang="ja-JP" sz="900" kern="1200" dirty="0" smtClean="0"/>
          </a:br>
          <a:r>
            <a:rPr kumimoji="1" lang="ja-JP" altLang="en-US" sz="900" kern="1200" dirty="0" smtClean="0"/>
            <a:t>コンソールに表示</a:t>
          </a:r>
          <a:r>
            <a:rPr kumimoji="1" lang="en-US" altLang="ja-JP" sz="900" kern="1200" dirty="0" smtClean="0"/>
            <a:t/>
          </a:r>
          <a:br>
            <a:rPr kumimoji="1" lang="en-US" altLang="ja-JP" sz="900" kern="1200" dirty="0" smtClean="0"/>
          </a:br>
          <a:r>
            <a:rPr kumimoji="1" lang="ja-JP" altLang="en-US" sz="900" kern="1200" dirty="0" smtClean="0"/>
            <a:t>される</a:t>
          </a:r>
          <a:endParaRPr kumimoji="1" lang="ja-JP" altLang="en-US" sz="900" kern="1200" dirty="0"/>
        </a:p>
      </dsp:txBody>
      <dsp:txXfrm>
        <a:off x="9819805" y="78751"/>
        <a:ext cx="1252876" cy="8352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284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39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4754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595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103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164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6/8/2023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46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039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723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220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6/8/2023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43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6/8/2023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5652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13000"/>
        </a:lnSpc>
        <a:spcBef>
          <a:spcPct val="0"/>
        </a:spcBef>
        <a:buNone/>
        <a:defRPr sz="4400" b="1" kern="1200" spc="19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A6285CA-6AFA-4F27-AFB5-1B32CDE09B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9">
            <a:extLst>
              <a:ext uri="{FF2B5EF4-FFF2-40B4-BE49-F238E27FC236}">
                <a16:creationId xmlns:a16="http://schemas.microsoft.com/office/drawing/2014/main" id="{5DBF4C08-1E63-4DF5-8493-1C3BBDCA3BB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0172335-C8F3-4867-9911-2F5BD212C866}"/>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67BDAF4F-CC6E-411F-A8CD-919C9BF0883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A124D5-EC6C-40E8-A453-8021DEF63F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7C4E89-FF36-4C86-8662-1B0DE7F21A8C}"/>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28F9F7-96C0-40B6-8FEC-1204F7E578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F2264B-0EBB-4AE9-B192-C49A5163835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0A4381-2144-4FCB-95A1-1538834F48F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FDAAE2-E1A2-4517-838D-DB7B1BE30BD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BBB666-4FE4-459B-AA22-99776D6B026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23CB0F-9564-4C2B-8847-CECC117187D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6EBC9-FF83-480F-BAFC-F11C07A1093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B19B23-13F1-4B16-9E14-7C8A6CD4BCA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4C9EBB-4687-4958-B779-A7E68209D7F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686F2B-B045-40CC-B434-69B83AA197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4C71E8-FEA3-4F9B-AC53-A8374AA97E4C}"/>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743F8F-79CE-483D-884E-4737026CEAF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26">
              <a:extLst>
                <a:ext uri="{FF2B5EF4-FFF2-40B4-BE49-F238E27FC236}">
                  <a16:creationId xmlns:a16="http://schemas.microsoft.com/office/drawing/2014/main" id="{A5687DE6-BF15-4C4D-A34A-43FE9DF281C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27">
              <a:extLst>
                <a:ext uri="{FF2B5EF4-FFF2-40B4-BE49-F238E27FC236}">
                  <a16:creationId xmlns:a16="http://schemas.microsoft.com/office/drawing/2014/main" id="{80C30A15-74C6-479D-9415-BD3A15509BC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2221-2473-4D0C-867E-15E42CEDACA5}"/>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7B0AC9-52B2-49AE-B9F4-5130967F95D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A4F0D5-4E38-4439-957C-14C7B2C44B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31DB7A2-5177-4E09-ACE9-15F56E7A029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7AF76B-566E-437B-9B3D-C6061B789AB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CCD94C-5468-4E4D-83E1-087C30B101B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DE3320-D7F0-4B34-979B-D695DA26341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61C1D5-CC28-4E56-8667-F195AC96C8D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B42B07-3D51-413F-9B94-05C76898296F}"/>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D497D7-863D-4842-99B7-A1B3711A97D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017E5D-F3C5-4CE7-B844-A566DFB81BA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CC2EB5-F3D5-40B2-B140-F5A643C3A30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C7D98B-0230-4C73-9AFC-BF783AAC5C4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7ED86985-6B25-7F25-7884-31FF594707FD}"/>
              </a:ext>
            </a:extLst>
          </p:cNvPr>
          <p:cNvSpPr>
            <a:spLocks noGrp="1"/>
          </p:cNvSpPr>
          <p:nvPr>
            <p:ph type="ctrTitle"/>
          </p:nvPr>
        </p:nvSpPr>
        <p:spPr>
          <a:xfrm>
            <a:off x="1182775" y="1122363"/>
            <a:ext cx="9807425" cy="3273787"/>
          </a:xfrm>
        </p:spPr>
        <p:txBody>
          <a:bodyPr>
            <a:normAutofit/>
          </a:bodyPr>
          <a:lstStyle/>
          <a:p>
            <a:pPr algn="ctr"/>
            <a:r>
              <a:rPr lang="ja-JP" altLang="en-US" dirty="0" smtClean="0">
                <a:ea typeface="Yu Gothic"/>
              </a:rPr>
              <a:t>プログラミング勉強会</a:t>
            </a:r>
            <a:r>
              <a:rPr lang="ja-JP" altLang="en-US" dirty="0">
                <a:ea typeface="Yu Gothic"/>
              </a:rPr>
              <a:t/>
            </a:r>
            <a:br>
              <a:rPr lang="ja-JP" altLang="en-US" dirty="0">
                <a:ea typeface="Yu Gothic"/>
              </a:rPr>
            </a:br>
            <a:r>
              <a:rPr lang="ja-JP" altLang="en-US" dirty="0">
                <a:ea typeface="Yu Gothic"/>
              </a:rPr>
              <a:t>Python編</a:t>
            </a:r>
            <a:br>
              <a:rPr lang="ja-JP" altLang="en-US" dirty="0">
                <a:ea typeface="Yu Gothic"/>
              </a:rPr>
            </a:br>
            <a:r>
              <a:rPr lang="en-US" altLang="ja-JP" dirty="0" smtClean="0">
                <a:ea typeface="Yu Gothic"/>
              </a:rPr>
              <a:t>(</a:t>
            </a:r>
            <a:r>
              <a:rPr lang="ja-JP" altLang="en-US" dirty="0">
                <a:ea typeface="Yu Gothic"/>
              </a:rPr>
              <a:t>基本</a:t>
            </a:r>
            <a:r>
              <a:rPr lang="ja-JP" altLang="en-US" dirty="0" smtClean="0">
                <a:ea typeface="Yu Gothic"/>
              </a:rPr>
              <a:t>構文)</a:t>
            </a:r>
            <a:endParaRPr lang="ja-JP" altLang="en-US" dirty="0">
              <a:ea typeface="Yu Gothic"/>
            </a:endParaRPr>
          </a:p>
        </p:txBody>
      </p:sp>
      <p:sp>
        <p:nvSpPr>
          <p:cNvPr id="43" name="Right Triangle 42">
            <a:extLst>
              <a:ext uri="{FF2B5EF4-FFF2-40B4-BE49-F238E27FC236}">
                <a16:creationId xmlns:a16="http://schemas.microsoft.com/office/drawing/2014/main" id="{1B82D339-163C-4586-A620-52BB056E6E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4053" y="-28575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テキスト ボックス 3">
            <a:extLst>
              <a:ext uri="{FF2B5EF4-FFF2-40B4-BE49-F238E27FC236}">
                <a16:creationId xmlns:a16="http://schemas.microsoft.com/office/drawing/2014/main" id="{95F402F4-E665-577D-F147-9DEB5337C74A}"/>
              </a:ext>
            </a:extLst>
          </p:cNvPr>
          <p:cNvSpPr txBox="1"/>
          <p:nvPr/>
        </p:nvSpPr>
        <p:spPr>
          <a:xfrm>
            <a:off x="10638692" y="6301153"/>
            <a:ext cx="14438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Yu Gothic"/>
              </a:rPr>
              <a:t>2023.05.24</a:t>
            </a:r>
            <a:endParaRPr lang="ja-JP" altLang="en-US" dirty="0"/>
          </a:p>
        </p:txBody>
      </p:sp>
    </p:spTree>
    <p:extLst>
      <p:ext uri="{BB962C8B-B14F-4D97-AF65-F5344CB8AC3E}">
        <p14:creationId xmlns:p14="http://schemas.microsoft.com/office/powerpoint/2010/main" val="155754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コメント</a:t>
            </a:r>
            <a:r>
              <a:rPr kumimoji="1" lang="en-US" altLang="ja-JP" dirty="0" smtClean="0"/>
              <a:t>(</a:t>
            </a:r>
            <a:r>
              <a:rPr kumimoji="1" lang="en-US" altLang="ja-JP" dirty="0" err="1" smtClean="0"/>
              <a:t>vscode</a:t>
            </a:r>
            <a:r>
              <a:rPr kumimoji="1" lang="ja-JP" altLang="en-US" dirty="0" smtClean="0"/>
              <a:t>ショートカット</a:t>
            </a:r>
            <a:r>
              <a:rPr kumimoji="1" lang="en-US" altLang="ja-JP" dirty="0" smtClean="0"/>
              <a:t>)</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ショートカット機能を覚えることでスピードアップ</a:t>
            </a:r>
            <a:endParaRPr lang="ja-JP" sz="2400" b="1" dirty="0">
              <a:solidFill>
                <a:schemeClr val="bg1"/>
              </a:solidFill>
              <a:ea typeface="Yu Gothic"/>
            </a:endParaRPr>
          </a:p>
        </p:txBody>
      </p:sp>
      <p:sp>
        <p:nvSpPr>
          <p:cNvPr id="8" name="正方形/長方形 7"/>
          <p:cNvSpPr/>
          <p:nvPr/>
        </p:nvSpPr>
        <p:spPr>
          <a:xfrm>
            <a:off x="449469" y="2985488"/>
            <a:ext cx="5284056" cy="11804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a:solidFill>
                  <a:srgbClr val="6A9955"/>
                </a:solidFill>
                <a:latin typeface="Consolas" panose="020B0609020204030204" pitchFamily="49" charset="0"/>
              </a:rPr>
              <a:t># Hello, world!</a:t>
            </a:r>
            <a:r>
              <a:rPr lang="ja-JP" altLang="en-US" sz="1600" dirty="0">
                <a:solidFill>
                  <a:srgbClr val="6A9955"/>
                </a:solidFill>
                <a:latin typeface="Consolas" panose="020B0609020204030204" pitchFamily="49" charset="0"/>
              </a:rPr>
              <a:t>をコメントアウト</a:t>
            </a:r>
            <a:endParaRPr lang="ja-JP" altLang="en-US" sz="1600" dirty="0">
              <a:solidFill>
                <a:srgbClr val="D4D4D4"/>
              </a:solidFill>
              <a:latin typeface="Consolas" panose="020B0609020204030204" pitchFamily="49" charset="0"/>
            </a:endParaRPr>
          </a:p>
          <a:p>
            <a:r>
              <a:rPr lang="en-US" altLang="ja-JP" sz="1600" dirty="0">
                <a:solidFill>
                  <a:srgbClr val="9CDCFE"/>
                </a:solidFill>
                <a:latin typeface="Consolas" panose="020B0609020204030204" pitchFamily="49" charset="0"/>
              </a:rPr>
              <a:t>string</a:t>
            </a:r>
            <a:r>
              <a:rPr lang="ja-JP" altLang="en-US" sz="1600" dirty="0">
                <a:solidFill>
                  <a:srgbClr val="D4D4D4"/>
                </a:solidFill>
                <a:latin typeface="Consolas" panose="020B0609020204030204" pitchFamily="49" charset="0"/>
              </a:rPr>
              <a:t> </a:t>
            </a:r>
            <a:r>
              <a:rPr lang="en-US" altLang="ja-JP" sz="1600" dirty="0">
                <a:solidFill>
                  <a:srgbClr val="D4D4D4"/>
                </a:solidFill>
                <a:latin typeface="Consolas" panose="020B0609020204030204" pitchFamily="49" charset="0"/>
              </a:rPr>
              <a:t>= </a:t>
            </a:r>
            <a:r>
              <a:rPr lang="en-US" altLang="ja-JP" sz="1600" dirty="0">
                <a:solidFill>
                  <a:srgbClr val="DCDCAA"/>
                </a:solidFill>
                <a:latin typeface="Consolas" panose="020B0609020204030204" pitchFamily="49" charset="0"/>
              </a:rPr>
              <a:t>input</a:t>
            </a:r>
            <a:r>
              <a:rPr lang="en-US" altLang="ja-JP" sz="1600" dirty="0">
                <a:solidFill>
                  <a:srgbClr val="D4D4D4"/>
                </a:solidFill>
                <a:latin typeface="Consolas" panose="020B0609020204030204" pitchFamily="49" charset="0"/>
              </a:rPr>
              <a:t>(</a:t>
            </a:r>
            <a:r>
              <a:rPr lang="en-US" altLang="ja-JP" sz="1600" dirty="0">
                <a:solidFill>
                  <a:srgbClr val="CE9178"/>
                </a:solidFill>
                <a:latin typeface="Consolas" panose="020B0609020204030204" pitchFamily="49" charset="0"/>
              </a:rPr>
              <a:t>"</a:t>
            </a:r>
            <a:r>
              <a:rPr lang="ja-JP" altLang="en-US" sz="1600" dirty="0">
                <a:solidFill>
                  <a:srgbClr val="CE9178"/>
                </a:solidFill>
                <a:latin typeface="Consolas" panose="020B0609020204030204" pitchFamily="49" charset="0"/>
              </a:rPr>
              <a:t>好きな文字を入力してください：</a:t>
            </a:r>
            <a:r>
              <a:rPr lang="en-US" altLang="ja-JP" sz="1600" dirty="0">
                <a:solidFill>
                  <a:srgbClr val="CE9178"/>
                </a:solidFill>
                <a:latin typeface="Consolas" panose="020B0609020204030204" pitchFamily="49" charset="0"/>
              </a:rPr>
              <a:t>"</a:t>
            </a:r>
            <a:r>
              <a:rPr lang="en-US" altLang="ja-JP" sz="1600" dirty="0">
                <a:solidFill>
                  <a:srgbClr val="D4D4D4"/>
                </a:solidFill>
                <a:latin typeface="Consolas" panose="020B0609020204030204" pitchFamily="49" charset="0"/>
              </a:rPr>
              <a:t>)</a:t>
            </a: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a:solidFill>
                  <a:srgbClr val="CE9178"/>
                </a:solidFill>
                <a:latin typeface="Consolas" panose="020B0609020204030204" pitchFamily="49" charset="0"/>
              </a:rPr>
              <a:t>"</a:t>
            </a:r>
            <a:r>
              <a:rPr lang="ja-JP" altLang="en-US" sz="1600" dirty="0">
                <a:solidFill>
                  <a:srgbClr val="CE9178"/>
                </a:solidFill>
                <a:latin typeface="Consolas" panose="020B0609020204030204" pitchFamily="49" charset="0"/>
              </a:rPr>
              <a:t>入力された文字：</a:t>
            </a:r>
            <a:r>
              <a:rPr lang="en-US" altLang="ja-JP" sz="1600" dirty="0">
                <a:solidFill>
                  <a:srgbClr val="CE9178"/>
                </a:solidFill>
                <a:latin typeface="Consolas" panose="020B0609020204030204" pitchFamily="49" charset="0"/>
              </a:rPr>
              <a:t>"</a:t>
            </a:r>
            <a:r>
              <a:rPr lang="en-US" altLang="ja-JP" sz="1600" dirty="0">
                <a:solidFill>
                  <a:srgbClr val="D4D4D4"/>
                </a:solidFill>
                <a:latin typeface="Consolas" panose="020B0609020204030204" pitchFamily="49" charset="0"/>
              </a:rPr>
              <a:t>,</a:t>
            </a:r>
            <a:r>
              <a:rPr lang="en-US" altLang="ja-JP" sz="1600" dirty="0">
                <a:solidFill>
                  <a:srgbClr val="9CDCFE"/>
                </a:solidFill>
                <a:latin typeface="Consolas" panose="020B0609020204030204" pitchFamily="49" charset="0"/>
              </a:rPr>
              <a:t>string</a:t>
            </a:r>
            <a:r>
              <a:rPr lang="en-US" altLang="ja-JP" sz="1600" dirty="0">
                <a:solidFill>
                  <a:srgbClr val="D4D4D4"/>
                </a:solidFill>
                <a:latin typeface="Consolas" panose="020B0609020204030204" pitchFamily="49" charset="0"/>
              </a:rPr>
              <a:t>)</a:t>
            </a:r>
          </a:p>
        </p:txBody>
      </p:sp>
      <p:sp>
        <p:nvSpPr>
          <p:cNvPr id="10" name="コンテンツ プレースホルダー 4"/>
          <p:cNvSpPr txBox="1">
            <a:spLocks/>
          </p:cNvSpPr>
          <p:nvPr/>
        </p:nvSpPr>
        <p:spPr>
          <a:xfrm>
            <a:off x="3975136" y="4742664"/>
            <a:ext cx="5234534"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ja-JP" altLang="en-US" sz="1600" dirty="0" smtClean="0"/>
              <a:t>コメントアウトショートカット</a:t>
            </a:r>
            <a:r>
              <a:rPr lang="en-US" altLang="ja-JP" sz="1600" dirty="0" smtClean="0"/>
              <a:t>(</a:t>
            </a:r>
            <a:r>
              <a:rPr lang="ja-JP" altLang="en-US" sz="1600" dirty="0" smtClean="0"/>
              <a:t>変更も可能</a:t>
            </a:r>
            <a:r>
              <a:rPr lang="en-US" altLang="ja-JP" sz="1600" dirty="0" smtClean="0"/>
              <a:t>)</a:t>
            </a:r>
          </a:p>
          <a:p>
            <a:pPr marL="0" indent="0">
              <a:lnSpc>
                <a:spcPct val="100000"/>
              </a:lnSpc>
              <a:spcBef>
                <a:spcPts val="300"/>
              </a:spcBef>
              <a:buNone/>
            </a:pPr>
            <a:r>
              <a:rPr lang="ja-JP" altLang="en-US" sz="1200" b="1" dirty="0" smtClean="0">
                <a:solidFill>
                  <a:srgbClr val="FF0000"/>
                </a:solidFill>
              </a:rPr>
              <a:t>「</a:t>
            </a:r>
            <a:r>
              <a:rPr lang="en-US" altLang="ja-JP" sz="1200" b="1" dirty="0" smtClean="0">
                <a:solidFill>
                  <a:srgbClr val="FF0000"/>
                </a:solidFill>
              </a:rPr>
              <a:t>ctrl</a:t>
            </a:r>
            <a:r>
              <a:rPr lang="ja-JP" altLang="en-US" sz="1200" b="1" dirty="0" smtClean="0">
                <a:solidFill>
                  <a:srgbClr val="FF0000"/>
                </a:solidFill>
              </a:rPr>
              <a:t>」＋「</a:t>
            </a:r>
            <a:r>
              <a:rPr lang="en-US" altLang="ja-JP" sz="1200" b="1" dirty="0" smtClean="0">
                <a:solidFill>
                  <a:srgbClr val="FF0000"/>
                </a:solidFill>
              </a:rPr>
              <a:t>/</a:t>
            </a:r>
            <a:r>
              <a:rPr lang="ja-JP" altLang="en-US" sz="1200" b="1" dirty="0" smtClean="0">
                <a:solidFill>
                  <a:srgbClr val="FF0000"/>
                </a:solidFill>
              </a:rPr>
              <a:t>」で選択行がコメントアウトされる</a:t>
            </a:r>
            <a:endParaRPr lang="en-US" altLang="ja-JP" sz="1200" b="1" dirty="0" smtClean="0">
              <a:solidFill>
                <a:srgbClr val="FF0000"/>
              </a:solidFill>
            </a:endParaRPr>
          </a:p>
        </p:txBody>
      </p:sp>
      <p:sp>
        <p:nvSpPr>
          <p:cNvPr id="9" name="正方形/長方形 8"/>
          <p:cNvSpPr/>
          <p:nvPr/>
        </p:nvSpPr>
        <p:spPr>
          <a:xfrm>
            <a:off x="6473370" y="2985487"/>
            <a:ext cx="5472600" cy="11804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a:solidFill>
                  <a:srgbClr val="6A9955"/>
                </a:solidFill>
                <a:latin typeface="Consolas" panose="020B0609020204030204" pitchFamily="49" charset="0"/>
              </a:rPr>
              <a:t># # Hello, world!</a:t>
            </a:r>
            <a:r>
              <a:rPr lang="ja-JP" altLang="en-US" sz="1600" dirty="0">
                <a:solidFill>
                  <a:srgbClr val="6A9955"/>
                </a:solidFill>
                <a:latin typeface="Consolas" panose="020B0609020204030204" pitchFamily="49" charset="0"/>
              </a:rPr>
              <a:t>をコメントアウト</a:t>
            </a:r>
            <a:endParaRPr lang="ja-JP" altLang="en-US" sz="1600" dirty="0">
              <a:solidFill>
                <a:srgbClr val="D4D4D4"/>
              </a:solidFill>
              <a:latin typeface="Consolas" panose="020B0609020204030204" pitchFamily="49" charset="0"/>
            </a:endParaRPr>
          </a:p>
          <a:p>
            <a:r>
              <a:rPr lang="en-US" altLang="ja-JP" sz="1600" dirty="0">
                <a:solidFill>
                  <a:srgbClr val="6A9955"/>
                </a:solidFill>
                <a:latin typeface="Consolas" panose="020B0609020204030204" pitchFamily="49" charset="0"/>
              </a:rPr>
              <a:t># string = input("</a:t>
            </a:r>
            <a:r>
              <a:rPr lang="ja-JP" altLang="en-US" sz="1600" dirty="0">
                <a:solidFill>
                  <a:srgbClr val="6A9955"/>
                </a:solidFill>
                <a:latin typeface="Consolas" panose="020B0609020204030204" pitchFamily="49" charset="0"/>
              </a:rPr>
              <a:t>好きな文字を入力してください：</a:t>
            </a:r>
            <a:r>
              <a:rPr lang="en-US" altLang="ja-JP" sz="1600" dirty="0">
                <a:solidFill>
                  <a:srgbClr val="6A9955"/>
                </a:solidFill>
                <a:latin typeface="Consolas" panose="020B0609020204030204" pitchFamily="49" charset="0"/>
              </a:rPr>
              <a:t>")</a:t>
            </a:r>
            <a:endParaRPr lang="ja-JP" altLang="en-US" sz="1600" dirty="0">
              <a:solidFill>
                <a:srgbClr val="D4D4D4"/>
              </a:solidFill>
              <a:latin typeface="Consolas" panose="020B0609020204030204" pitchFamily="49" charset="0"/>
            </a:endParaRPr>
          </a:p>
          <a:p>
            <a:r>
              <a:rPr lang="en-US" altLang="ja-JP" sz="1600" dirty="0">
                <a:solidFill>
                  <a:srgbClr val="6A9955"/>
                </a:solidFill>
                <a:latin typeface="Consolas" panose="020B0609020204030204" pitchFamily="49" charset="0"/>
              </a:rPr>
              <a:t># print("</a:t>
            </a:r>
            <a:r>
              <a:rPr lang="ja-JP" altLang="en-US" sz="1600" dirty="0">
                <a:solidFill>
                  <a:srgbClr val="6A9955"/>
                </a:solidFill>
                <a:latin typeface="Consolas" panose="020B0609020204030204" pitchFamily="49" charset="0"/>
              </a:rPr>
              <a:t>入力された文字：</a:t>
            </a:r>
            <a:r>
              <a:rPr lang="en-US" altLang="ja-JP" sz="1600" dirty="0">
                <a:solidFill>
                  <a:srgbClr val="6A9955"/>
                </a:solidFill>
                <a:latin typeface="Consolas" panose="020B0609020204030204" pitchFamily="49" charset="0"/>
              </a:rPr>
              <a:t>",string)</a:t>
            </a:r>
            <a:endParaRPr lang="ja-JP" altLang="en-US" sz="1600" b="0" dirty="0">
              <a:solidFill>
                <a:srgbClr val="D4D4D4"/>
              </a:solidFill>
              <a:effectLst/>
              <a:latin typeface="Consolas" panose="020B0609020204030204" pitchFamily="49" charset="0"/>
            </a:endParaRPr>
          </a:p>
        </p:txBody>
      </p:sp>
      <p:sp>
        <p:nvSpPr>
          <p:cNvPr id="3" name="右カーブ矢印 2"/>
          <p:cNvSpPr/>
          <p:nvPr/>
        </p:nvSpPr>
        <p:spPr>
          <a:xfrm rot="16200000">
            <a:off x="5895629" y="3699473"/>
            <a:ext cx="415637" cy="13300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8165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変数</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441393"/>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変数とは値が変わる数のこと</a:t>
            </a:r>
            <a:endParaRPr lang="ja-JP" sz="2400" b="1" dirty="0">
              <a:solidFill>
                <a:schemeClr val="bg1"/>
              </a:solidFill>
              <a:ea typeface="Yu Gothic"/>
            </a:endParaRPr>
          </a:p>
        </p:txBody>
      </p:sp>
      <p:sp>
        <p:nvSpPr>
          <p:cNvPr id="4" name="テキスト ボックス 3"/>
          <p:cNvSpPr txBox="1"/>
          <p:nvPr/>
        </p:nvSpPr>
        <p:spPr>
          <a:xfrm>
            <a:off x="2784708" y="2503800"/>
            <a:ext cx="7120602" cy="830997"/>
          </a:xfrm>
          <a:prstGeom prst="rect">
            <a:avLst/>
          </a:prstGeom>
          <a:noFill/>
        </p:spPr>
        <p:txBody>
          <a:bodyPr wrap="square" rtlCol="0">
            <a:spAutoFit/>
          </a:bodyPr>
          <a:lstStyle/>
          <a:p>
            <a:r>
              <a:rPr lang="ja-JP" altLang="en-US" sz="1200" b="1" dirty="0"/>
              <a:t>当たり前じゃ</a:t>
            </a:r>
            <a:r>
              <a:rPr lang="ja-JP" altLang="en-US" sz="1200" b="1" dirty="0" err="1"/>
              <a:t>んって</a:t>
            </a:r>
            <a:r>
              <a:rPr lang="ja-JP" altLang="en-US" sz="1200" b="1" dirty="0"/>
              <a:t>思うかもしれませんが・・・</a:t>
            </a:r>
            <a:endParaRPr lang="en-US" altLang="ja-JP" sz="1200" b="1" dirty="0"/>
          </a:p>
          <a:p>
            <a:r>
              <a:rPr lang="ja-JP" altLang="en-US" sz="1200" b="1" dirty="0"/>
              <a:t>プログラムに躓くことのほとんどが、関数、変数、インスタンス、オブジェクトの境目がわからず、エラー解消がめ</a:t>
            </a:r>
            <a:r>
              <a:rPr lang="ja-JP" altLang="en-US" sz="1200" b="1" dirty="0" err="1"/>
              <a:t>んど</a:t>
            </a:r>
            <a:r>
              <a:rPr lang="ja-JP" altLang="en-US" sz="1200" b="1" dirty="0"/>
              <a:t>くさくなってしまうことです。</a:t>
            </a:r>
            <a:endParaRPr lang="en-US" altLang="ja-JP" sz="1200" b="1" dirty="0"/>
          </a:p>
          <a:p>
            <a:r>
              <a:rPr lang="ja-JP" altLang="en-US" sz="1200" b="1" dirty="0"/>
              <a:t>特に各用語の意味とプログラムの中の文字がどれに分類されるか理解できるように</a:t>
            </a:r>
            <a:r>
              <a:rPr lang="ja-JP" altLang="en-US" sz="1200" b="1" dirty="0" smtClean="0"/>
              <a:t>なりましょう</a:t>
            </a:r>
            <a:endParaRPr lang="ja-JP" altLang="en-US" sz="1200" b="1" dirty="0"/>
          </a:p>
        </p:txBody>
      </p:sp>
      <p:sp>
        <p:nvSpPr>
          <p:cNvPr id="11" name="コンテンツ プレースホルダー 4"/>
          <p:cNvSpPr txBox="1">
            <a:spLocks/>
          </p:cNvSpPr>
          <p:nvPr/>
        </p:nvSpPr>
        <p:spPr>
          <a:xfrm>
            <a:off x="1978404" y="3972196"/>
            <a:ext cx="8733210" cy="2081469"/>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buFont typeface="Wingdings" panose="05000000000000000000" pitchFamily="2" charset="2"/>
              <a:buChar char="ü"/>
            </a:pPr>
            <a:r>
              <a:rPr lang="ja-JP" altLang="en-US" sz="1800" b="1" dirty="0" smtClean="0"/>
              <a:t>使用</a:t>
            </a:r>
            <a:r>
              <a:rPr lang="ja-JP" altLang="en-US" sz="1800" b="1" dirty="0"/>
              <a:t>できる文字は </a:t>
            </a:r>
            <a:r>
              <a:rPr lang="en-US" altLang="ja-JP" sz="1800" b="1" dirty="0" smtClean="0"/>
              <a:t>a~z,A~Z,0~9,</a:t>
            </a:r>
            <a:r>
              <a:rPr lang="ja-JP" altLang="en-US" sz="1800" b="1" dirty="0" smtClean="0"/>
              <a:t>アンダーバー</a:t>
            </a:r>
            <a:r>
              <a:rPr lang="en-US" altLang="ja-JP" sz="1800" b="1" dirty="0" smtClean="0"/>
              <a:t>(_),</a:t>
            </a:r>
            <a:r>
              <a:rPr lang="ja-JP" altLang="en-US" sz="1800" b="1" dirty="0" smtClean="0"/>
              <a:t>漢字</a:t>
            </a:r>
            <a:r>
              <a:rPr lang="ja-JP" altLang="en-US" sz="1800" b="1" dirty="0"/>
              <a:t>など</a:t>
            </a:r>
            <a:r>
              <a:rPr lang="ja-JP" altLang="en-US" sz="1400" b="1" dirty="0"/>
              <a:t/>
            </a:r>
            <a:br>
              <a:rPr lang="ja-JP" altLang="en-US" sz="1400" b="1" dirty="0"/>
            </a:br>
            <a:r>
              <a:rPr lang="en-US" altLang="ja-JP" sz="1400" b="1" dirty="0" smtClean="0"/>
              <a:t>	</a:t>
            </a:r>
            <a:r>
              <a:rPr lang="en-US" altLang="ja-JP" sz="1400" dirty="0" smtClean="0">
                <a:solidFill>
                  <a:srgbClr val="FF0000"/>
                </a:solidFill>
              </a:rPr>
              <a:t>※</a:t>
            </a:r>
            <a:r>
              <a:rPr lang="ja-JP" altLang="en-US" sz="1400" dirty="0">
                <a:solidFill>
                  <a:srgbClr val="FF0000"/>
                </a:solidFill>
              </a:rPr>
              <a:t>漢字</a:t>
            </a:r>
            <a:r>
              <a:rPr lang="ja-JP" altLang="en-US" sz="1400" dirty="0" smtClean="0">
                <a:solidFill>
                  <a:srgbClr val="FF0000"/>
                </a:solidFill>
              </a:rPr>
              <a:t>は利用できるが基本的に使用しない</a:t>
            </a:r>
            <a:endParaRPr lang="en-US" altLang="ja-JP" sz="1400" dirty="0" smtClean="0">
              <a:solidFill>
                <a:srgbClr val="FF0000"/>
              </a:solidFill>
            </a:endParaRPr>
          </a:p>
          <a:p>
            <a:pPr>
              <a:lnSpc>
                <a:spcPct val="100000"/>
              </a:lnSpc>
              <a:spcBef>
                <a:spcPts val="300"/>
              </a:spcBef>
              <a:buFont typeface="Wingdings" panose="05000000000000000000" pitchFamily="2" charset="2"/>
              <a:buChar char="ü"/>
            </a:pPr>
            <a:r>
              <a:rPr lang="ja-JP" altLang="en-US" sz="1800" b="1" dirty="0" smtClean="0"/>
              <a:t>一文</a:t>
            </a:r>
            <a:r>
              <a:rPr lang="ja-JP" altLang="en-US" sz="1800" b="1" dirty="0"/>
              <a:t>字目に数値</a:t>
            </a:r>
            <a:r>
              <a:rPr lang="en-US" altLang="ja-JP" sz="1800" b="1" dirty="0"/>
              <a:t>(0</a:t>
            </a:r>
            <a:r>
              <a:rPr lang="ja-JP" altLang="en-US" sz="1800" b="1" dirty="0"/>
              <a:t>～</a:t>
            </a:r>
            <a:r>
              <a:rPr lang="en-US" altLang="ja-JP" sz="1800" b="1" dirty="0"/>
              <a:t>9)</a:t>
            </a:r>
            <a:r>
              <a:rPr lang="ja-JP" altLang="en-US" sz="1800" b="1" dirty="0"/>
              <a:t>は使用</a:t>
            </a:r>
            <a:r>
              <a:rPr lang="ja-JP" altLang="en-US" sz="1800" b="1" dirty="0" smtClean="0"/>
              <a:t>できない</a:t>
            </a:r>
            <a:endParaRPr lang="en-US" altLang="ja-JP" sz="1400" b="1" dirty="0" smtClean="0"/>
          </a:p>
          <a:p>
            <a:pPr>
              <a:lnSpc>
                <a:spcPct val="100000"/>
              </a:lnSpc>
              <a:spcBef>
                <a:spcPts val="300"/>
              </a:spcBef>
              <a:buFont typeface="Wingdings" panose="05000000000000000000" pitchFamily="2" charset="2"/>
              <a:buChar char="ü"/>
            </a:pPr>
            <a:r>
              <a:rPr lang="ja-JP" altLang="en-US" sz="1800" b="1" dirty="0" smtClean="0"/>
              <a:t>一文</a:t>
            </a:r>
            <a:r>
              <a:rPr lang="ja-JP" altLang="en-US" sz="1800" b="1" dirty="0"/>
              <a:t>字目にアンダーバーは使用できるが特別な用途で使用されているケースが多いので通常は使用しない方が</a:t>
            </a:r>
            <a:r>
              <a:rPr lang="ja-JP" altLang="en-US" sz="1800" b="1" dirty="0" smtClean="0"/>
              <a:t>いい</a:t>
            </a:r>
            <a:endParaRPr lang="en-US" altLang="ja-JP" sz="1400" b="1" dirty="0" smtClean="0"/>
          </a:p>
          <a:p>
            <a:pPr>
              <a:lnSpc>
                <a:spcPct val="100000"/>
              </a:lnSpc>
              <a:spcBef>
                <a:spcPts val="300"/>
              </a:spcBef>
              <a:buFont typeface="Wingdings" panose="05000000000000000000" pitchFamily="2" charset="2"/>
              <a:buChar char="ü"/>
            </a:pPr>
            <a:r>
              <a:rPr lang="ja-JP" altLang="en-US" sz="1800" b="1" dirty="0" smtClean="0"/>
              <a:t>大文字</a:t>
            </a:r>
            <a:r>
              <a:rPr lang="ja-JP" altLang="en-US" sz="1800" b="1" dirty="0"/>
              <a:t>と小文字は区別</a:t>
            </a:r>
            <a:r>
              <a:rPr lang="ja-JP" altLang="en-US" sz="1800" b="1" dirty="0" smtClean="0"/>
              <a:t>される</a:t>
            </a:r>
            <a:endParaRPr lang="en-US" altLang="ja-JP" sz="1400" b="1" dirty="0" smtClean="0"/>
          </a:p>
          <a:p>
            <a:pPr>
              <a:lnSpc>
                <a:spcPct val="100000"/>
              </a:lnSpc>
              <a:spcBef>
                <a:spcPts val="300"/>
              </a:spcBef>
              <a:buFont typeface="Wingdings" panose="05000000000000000000" pitchFamily="2" charset="2"/>
              <a:buChar char="ü"/>
            </a:pPr>
            <a:r>
              <a:rPr lang="ja-JP" altLang="en-US" sz="1800" b="1" dirty="0" smtClean="0"/>
              <a:t>予約語</a:t>
            </a:r>
            <a:r>
              <a:rPr lang="ja-JP" altLang="en-US" sz="1800" b="1" dirty="0"/>
              <a:t>は使用できない</a:t>
            </a:r>
            <a:endParaRPr lang="en-US" altLang="ja-JP" sz="1100" b="1" dirty="0" smtClean="0">
              <a:solidFill>
                <a:srgbClr val="FF0000"/>
              </a:solidFill>
            </a:endParaRPr>
          </a:p>
        </p:txBody>
      </p:sp>
      <p:grpSp>
        <p:nvGrpSpPr>
          <p:cNvPr id="7" name="グループ化 6"/>
          <p:cNvGrpSpPr/>
          <p:nvPr/>
        </p:nvGrpSpPr>
        <p:grpSpPr>
          <a:xfrm>
            <a:off x="1893737" y="3519463"/>
            <a:ext cx="8689596" cy="2805136"/>
            <a:chOff x="1953004" y="3290863"/>
            <a:chExt cx="8689596" cy="2805136"/>
          </a:xfrm>
        </p:grpSpPr>
        <p:sp>
          <p:nvSpPr>
            <p:cNvPr id="5" name="角丸四角形 4"/>
            <p:cNvSpPr/>
            <p:nvPr/>
          </p:nvSpPr>
          <p:spPr>
            <a:xfrm>
              <a:off x="1953004" y="3637996"/>
              <a:ext cx="8689596" cy="245800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404534" y="3290863"/>
              <a:ext cx="1634066" cy="347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変数のルール</a:t>
              </a:r>
              <a:endParaRPr kumimoji="1" lang="ja-JP" altLang="en-US" dirty="0"/>
            </a:p>
          </p:txBody>
        </p:sp>
      </p:grpSp>
    </p:spTree>
    <p:extLst>
      <p:ext uri="{BB962C8B-B14F-4D97-AF65-F5344CB8AC3E}">
        <p14:creationId xmlns:p14="http://schemas.microsoft.com/office/powerpoint/2010/main" val="420101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変数①</a:t>
            </a:r>
            <a:r>
              <a:rPr kumimoji="1" lang="en-US" altLang="ja-JP" dirty="0" smtClean="0"/>
              <a:t>(</a:t>
            </a:r>
            <a:r>
              <a:rPr kumimoji="1" lang="ja-JP" altLang="en-US" dirty="0" smtClean="0"/>
              <a:t>使用できる文字</a:t>
            </a:r>
            <a:r>
              <a:rPr kumimoji="1" lang="en-US" altLang="ja-JP" dirty="0" smtClean="0"/>
              <a:t>)</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441393"/>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t>使用</a:t>
            </a:r>
            <a:r>
              <a:rPr lang="ja-JP" altLang="en-US" sz="2400" b="1" dirty="0" smtClean="0"/>
              <a:t>可能文字は </a:t>
            </a:r>
            <a:r>
              <a:rPr lang="en-US" altLang="ja-JP" sz="2400" b="1" dirty="0"/>
              <a:t>a~z,A~Z,0~9,</a:t>
            </a:r>
            <a:r>
              <a:rPr lang="ja-JP" altLang="en-US" sz="2400" b="1" dirty="0"/>
              <a:t>アンダーバー</a:t>
            </a:r>
            <a:r>
              <a:rPr lang="en-US" altLang="ja-JP" sz="2400" b="1" dirty="0"/>
              <a:t>(_),</a:t>
            </a:r>
            <a:r>
              <a:rPr lang="ja-JP" altLang="en-US" sz="2400" b="1" dirty="0"/>
              <a:t>漢字</a:t>
            </a:r>
            <a:r>
              <a:rPr lang="ja-JP" altLang="en-US" sz="2400" b="1" dirty="0" smtClean="0"/>
              <a:t>など</a:t>
            </a:r>
            <a:endParaRPr lang="ja-JP" sz="2400" b="1" dirty="0">
              <a:solidFill>
                <a:schemeClr val="bg1"/>
              </a:solidFill>
              <a:ea typeface="Yu Gothic"/>
            </a:endParaRPr>
          </a:p>
        </p:txBody>
      </p:sp>
      <p:sp>
        <p:nvSpPr>
          <p:cNvPr id="9" name="正方形/長方形 8"/>
          <p:cNvSpPr/>
          <p:nvPr/>
        </p:nvSpPr>
        <p:spPr>
          <a:xfrm>
            <a:off x="1537854" y="2869719"/>
            <a:ext cx="3945984" cy="12290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smtClean="0">
                <a:solidFill>
                  <a:srgbClr val="6A9955"/>
                </a:solidFill>
                <a:latin typeface="Consolas" panose="020B0609020204030204" pitchFamily="49" charset="0"/>
              </a:rPr>
              <a:t>#</a:t>
            </a:r>
            <a:r>
              <a:rPr lang="ja-JP" altLang="en-US" sz="1600" dirty="0" smtClean="0">
                <a:solidFill>
                  <a:srgbClr val="6A9955"/>
                </a:solidFill>
                <a:latin typeface="Consolas" panose="020B0609020204030204" pitchFamily="49" charset="0"/>
              </a:rPr>
              <a:t>　変数に代入</a:t>
            </a:r>
            <a:r>
              <a:rPr lang="en-US" altLang="ja-JP" sz="1600" dirty="0" smtClean="0">
                <a:solidFill>
                  <a:srgbClr val="6A9955"/>
                </a:solidFill>
                <a:latin typeface="Consolas" panose="020B0609020204030204" pitchFamily="49" charset="0"/>
              </a:rPr>
              <a:t>(valiable_1.py)</a:t>
            </a:r>
            <a:endParaRPr lang="ja-JP" altLang="en-US" sz="1600" dirty="0">
              <a:solidFill>
                <a:srgbClr val="D4D4D4"/>
              </a:solidFill>
              <a:latin typeface="Consolas" panose="020B0609020204030204" pitchFamily="49" charset="0"/>
            </a:endParaRPr>
          </a:p>
          <a:p>
            <a:r>
              <a:rPr lang="en-US" altLang="ja-JP" sz="1600" dirty="0" smtClean="0">
                <a:solidFill>
                  <a:srgbClr val="9CDCFE"/>
                </a:solidFill>
                <a:latin typeface="Consolas" panose="020B0609020204030204" pitchFamily="49" charset="0"/>
              </a:rPr>
              <a:t>address_2019</a:t>
            </a:r>
            <a:r>
              <a:rPr lang="en-US" altLang="ja-JP" sz="1600" dirty="0" smtClean="0">
                <a:solidFill>
                  <a:srgbClr val="D4D4D4"/>
                </a:solidFill>
                <a:latin typeface="Consolas" panose="020B0609020204030204" pitchFamily="49" charset="0"/>
              </a:rPr>
              <a:t> </a:t>
            </a:r>
            <a:r>
              <a:rPr lang="en-US" altLang="ja-JP" sz="1600" dirty="0">
                <a:solidFill>
                  <a:srgbClr val="D4D4D4"/>
                </a:solidFill>
                <a:latin typeface="Consolas" panose="020B0609020204030204" pitchFamily="49" charset="0"/>
              </a:rPr>
              <a:t>= </a:t>
            </a:r>
            <a:r>
              <a:rPr lang="en-US" altLang="ja-JP" sz="1600" dirty="0">
                <a:solidFill>
                  <a:srgbClr val="CE9178"/>
                </a:solidFill>
                <a:latin typeface="Consolas" panose="020B0609020204030204" pitchFamily="49" charset="0"/>
              </a:rPr>
              <a:t>"Tokyo"</a:t>
            </a:r>
            <a:endParaRPr lang="en-US" altLang="ja-JP" sz="1600" dirty="0">
              <a:solidFill>
                <a:srgbClr val="D4D4D4"/>
              </a:solidFill>
              <a:latin typeface="Consolas" panose="020B0609020204030204" pitchFamily="49" charset="0"/>
            </a:endParaRPr>
          </a:p>
          <a:p>
            <a:r>
              <a:rPr lang="en-US" altLang="ja-JP" sz="1600" dirty="0" smtClean="0">
                <a:solidFill>
                  <a:srgbClr val="DCDCAA"/>
                </a:solidFill>
                <a:latin typeface="Consolas" panose="020B0609020204030204" pitchFamily="49" charset="0"/>
              </a:rPr>
              <a:t>print</a:t>
            </a:r>
            <a:r>
              <a:rPr lang="en-US" altLang="ja-JP" sz="1600" dirty="0" smtClean="0">
                <a:solidFill>
                  <a:srgbClr val="D4D4D4"/>
                </a:solidFill>
                <a:latin typeface="Consolas" panose="020B0609020204030204" pitchFamily="49" charset="0"/>
              </a:rPr>
              <a:t>(</a:t>
            </a:r>
            <a:r>
              <a:rPr lang="en-US" altLang="ja-JP" sz="1600" dirty="0" smtClean="0">
                <a:solidFill>
                  <a:srgbClr val="9CDCFE"/>
                </a:solidFill>
                <a:latin typeface="Consolas" panose="020B0609020204030204" pitchFamily="49" charset="0"/>
              </a:rPr>
              <a:t>address_2019</a:t>
            </a:r>
            <a:r>
              <a:rPr lang="en-US" altLang="ja-JP" sz="1600" dirty="0">
                <a:solidFill>
                  <a:srgbClr val="D4D4D4"/>
                </a:solidFill>
                <a:latin typeface="Consolas" panose="020B0609020204030204" pitchFamily="49" charset="0"/>
              </a:rPr>
              <a:t>)</a:t>
            </a:r>
          </a:p>
          <a:p>
            <a:r>
              <a:rPr lang="en-US" altLang="ja-JP" sz="1600" dirty="0">
                <a:solidFill>
                  <a:srgbClr val="FF0000"/>
                </a:solidFill>
                <a:latin typeface="Consolas" panose="020B0609020204030204" pitchFamily="49" charset="0"/>
              </a:rPr>
              <a:t>&gt;&gt; </a:t>
            </a:r>
            <a:r>
              <a:rPr lang="en-US" altLang="ja-JP" sz="1600" dirty="0" smtClean="0">
                <a:solidFill>
                  <a:srgbClr val="FF0000"/>
                </a:solidFill>
                <a:latin typeface="Consolas" panose="020B0609020204030204" pitchFamily="49" charset="0"/>
              </a:rPr>
              <a:t>Tokyo</a:t>
            </a:r>
            <a:endParaRPr lang="en-US" altLang="ja-JP" sz="1600" b="0" dirty="0">
              <a:solidFill>
                <a:srgbClr val="FF0000"/>
              </a:solidFill>
              <a:effectLst/>
              <a:latin typeface="Consolas" panose="020B0609020204030204" pitchFamily="49" charset="0"/>
            </a:endParaRPr>
          </a:p>
        </p:txBody>
      </p:sp>
      <p:sp>
        <p:nvSpPr>
          <p:cNvPr id="12" name="正方形/長方形 11"/>
          <p:cNvSpPr/>
          <p:nvPr/>
        </p:nvSpPr>
        <p:spPr>
          <a:xfrm>
            <a:off x="6150276" y="2869110"/>
            <a:ext cx="3933062" cy="12296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a:solidFill>
                  <a:srgbClr val="6A9955"/>
                </a:solidFill>
                <a:latin typeface="Consolas" panose="020B0609020204030204" pitchFamily="49" charset="0"/>
              </a:rPr>
              <a:t>#</a:t>
            </a:r>
            <a:r>
              <a:rPr lang="ja-JP" altLang="en-US" sz="1600" dirty="0">
                <a:solidFill>
                  <a:srgbClr val="6A9955"/>
                </a:solidFill>
                <a:latin typeface="Consolas" panose="020B0609020204030204" pitchFamily="49" charset="0"/>
              </a:rPr>
              <a:t>　変数に代入</a:t>
            </a:r>
            <a:r>
              <a:rPr lang="en-US" altLang="ja-JP" sz="1600" dirty="0">
                <a:solidFill>
                  <a:srgbClr val="6A9955"/>
                </a:solidFill>
                <a:latin typeface="Consolas" panose="020B0609020204030204" pitchFamily="49" charset="0"/>
              </a:rPr>
              <a:t>(valiable_1.py</a:t>
            </a:r>
            <a:r>
              <a:rPr lang="en-US" altLang="ja-JP" sz="1600" dirty="0" smtClean="0">
                <a:solidFill>
                  <a:srgbClr val="6A9955"/>
                </a:solidFill>
                <a:latin typeface="Consolas" panose="020B0609020204030204" pitchFamily="49" charset="0"/>
              </a:rPr>
              <a:t>)</a:t>
            </a:r>
            <a:endParaRPr lang="en-US" altLang="ja-JP" sz="1600" dirty="0" smtClean="0">
              <a:solidFill>
                <a:srgbClr val="9CDCFE"/>
              </a:solidFill>
              <a:latin typeface="Consolas" panose="020B0609020204030204" pitchFamily="49" charset="0"/>
            </a:endParaRPr>
          </a:p>
          <a:p>
            <a:r>
              <a:rPr lang="ja-JP" altLang="en-US" sz="1600" dirty="0" smtClean="0">
                <a:solidFill>
                  <a:srgbClr val="9CDCFE"/>
                </a:solidFill>
                <a:latin typeface="Consolas" panose="020B0609020204030204" pitchFamily="49" charset="0"/>
              </a:rPr>
              <a:t>年齢</a:t>
            </a:r>
            <a:r>
              <a:rPr lang="en-US" altLang="ja-JP" sz="1600" dirty="0">
                <a:solidFill>
                  <a:srgbClr val="D4D4D4"/>
                </a:solidFill>
                <a:latin typeface="Consolas" panose="020B0609020204030204" pitchFamily="49" charset="0"/>
              </a:rPr>
              <a:t>=</a:t>
            </a:r>
            <a:r>
              <a:rPr lang="en-US" altLang="ja-JP" sz="1600" dirty="0">
                <a:solidFill>
                  <a:srgbClr val="B5CEA8"/>
                </a:solidFill>
                <a:latin typeface="Consolas" panose="020B0609020204030204" pitchFamily="49" charset="0"/>
              </a:rPr>
              <a:t>25</a:t>
            </a:r>
            <a:endParaRPr lang="en-US" altLang="ja-JP" sz="1600" dirty="0">
              <a:solidFill>
                <a:srgbClr val="D4D4D4"/>
              </a:solidFill>
              <a:latin typeface="Consolas" panose="020B0609020204030204" pitchFamily="49" charset="0"/>
            </a:endParaRP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ja-JP" altLang="en-US" sz="1600" dirty="0">
                <a:solidFill>
                  <a:srgbClr val="9CDCFE"/>
                </a:solidFill>
                <a:latin typeface="Consolas" panose="020B0609020204030204" pitchFamily="49" charset="0"/>
              </a:rPr>
              <a:t>年齢</a:t>
            </a:r>
            <a:r>
              <a:rPr lang="en-US" altLang="ja-JP" sz="1600" dirty="0" smtClean="0">
                <a:solidFill>
                  <a:srgbClr val="D4D4D4"/>
                </a:solidFill>
                <a:latin typeface="Consolas" panose="020B0609020204030204" pitchFamily="49" charset="0"/>
              </a:rPr>
              <a:t>)</a:t>
            </a:r>
          </a:p>
          <a:p>
            <a:r>
              <a:rPr lang="en-US" altLang="ja-JP" sz="1600" dirty="0" smtClean="0">
                <a:solidFill>
                  <a:srgbClr val="FF0000"/>
                </a:solidFill>
                <a:latin typeface="Consolas" panose="020B0609020204030204" pitchFamily="49" charset="0"/>
              </a:rPr>
              <a:t>&gt;&gt; 25</a:t>
            </a:r>
            <a:endParaRPr lang="en-US" altLang="ja-JP" sz="1600" b="0" dirty="0">
              <a:solidFill>
                <a:srgbClr val="FF0000"/>
              </a:solidFill>
              <a:effectLst/>
              <a:latin typeface="Consolas" panose="020B0609020204030204" pitchFamily="49" charset="0"/>
            </a:endParaRPr>
          </a:p>
        </p:txBody>
      </p:sp>
      <p:sp>
        <p:nvSpPr>
          <p:cNvPr id="13" name="コンテンツ プレースホルダー 4"/>
          <p:cNvSpPr txBox="1">
            <a:spLocks/>
          </p:cNvSpPr>
          <p:nvPr/>
        </p:nvSpPr>
        <p:spPr>
          <a:xfrm>
            <a:off x="1155505" y="4365514"/>
            <a:ext cx="4710681"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en-US" altLang="ja-JP" sz="1600" b="1" dirty="0" smtClean="0"/>
              <a:t>address_2019</a:t>
            </a:r>
            <a:r>
              <a:rPr lang="ja-JP" altLang="en-US" sz="1600" b="1" dirty="0" smtClean="0"/>
              <a:t>の変数を利用</a:t>
            </a:r>
            <a:endParaRPr kumimoji="1" lang="en-US" altLang="ja-JP" sz="1600" b="1" dirty="0" smtClean="0"/>
          </a:p>
          <a:p>
            <a:pPr marL="0" indent="0">
              <a:lnSpc>
                <a:spcPct val="100000"/>
              </a:lnSpc>
              <a:spcBef>
                <a:spcPts val="300"/>
              </a:spcBef>
              <a:buNone/>
            </a:pPr>
            <a:r>
              <a:rPr lang="en-US" altLang="ja-JP" sz="1200" dirty="0" smtClean="0"/>
              <a:t>    address_2019</a:t>
            </a:r>
            <a:r>
              <a:rPr lang="ja-JP" altLang="en-US" sz="1200" dirty="0" smtClean="0"/>
              <a:t>に文字列</a:t>
            </a:r>
            <a:r>
              <a:rPr lang="en-US" altLang="ja-JP" sz="1200" dirty="0" smtClean="0"/>
              <a:t>(Tokyo)</a:t>
            </a:r>
            <a:r>
              <a:rPr lang="ja-JP" altLang="en-US" sz="1200" dirty="0" smtClean="0"/>
              <a:t>を代入し、出力している</a:t>
            </a:r>
            <a:endParaRPr lang="en-US" altLang="ja-JP" sz="1200" dirty="0" smtClean="0"/>
          </a:p>
          <a:p>
            <a:pPr marL="0" indent="0">
              <a:lnSpc>
                <a:spcPct val="100000"/>
              </a:lnSpc>
              <a:spcBef>
                <a:spcPts val="300"/>
              </a:spcBef>
              <a:buNone/>
            </a:pPr>
            <a:r>
              <a:rPr lang="ja-JP" altLang="en-US" sz="1200" b="1" dirty="0" smtClean="0">
                <a:solidFill>
                  <a:srgbClr val="FF0000"/>
                </a:solidFill>
              </a:rPr>
              <a:t>　</a:t>
            </a:r>
            <a:endParaRPr lang="en-US" altLang="ja-JP" sz="1200" b="1" dirty="0">
              <a:solidFill>
                <a:srgbClr val="FF0000"/>
              </a:solidFill>
            </a:endParaRPr>
          </a:p>
        </p:txBody>
      </p:sp>
      <p:sp>
        <p:nvSpPr>
          <p:cNvPr id="15" name="コンテンツ プレースホルダー 4"/>
          <p:cNvSpPr txBox="1">
            <a:spLocks/>
          </p:cNvSpPr>
          <p:nvPr/>
        </p:nvSpPr>
        <p:spPr>
          <a:xfrm>
            <a:off x="6063788" y="4365513"/>
            <a:ext cx="4710681"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ja-JP" altLang="en-US" sz="1600" b="1" dirty="0"/>
              <a:t>漢字</a:t>
            </a:r>
            <a:r>
              <a:rPr lang="ja-JP" altLang="en-US" sz="1600" b="1" dirty="0" smtClean="0"/>
              <a:t>の変数</a:t>
            </a:r>
            <a:r>
              <a:rPr lang="en-US" altLang="ja-JP" sz="1600" b="1" dirty="0" smtClean="0"/>
              <a:t>(</a:t>
            </a:r>
            <a:r>
              <a:rPr lang="ja-JP" altLang="en-US" sz="1600" b="1" dirty="0" smtClean="0"/>
              <a:t>年齢</a:t>
            </a:r>
            <a:r>
              <a:rPr lang="en-US" altLang="ja-JP" sz="1600" b="1" dirty="0" smtClean="0"/>
              <a:t>)</a:t>
            </a:r>
            <a:r>
              <a:rPr lang="ja-JP" altLang="en-US" sz="1600" b="1" dirty="0" smtClean="0"/>
              <a:t>を利用</a:t>
            </a:r>
            <a:endParaRPr kumimoji="1" lang="en-US" altLang="ja-JP" sz="1600" b="1" dirty="0" smtClean="0"/>
          </a:p>
          <a:p>
            <a:pPr marL="0" indent="0">
              <a:lnSpc>
                <a:spcPct val="100000"/>
              </a:lnSpc>
              <a:spcBef>
                <a:spcPts val="300"/>
              </a:spcBef>
              <a:buNone/>
            </a:pPr>
            <a:r>
              <a:rPr lang="en-US" altLang="ja-JP" sz="1200" dirty="0" smtClean="0"/>
              <a:t>    </a:t>
            </a:r>
            <a:r>
              <a:rPr lang="ja-JP" altLang="en-US" sz="1200" dirty="0" smtClean="0"/>
              <a:t>変数</a:t>
            </a:r>
            <a:r>
              <a:rPr lang="en-US" altLang="ja-JP" sz="1200" dirty="0" smtClean="0"/>
              <a:t>(</a:t>
            </a:r>
            <a:r>
              <a:rPr lang="ja-JP" altLang="en-US" sz="1200" dirty="0" smtClean="0"/>
              <a:t>年齢</a:t>
            </a:r>
            <a:r>
              <a:rPr lang="en-US" altLang="ja-JP" sz="1200" dirty="0" smtClean="0"/>
              <a:t>)</a:t>
            </a:r>
            <a:r>
              <a:rPr lang="ja-JP" altLang="en-US" sz="1200" dirty="0" smtClean="0"/>
              <a:t>に数値</a:t>
            </a:r>
            <a:r>
              <a:rPr lang="en-US" altLang="ja-JP" sz="1200" dirty="0" smtClean="0"/>
              <a:t>(25)</a:t>
            </a:r>
            <a:r>
              <a:rPr lang="ja-JP" altLang="en-US" sz="1200" dirty="0" smtClean="0"/>
              <a:t>を代入し、出力</a:t>
            </a:r>
            <a:endParaRPr lang="en-US" altLang="ja-JP" sz="1200" dirty="0" smtClean="0"/>
          </a:p>
          <a:p>
            <a:pPr marL="0" indent="0">
              <a:lnSpc>
                <a:spcPct val="100000"/>
              </a:lnSpc>
              <a:spcBef>
                <a:spcPts val="300"/>
              </a:spcBef>
              <a:buNone/>
            </a:pPr>
            <a:r>
              <a:rPr lang="en-US" altLang="ja-JP" sz="1200" b="1" dirty="0" smtClean="0">
                <a:solidFill>
                  <a:srgbClr val="FF0000"/>
                </a:solidFill>
              </a:rPr>
              <a:t>	※</a:t>
            </a:r>
            <a:r>
              <a:rPr lang="ja-JP" altLang="en-US" sz="1200" b="1" dirty="0" smtClean="0">
                <a:solidFill>
                  <a:srgbClr val="FF0000"/>
                </a:solidFill>
              </a:rPr>
              <a:t>基本使わない</a:t>
            </a:r>
            <a:endParaRPr lang="en-US" altLang="ja-JP" sz="1200" b="1" dirty="0">
              <a:solidFill>
                <a:srgbClr val="FF0000"/>
              </a:solidFill>
            </a:endParaRPr>
          </a:p>
        </p:txBody>
      </p:sp>
    </p:spTree>
    <p:extLst>
      <p:ext uri="{BB962C8B-B14F-4D97-AF65-F5344CB8AC3E}">
        <p14:creationId xmlns:p14="http://schemas.microsoft.com/office/powerpoint/2010/main" val="383510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変数②</a:t>
            </a:r>
            <a:r>
              <a:rPr kumimoji="1" lang="en-US" altLang="ja-JP" dirty="0" smtClean="0"/>
              <a:t>(</a:t>
            </a:r>
            <a:r>
              <a:rPr lang="ja-JP" altLang="en-US" dirty="0"/>
              <a:t>一文字目に</a:t>
            </a:r>
            <a:r>
              <a:rPr lang="ja-JP" altLang="en-US" dirty="0" smtClean="0"/>
              <a:t>数値は使用不可</a:t>
            </a:r>
            <a:r>
              <a:rPr kumimoji="1" lang="en-US" altLang="ja-JP" dirty="0" smtClean="0"/>
              <a:t>)</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441393"/>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t>一文字目に数値</a:t>
            </a:r>
            <a:r>
              <a:rPr lang="en-US" altLang="ja-JP" sz="2400" b="1" dirty="0"/>
              <a:t>(0</a:t>
            </a:r>
            <a:r>
              <a:rPr lang="ja-JP" altLang="en-US" sz="2400" b="1" dirty="0"/>
              <a:t>～</a:t>
            </a:r>
            <a:r>
              <a:rPr lang="en-US" altLang="ja-JP" sz="2400" b="1" dirty="0"/>
              <a:t>9)</a:t>
            </a:r>
            <a:r>
              <a:rPr lang="ja-JP" altLang="en-US" sz="2400" b="1" dirty="0"/>
              <a:t>は使用</a:t>
            </a:r>
            <a:r>
              <a:rPr lang="ja-JP" altLang="en-US" sz="2400" b="1" dirty="0" smtClean="0"/>
              <a:t>できない</a:t>
            </a:r>
            <a:endParaRPr lang="en-US" altLang="ja-JP" b="1" dirty="0"/>
          </a:p>
        </p:txBody>
      </p:sp>
      <p:sp>
        <p:nvSpPr>
          <p:cNvPr id="9" name="正方形/長方形 8"/>
          <p:cNvSpPr/>
          <p:nvPr/>
        </p:nvSpPr>
        <p:spPr>
          <a:xfrm>
            <a:off x="2039632" y="2769966"/>
            <a:ext cx="8221288" cy="16607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smtClean="0">
                <a:solidFill>
                  <a:srgbClr val="6A9955"/>
                </a:solidFill>
                <a:latin typeface="Consolas" panose="020B0609020204030204" pitchFamily="49" charset="0"/>
              </a:rPr>
              <a:t>#</a:t>
            </a:r>
            <a:r>
              <a:rPr lang="ja-JP" altLang="en-US" sz="1600" dirty="0" smtClean="0">
                <a:solidFill>
                  <a:srgbClr val="6A9955"/>
                </a:solidFill>
                <a:latin typeface="Consolas" panose="020B0609020204030204" pitchFamily="49" charset="0"/>
              </a:rPr>
              <a:t>　最初が数字の変数</a:t>
            </a:r>
            <a:r>
              <a:rPr lang="en-US" altLang="ja-JP" sz="1600" dirty="0" smtClean="0">
                <a:solidFill>
                  <a:srgbClr val="6A9955"/>
                </a:solidFill>
                <a:latin typeface="Consolas" panose="020B0609020204030204" pitchFamily="49" charset="0"/>
              </a:rPr>
              <a:t>(valiable_2.py)</a:t>
            </a:r>
            <a:endParaRPr lang="ja-JP" altLang="en-US" sz="1600" dirty="0">
              <a:solidFill>
                <a:srgbClr val="D4D4D4"/>
              </a:solidFill>
              <a:latin typeface="Consolas" panose="020B0609020204030204" pitchFamily="49" charset="0"/>
            </a:endParaRPr>
          </a:p>
          <a:p>
            <a:r>
              <a:rPr lang="en-US" altLang="ja-JP" sz="1600" dirty="0">
                <a:solidFill>
                  <a:srgbClr val="F44747"/>
                </a:solidFill>
                <a:latin typeface="Consolas" panose="020B0609020204030204" pitchFamily="49" charset="0"/>
              </a:rPr>
              <a:t>7</a:t>
            </a:r>
            <a:r>
              <a:rPr lang="en-US" altLang="ja-JP" sz="1600" dirty="0">
                <a:solidFill>
                  <a:srgbClr val="9CDCFE"/>
                </a:solidFill>
                <a:latin typeface="Consolas" panose="020B0609020204030204" pitchFamily="49" charset="0"/>
              </a:rPr>
              <a:t>point</a:t>
            </a:r>
            <a:r>
              <a:rPr lang="en-US" altLang="ja-JP" sz="1600" dirty="0">
                <a:solidFill>
                  <a:srgbClr val="D4D4D4"/>
                </a:solidFill>
                <a:latin typeface="Consolas" panose="020B0609020204030204" pitchFamily="49" charset="0"/>
              </a:rPr>
              <a:t> = </a:t>
            </a:r>
            <a:r>
              <a:rPr lang="en-US" altLang="ja-JP" sz="1600" dirty="0">
                <a:solidFill>
                  <a:srgbClr val="B5CEA8"/>
                </a:solidFill>
                <a:latin typeface="Consolas" panose="020B0609020204030204" pitchFamily="49" charset="0"/>
              </a:rPr>
              <a:t>250</a:t>
            </a:r>
            <a:endParaRPr lang="en-US" altLang="ja-JP" sz="1600" dirty="0">
              <a:solidFill>
                <a:srgbClr val="D4D4D4"/>
              </a:solidFill>
              <a:latin typeface="Consolas" panose="020B0609020204030204" pitchFamily="49" charset="0"/>
            </a:endParaRPr>
          </a:p>
          <a:p>
            <a:r>
              <a:rPr lang="en-US" altLang="ja-JP" sz="1600" dirty="0" smtClean="0">
                <a:solidFill>
                  <a:srgbClr val="FF0000"/>
                </a:solidFill>
                <a:latin typeface="Consolas" panose="020B0609020204030204" pitchFamily="49" charset="0"/>
              </a:rPr>
              <a:t>&gt;&gt; File </a:t>
            </a:r>
            <a:r>
              <a:rPr lang="en-US" altLang="ja-JP" sz="1600" dirty="0">
                <a:solidFill>
                  <a:srgbClr val="FF0000"/>
                </a:solidFill>
                <a:latin typeface="Consolas" panose="020B0609020204030204" pitchFamily="49" charset="0"/>
              </a:rPr>
              <a:t>"C:\Users\admin\Desktop\python\traning\valiable_2.py", line 1</a:t>
            </a:r>
          </a:p>
          <a:p>
            <a:r>
              <a:rPr lang="en-US" altLang="ja-JP" sz="1600" dirty="0">
                <a:solidFill>
                  <a:srgbClr val="FF0000"/>
                </a:solidFill>
                <a:latin typeface="Consolas" panose="020B0609020204030204" pitchFamily="49" charset="0"/>
              </a:rPr>
              <a:t>    7point = 250</a:t>
            </a:r>
          </a:p>
          <a:p>
            <a:r>
              <a:rPr lang="en-US" altLang="ja-JP" sz="1600" dirty="0">
                <a:solidFill>
                  <a:srgbClr val="FF0000"/>
                </a:solidFill>
                <a:latin typeface="Consolas" panose="020B0609020204030204" pitchFamily="49" charset="0"/>
              </a:rPr>
              <a:t>    ^</a:t>
            </a:r>
          </a:p>
          <a:p>
            <a:r>
              <a:rPr lang="en-US" altLang="ja-JP" sz="1600" dirty="0" err="1">
                <a:solidFill>
                  <a:srgbClr val="FF0000"/>
                </a:solidFill>
                <a:latin typeface="Consolas" panose="020B0609020204030204" pitchFamily="49" charset="0"/>
              </a:rPr>
              <a:t>SyntaxError</a:t>
            </a:r>
            <a:r>
              <a:rPr lang="en-US" altLang="ja-JP" sz="1600" dirty="0">
                <a:solidFill>
                  <a:srgbClr val="FF0000"/>
                </a:solidFill>
                <a:latin typeface="Consolas" panose="020B0609020204030204" pitchFamily="49" charset="0"/>
              </a:rPr>
              <a:t>: invalid decimal literal</a:t>
            </a:r>
            <a:endParaRPr lang="en-US" altLang="ja-JP" sz="1600" b="0" dirty="0">
              <a:solidFill>
                <a:srgbClr val="FF0000"/>
              </a:solidFill>
              <a:effectLst/>
              <a:latin typeface="Consolas" panose="020B0609020204030204" pitchFamily="49" charset="0"/>
            </a:endParaRPr>
          </a:p>
        </p:txBody>
      </p:sp>
      <p:sp>
        <p:nvSpPr>
          <p:cNvPr id="3" name="角丸四角形吹き出し 2"/>
          <p:cNvSpPr/>
          <p:nvPr/>
        </p:nvSpPr>
        <p:spPr>
          <a:xfrm>
            <a:off x="8778240" y="4638503"/>
            <a:ext cx="2244437" cy="598516"/>
          </a:xfrm>
          <a:prstGeom prst="wedgeRoundRectCallout">
            <a:avLst>
              <a:gd name="adj1" fmla="val -52315"/>
              <a:gd name="adj2" fmla="val -2056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このファイルの</a:t>
            </a:r>
            <a:r>
              <a:rPr kumimoji="1" lang="en-US" altLang="ja-JP" sz="1200" dirty="0" smtClean="0"/>
              <a:t>1</a:t>
            </a:r>
            <a:r>
              <a:rPr kumimoji="1" lang="ja-JP" altLang="en-US" sz="1200" dirty="0" smtClean="0"/>
              <a:t>行目</a:t>
            </a:r>
            <a:r>
              <a:rPr kumimoji="1" lang="en-US" altLang="ja-JP" sz="1200" dirty="0" smtClean="0"/>
              <a:t>(line1)</a:t>
            </a:r>
            <a:r>
              <a:rPr kumimoji="1" lang="ja-JP" altLang="en-US" sz="1200" dirty="0" smtClean="0"/>
              <a:t>がエラーと出ている</a:t>
            </a:r>
            <a:endParaRPr kumimoji="1" lang="ja-JP" altLang="en-US" sz="1200" dirty="0"/>
          </a:p>
        </p:txBody>
      </p:sp>
      <p:sp>
        <p:nvSpPr>
          <p:cNvPr id="10" name="角丸四角形吹き出し 9"/>
          <p:cNvSpPr/>
          <p:nvPr/>
        </p:nvSpPr>
        <p:spPr>
          <a:xfrm>
            <a:off x="3427614" y="4778369"/>
            <a:ext cx="2690553" cy="1130530"/>
          </a:xfrm>
          <a:prstGeom prst="wedgeRoundRectCallout">
            <a:avLst>
              <a:gd name="adj1" fmla="val -21697"/>
              <a:gd name="adj2" fmla="val -86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invalid deci</a:t>
            </a:r>
            <a:r>
              <a:rPr lang="en-US" altLang="ja-JP" sz="1200" dirty="0" smtClean="0"/>
              <a:t>mal literal</a:t>
            </a:r>
            <a:r>
              <a:rPr lang="ja-JP" altLang="en-US" sz="1200" dirty="0" smtClean="0"/>
              <a:t>なので、</a:t>
            </a:r>
            <a:r>
              <a:rPr lang="en-US" altLang="ja-JP" sz="1200" dirty="0"/>
              <a:t>10</a:t>
            </a:r>
            <a:r>
              <a:rPr lang="ja-JP" altLang="en-US" sz="1200" dirty="0"/>
              <a:t>進数</a:t>
            </a:r>
            <a:r>
              <a:rPr lang="ja-JP" altLang="en-US" sz="1200" dirty="0" smtClean="0"/>
              <a:t>表記のエラーが出ている</a:t>
            </a:r>
            <a:endParaRPr kumimoji="1" lang="ja-JP" altLang="en-US" sz="1200" dirty="0"/>
          </a:p>
        </p:txBody>
      </p:sp>
    </p:spTree>
    <p:extLst>
      <p:ext uri="{BB962C8B-B14F-4D97-AF65-F5344CB8AC3E}">
        <p14:creationId xmlns:p14="http://schemas.microsoft.com/office/powerpoint/2010/main" val="2488047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変数③</a:t>
            </a:r>
            <a:r>
              <a:rPr kumimoji="1" lang="en-US" altLang="ja-JP" dirty="0" smtClean="0"/>
              <a:t>(</a:t>
            </a:r>
            <a:r>
              <a:rPr lang="ja-JP" altLang="en-US" dirty="0"/>
              <a:t>大文字と</a:t>
            </a:r>
            <a:r>
              <a:rPr lang="ja-JP" altLang="en-US" dirty="0" smtClean="0"/>
              <a:t>小文字の区別</a:t>
            </a:r>
            <a:r>
              <a:rPr kumimoji="1" lang="en-US" altLang="ja-JP" dirty="0" smtClean="0"/>
              <a:t>)</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566084"/>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smtClean="0"/>
              <a:t>変数の大文字小文字は区別される</a:t>
            </a:r>
            <a:endParaRPr lang="en-US" altLang="ja-JP" b="1" dirty="0"/>
          </a:p>
        </p:txBody>
      </p:sp>
      <p:sp>
        <p:nvSpPr>
          <p:cNvPr id="9" name="正方形/長方形 8"/>
          <p:cNvSpPr/>
          <p:nvPr/>
        </p:nvSpPr>
        <p:spPr>
          <a:xfrm>
            <a:off x="2823784" y="2623730"/>
            <a:ext cx="6311903" cy="15658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smtClean="0">
                <a:solidFill>
                  <a:srgbClr val="6A9955"/>
                </a:solidFill>
                <a:latin typeface="Consolas" panose="020B0609020204030204" pitchFamily="49" charset="0"/>
              </a:rPr>
              <a:t>#</a:t>
            </a:r>
            <a:r>
              <a:rPr lang="ja-JP" altLang="en-US" sz="1600" dirty="0" smtClean="0">
                <a:solidFill>
                  <a:srgbClr val="6A9955"/>
                </a:solidFill>
                <a:latin typeface="Consolas" panose="020B0609020204030204" pitchFamily="49" charset="0"/>
              </a:rPr>
              <a:t>　変数の大文字小文字は別の変数として認識</a:t>
            </a:r>
            <a:r>
              <a:rPr lang="en-US" altLang="ja-JP" sz="1600" dirty="0" smtClean="0">
                <a:solidFill>
                  <a:srgbClr val="6A9955"/>
                </a:solidFill>
                <a:latin typeface="Consolas" panose="020B0609020204030204" pitchFamily="49" charset="0"/>
              </a:rPr>
              <a:t>(valiable_3.py)</a:t>
            </a:r>
            <a:endParaRPr lang="ja-JP" altLang="en-US" sz="1600" dirty="0">
              <a:solidFill>
                <a:srgbClr val="D4D4D4"/>
              </a:solidFill>
              <a:latin typeface="Consolas" panose="020B0609020204030204" pitchFamily="49" charset="0"/>
            </a:endParaRPr>
          </a:p>
          <a:p>
            <a:r>
              <a:rPr lang="en-US" altLang="ja-JP" sz="1600" dirty="0" err="1">
                <a:solidFill>
                  <a:srgbClr val="9CDCFE"/>
                </a:solidFill>
                <a:latin typeface="Consolas" panose="020B0609020204030204" pitchFamily="49" charset="0"/>
              </a:rPr>
              <a:t>str</a:t>
            </a:r>
            <a:r>
              <a:rPr lang="en-US" altLang="ja-JP" sz="1600" dirty="0">
                <a:solidFill>
                  <a:srgbClr val="D4D4D4"/>
                </a:solidFill>
                <a:latin typeface="Consolas" panose="020B0609020204030204" pitchFamily="49" charset="0"/>
              </a:rPr>
              <a:t> = </a:t>
            </a:r>
            <a:r>
              <a:rPr lang="en-US" altLang="ja-JP" sz="1600" dirty="0">
                <a:solidFill>
                  <a:srgbClr val="CE9178"/>
                </a:solidFill>
                <a:latin typeface="Consolas" panose="020B0609020204030204" pitchFamily="49" charset="0"/>
              </a:rPr>
              <a:t>"Hello"</a:t>
            </a:r>
            <a:endParaRPr lang="en-US" altLang="ja-JP" sz="1600" dirty="0">
              <a:solidFill>
                <a:srgbClr val="D4D4D4"/>
              </a:solidFill>
              <a:latin typeface="Consolas" panose="020B0609020204030204" pitchFamily="49" charset="0"/>
            </a:endParaRPr>
          </a:p>
          <a:p>
            <a:r>
              <a:rPr lang="en-US" altLang="ja-JP" sz="1600" dirty="0">
                <a:solidFill>
                  <a:srgbClr val="4FC1FF"/>
                </a:solidFill>
                <a:latin typeface="Consolas" panose="020B0609020204030204" pitchFamily="49" charset="0"/>
              </a:rPr>
              <a:t>STR</a:t>
            </a:r>
            <a:r>
              <a:rPr lang="en-US" altLang="ja-JP" sz="1600" dirty="0">
                <a:solidFill>
                  <a:srgbClr val="D4D4D4"/>
                </a:solidFill>
                <a:latin typeface="Consolas" panose="020B0609020204030204" pitchFamily="49" charset="0"/>
              </a:rPr>
              <a:t> = </a:t>
            </a:r>
            <a:r>
              <a:rPr lang="en-US" altLang="ja-JP" sz="1600" dirty="0">
                <a:solidFill>
                  <a:srgbClr val="CE9178"/>
                </a:solidFill>
                <a:latin typeface="Consolas" panose="020B0609020204030204" pitchFamily="49" charset="0"/>
              </a:rPr>
              <a:t>"Python"</a:t>
            </a:r>
            <a:endParaRPr lang="en-US" altLang="ja-JP" sz="1600" dirty="0">
              <a:solidFill>
                <a:srgbClr val="D4D4D4"/>
              </a:solidFill>
              <a:latin typeface="Consolas" panose="020B0609020204030204" pitchFamily="49" charset="0"/>
            </a:endParaRP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err="1">
                <a:solidFill>
                  <a:srgbClr val="9CDCFE"/>
                </a:solidFill>
                <a:latin typeface="Consolas" panose="020B0609020204030204" pitchFamily="49" charset="0"/>
              </a:rPr>
              <a:t>str</a:t>
            </a:r>
            <a:r>
              <a:rPr lang="en-US" altLang="ja-JP" sz="1600" dirty="0">
                <a:solidFill>
                  <a:srgbClr val="D4D4D4"/>
                </a:solidFill>
                <a:latin typeface="Consolas" panose="020B0609020204030204" pitchFamily="49" charset="0"/>
              </a:rPr>
              <a:t>, </a:t>
            </a:r>
            <a:r>
              <a:rPr lang="en-US" altLang="ja-JP" sz="1600" dirty="0">
                <a:solidFill>
                  <a:srgbClr val="4FC1FF"/>
                </a:solidFill>
                <a:latin typeface="Consolas" panose="020B0609020204030204" pitchFamily="49" charset="0"/>
              </a:rPr>
              <a:t>STR</a:t>
            </a:r>
            <a:r>
              <a:rPr lang="en-US" altLang="ja-JP" sz="1600" dirty="0">
                <a:solidFill>
                  <a:srgbClr val="D4D4D4"/>
                </a:solidFill>
                <a:latin typeface="Consolas" panose="020B0609020204030204" pitchFamily="49" charset="0"/>
              </a:rPr>
              <a:t>)</a:t>
            </a:r>
          </a:p>
          <a:p>
            <a:r>
              <a:rPr lang="en-US" altLang="ja-JP" sz="1600" dirty="0">
                <a:solidFill>
                  <a:srgbClr val="FF0000"/>
                </a:solidFill>
                <a:latin typeface="Consolas" panose="020B0609020204030204" pitchFamily="49" charset="0"/>
              </a:rPr>
              <a:t>&gt;&gt; Hello Python</a:t>
            </a:r>
            <a:endParaRPr lang="en-US" altLang="ja-JP" sz="1600" b="0" dirty="0">
              <a:solidFill>
                <a:srgbClr val="FF0000"/>
              </a:solidFill>
              <a:effectLst/>
              <a:latin typeface="Consolas" panose="020B0609020204030204" pitchFamily="49" charset="0"/>
            </a:endParaRPr>
          </a:p>
        </p:txBody>
      </p:sp>
      <p:sp>
        <p:nvSpPr>
          <p:cNvPr id="7" name="コンテンツ プレースホルダー 4"/>
          <p:cNvSpPr txBox="1">
            <a:spLocks/>
          </p:cNvSpPr>
          <p:nvPr/>
        </p:nvSpPr>
        <p:spPr>
          <a:xfrm>
            <a:off x="2823784" y="4340576"/>
            <a:ext cx="7450747"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ja-JP" altLang="en-US" sz="1600" b="1" dirty="0" smtClean="0"/>
              <a:t>変数「</a:t>
            </a:r>
            <a:r>
              <a:rPr lang="en-US" altLang="ja-JP" sz="1600" b="1" dirty="0" err="1" smtClean="0"/>
              <a:t>str</a:t>
            </a:r>
            <a:r>
              <a:rPr lang="ja-JP" altLang="en-US" sz="1600" b="1" dirty="0" smtClean="0"/>
              <a:t>」と「</a:t>
            </a:r>
            <a:r>
              <a:rPr lang="en-US" altLang="ja-JP" sz="1600" b="1" dirty="0" smtClean="0"/>
              <a:t>STR</a:t>
            </a:r>
            <a:r>
              <a:rPr lang="ja-JP" altLang="en-US" sz="1600" b="1" dirty="0" smtClean="0"/>
              <a:t>」は別の変数として認識している</a:t>
            </a:r>
            <a:endParaRPr kumimoji="1" lang="en-US" altLang="ja-JP" sz="1600" b="1" dirty="0" smtClean="0"/>
          </a:p>
          <a:p>
            <a:pPr marL="0" indent="0">
              <a:lnSpc>
                <a:spcPct val="100000"/>
              </a:lnSpc>
              <a:spcBef>
                <a:spcPts val="300"/>
              </a:spcBef>
              <a:buNone/>
            </a:pPr>
            <a:r>
              <a:rPr lang="ja-JP" altLang="en-US" sz="1200" b="1" dirty="0">
                <a:solidFill>
                  <a:srgbClr val="FF0000"/>
                </a:solidFill>
              </a:rPr>
              <a:t>　</a:t>
            </a:r>
            <a:r>
              <a:rPr lang="ja-JP" altLang="en-US" sz="1200" b="1" dirty="0" smtClean="0">
                <a:solidFill>
                  <a:srgbClr val="FF0000"/>
                </a:solidFill>
              </a:rPr>
              <a:t>　</a:t>
            </a:r>
            <a:r>
              <a:rPr lang="en-US" altLang="ja-JP" sz="1200" b="1" dirty="0" err="1" smtClean="0">
                <a:solidFill>
                  <a:srgbClr val="FF0000"/>
                </a:solidFill>
              </a:rPr>
              <a:t>str</a:t>
            </a:r>
            <a:r>
              <a:rPr lang="ja-JP" altLang="en-US" sz="1200" b="1" dirty="0" smtClean="0">
                <a:solidFill>
                  <a:srgbClr val="FF0000"/>
                </a:solidFill>
              </a:rPr>
              <a:t>と</a:t>
            </a:r>
            <a:r>
              <a:rPr lang="en-US" altLang="ja-JP" sz="1200" b="1" dirty="0" smtClean="0">
                <a:solidFill>
                  <a:srgbClr val="FF0000"/>
                </a:solidFill>
              </a:rPr>
              <a:t>STR</a:t>
            </a:r>
            <a:r>
              <a:rPr lang="ja-JP" altLang="en-US" sz="1200" b="1" dirty="0" err="1" smtClean="0">
                <a:solidFill>
                  <a:srgbClr val="FF0000"/>
                </a:solidFill>
              </a:rPr>
              <a:t>をを</a:t>
            </a:r>
            <a:r>
              <a:rPr lang="ja-JP" altLang="en-US" sz="1200" b="1" dirty="0" smtClean="0">
                <a:solidFill>
                  <a:srgbClr val="FF0000"/>
                </a:solidFill>
              </a:rPr>
              <a:t>出力した場合でも</a:t>
            </a:r>
            <a:r>
              <a:rPr lang="en-US" altLang="ja-JP" sz="1200" b="1" dirty="0" smtClean="0">
                <a:solidFill>
                  <a:srgbClr val="FF0000"/>
                </a:solidFill>
              </a:rPr>
              <a:t>2</a:t>
            </a:r>
            <a:r>
              <a:rPr lang="ja-JP" altLang="en-US" sz="1200" b="1" dirty="0" err="1" smtClean="0">
                <a:solidFill>
                  <a:srgbClr val="FF0000"/>
                </a:solidFill>
              </a:rPr>
              <a:t>つの</a:t>
            </a:r>
            <a:r>
              <a:rPr lang="ja-JP" altLang="en-US" sz="1200" b="1" dirty="0" smtClean="0">
                <a:solidFill>
                  <a:srgbClr val="FF0000"/>
                </a:solidFill>
              </a:rPr>
              <a:t>変数の値の結合型の</a:t>
            </a:r>
            <a:r>
              <a:rPr lang="en-US" altLang="ja-JP" sz="1200" b="1" dirty="0" smtClean="0">
                <a:solidFill>
                  <a:srgbClr val="FF0000"/>
                </a:solidFill>
              </a:rPr>
              <a:t>Hello Python</a:t>
            </a:r>
            <a:r>
              <a:rPr lang="ja-JP" altLang="en-US" sz="1200" b="1" dirty="0" smtClean="0">
                <a:solidFill>
                  <a:srgbClr val="FF0000"/>
                </a:solidFill>
              </a:rPr>
              <a:t>が表示されている　</a:t>
            </a:r>
            <a:endParaRPr lang="en-US" altLang="ja-JP" sz="1200" b="1" dirty="0">
              <a:solidFill>
                <a:srgbClr val="FF0000"/>
              </a:solidFill>
            </a:endParaRPr>
          </a:p>
        </p:txBody>
      </p:sp>
    </p:spTree>
    <p:extLst>
      <p:ext uri="{BB962C8B-B14F-4D97-AF65-F5344CB8AC3E}">
        <p14:creationId xmlns:p14="http://schemas.microsoft.com/office/powerpoint/2010/main" val="13583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変数④</a:t>
            </a:r>
            <a:r>
              <a:rPr kumimoji="1" lang="en-US" altLang="ja-JP" dirty="0" smtClean="0"/>
              <a:t>(</a:t>
            </a:r>
            <a:r>
              <a:rPr kumimoji="1" lang="ja-JP" altLang="en-US" dirty="0" smtClean="0"/>
              <a:t>予約語とは</a:t>
            </a:r>
            <a:r>
              <a:rPr kumimoji="1" lang="en-US" altLang="ja-JP" dirty="0" smtClean="0"/>
              <a:t>)</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566084"/>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smtClean="0"/>
              <a:t>Python</a:t>
            </a:r>
            <a:r>
              <a:rPr lang="ja-JP" altLang="en-US" b="1" dirty="0" err="1" smtClean="0"/>
              <a:t>には</a:t>
            </a:r>
            <a:r>
              <a:rPr lang="ja-JP" altLang="en-US" b="1" dirty="0" smtClean="0"/>
              <a:t>構文や標準メソッドで使用されている文字のこと</a:t>
            </a:r>
            <a:endParaRPr lang="en-US" altLang="ja-JP" b="1" dirty="0"/>
          </a:p>
        </p:txBody>
      </p:sp>
      <p:graphicFrame>
        <p:nvGraphicFramePr>
          <p:cNvPr id="3" name="表 2"/>
          <p:cNvGraphicFramePr>
            <a:graphicFrameLocks noGrp="1"/>
          </p:cNvGraphicFramePr>
          <p:nvPr>
            <p:extLst>
              <p:ext uri="{D42A27DB-BD31-4B8C-83A1-F6EECF244321}">
                <p14:modId xmlns:p14="http://schemas.microsoft.com/office/powerpoint/2010/main" val="4247844293"/>
              </p:ext>
            </p:extLst>
          </p:nvPr>
        </p:nvGraphicFramePr>
        <p:xfrm>
          <a:off x="1496552" y="2548916"/>
          <a:ext cx="9410920" cy="3868508"/>
        </p:xfrm>
        <a:graphic>
          <a:graphicData uri="http://schemas.openxmlformats.org/drawingml/2006/table">
            <a:tbl>
              <a:tblPr>
                <a:tableStyleId>{69CF1AB2-1976-4502-BF36-3FF5EA218861}</a:tableStyleId>
              </a:tblPr>
              <a:tblGrid>
                <a:gridCol w="1882184">
                  <a:extLst>
                    <a:ext uri="{9D8B030D-6E8A-4147-A177-3AD203B41FA5}">
                      <a16:colId xmlns:a16="http://schemas.microsoft.com/office/drawing/2014/main" val="3084185845"/>
                    </a:ext>
                  </a:extLst>
                </a:gridCol>
                <a:gridCol w="1882184">
                  <a:extLst>
                    <a:ext uri="{9D8B030D-6E8A-4147-A177-3AD203B41FA5}">
                      <a16:colId xmlns:a16="http://schemas.microsoft.com/office/drawing/2014/main" val="3885868729"/>
                    </a:ext>
                  </a:extLst>
                </a:gridCol>
                <a:gridCol w="1882184">
                  <a:extLst>
                    <a:ext uri="{9D8B030D-6E8A-4147-A177-3AD203B41FA5}">
                      <a16:colId xmlns:a16="http://schemas.microsoft.com/office/drawing/2014/main" val="3656975056"/>
                    </a:ext>
                  </a:extLst>
                </a:gridCol>
                <a:gridCol w="1882184">
                  <a:extLst>
                    <a:ext uri="{9D8B030D-6E8A-4147-A177-3AD203B41FA5}">
                      <a16:colId xmlns:a16="http://schemas.microsoft.com/office/drawing/2014/main" val="2573857643"/>
                    </a:ext>
                  </a:extLst>
                </a:gridCol>
                <a:gridCol w="1882184">
                  <a:extLst>
                    <a:ext uri="{9D8B030D-6E8A-4147-A177-3AD203B41FA5}">
                      <a16:colId xmlns:a16="http://schemas.microsoft.com/office/drawing/2014/main" val="1658412106"/>
                    </a:ext>
                  </a:extLst>
                </a:gridCol>
              </a:tblGrid>
              <a:tr h="552644">
                <a:tc>
                  <a:txBody>
                    <a:bodyPr/>
                    <a:lstStyle/>
                    <a:p>
                      <a:pPr algn="ctr"/>
                      <a:r>
                        <a:rPr lang="en-US" dirty="0">
                          <a:effectLst/>
                        </a:rPr>
                        <a:t>False</a:t>
                      </a:r>
                    </a:p>
                  </a:txBody>
                  <a:tcPr marL="76200" marR="76200" marT="76200" marB="76200" anchor="ctr"/>
                </a:tc>
                <a:tc>
                  <a:txBody>
                    <a:bodyPr/>
                    <a:lstStyle/>
                    <a:p>
                      <a:pPr algn="ctr"/>
                      <a:r>
                        <a:rPr lang="en-US">
                          <a:effectLst/>
                        </a:rPr>
                        <a:t>await</a:t>
                      </a:r>
                    </a:p>
                  </a:txBody>
                  <a:tcPr marL="76200" marR="76200" marT="76200" marB="76200" anchor="ctr"/>
                </a:tc>
                <a:tc>
                  <a:txBody>
                    <a:bodyPr/>
                    <a:lstStyle/>
                    <a:p>
                      <a:pPr algn="ctr"/>
                      <a:r>
                        <a:rPr lang="en-US">
                          <a:effectLst/>
                        </a:rPr>
                        <a:t>else</a:t>
                      </a:r>
                    </a:p>
                  </a:txBody>
                  <a:tcPr marL="76200" marR="76200" marT="76200" marB="76200" anchor="ctr"/>
                </a:tc>
                <a:tc>
                  <a:txBody>
                    <a:bodyPr/>
                    <a:lstStyle/>
                    <a:p>
                      <a:pPr algn="ctr"/>
                      <a:r>
                        <a:rPr lang="en-US">
                          <a:effectLst/>
                        </a:rPr>
                        <a:t>import</a:t>
                      </a:r>
                    </a:p>
                  </a:txBody>
                  <a:tcPr marL="76200" marR="76200" marT="76200" marB="76200" anchor="ctr"/>
                </a:tc>
                <a:tc>
                  <a:txBody>
                    <a:bodyPr/>
                    <a:lstStyle/>
                    <a:p>
                      <a:pPr algn="ctr"/>
                      <a:r>
                        <a:rPr lang="en-US">
                          <a:effectLst/>
                        </a:rPr>
                        <a:t>pass</a:t>
                      </a:r>
                    </a:p>
                  </a:txBody>
                  <a:tcPr marL="76200" marR="76200" marT="76200" marB="76200" anchor="ctr"/>
                </a:tc>
                <a:extLst>
                  <a:ext uri="{0D108BD9-81ED-4DB2-BD59-A6C34878D82A}">
                    <a16:rowId xmlns:a16="http://schemas.microsoft.com/office/drawing/2014/main" val="3713596636"/>
                  </a:ext>
                </a:extLst>
              </a:tr>
              <a:tr h="552644">
                <a:tc>
                  <a:txBody>
                    <a:bodyPr/>
                    <a:lstStyle/>
                    <a:p>
                      <a:pPr algn="ctr"/>
                      <a:r>
                        <a:rPr lang="en-US">
                          <a:effectLst/>
                        </a:rPr>
                        <a:t>None</a:t>
                      </a:r>
                    </a:p>
                  </a:txBody>
                  <a:tcPr marL="76200" marR="76200" marT="76200" marB="76200" anchor="ctr"/>
                </a:tc>
                <a:tc>
                  <a:txBody>
                    <a:bodyPr/>
                    <a:lstStyle/>
                    <a:p>
                      <a:pPr algn="ctr"/>
                      <a:r>
                        <a:rPr lang="en-US">
                          <a:effectLst/>
                        </a:rPr>
                        <a:t>break</a:t>
                      </a:r>
                    </a:p>
                  </a:txBody>
                  <a:tcPr marL="76200" marR="76200" marT="76200" marB="76200" anchor="ctr"/>
                </a:tc>
                <a:tc>
                  <a:txBody>
                    <a:bodyPr/>
                    <a:lstStyle/>
                    <a:p>
                      <a:pPr algn="ctr"/>
                      <a:r>
                        <a:rPr lang="en-US">
                          <a:effectLst/>
                        </a:rPr>
                        <a:t>except</a:t>
                      </a:r>
                    </a:p>
                  </a:txBody>
                  <a:tcPr marL="76200" marR="76200" marT="76200" marB="76200" anchor="ctr"/>
                </a:tc>
                <a:tc>
                  <a:txBody>
                    <a:bodyPr/>
                    <a:lstStyle/>
                    <a:p>
                      <a:pPr algn="ctr"/>
                      <a:r>
                        <a:rPr lang="en-US">
                          <a:effectLst/>
                        </a:rPr>
                        <a:t>in</a:t>
                      </a:r>
                    </a:p>
                  </a:txBody>
                  <a:tcPr marL="76200" marR="76200" marT="76200" marB="76200" anchor="ctr"/>
                </a:tc>
                <a:tc>
                  <a:txBody>
                    <a:bodyPr/>
                    <a:lstStyle/>
                    <a:p>
                      <a:pPr algn="ctr"/>
                      <a:r>
                        <a:rPr lang="en-US">
                          <a:effectLst/>
                        </a:rPr>
                        <a:t>raise</a:t>
                      </a:r>
                    </a:p>
                  </a:txBody>
                  <a:tcPr marL="76200" marR="76200" marT="76200" marB="76200" anchor="ctr"/>
                </a:tc>
                <a:extLst>
                  <a:ext uri="{0D108BD9-81ED-4DB2-BD59-A6C34878D82A}">
                    <a16:rowId xmlns:a16="http://schemas.microsoft.com/office/drawing/2014/main" val="2607700576"/>
                  </a:ext>
                </a:extLst>
              </a:tr>
              <a:tr h="552644">
                <a:tc>
                  <a:txBody>
                    <a:bodyPr/>
                    <a:lstStyle/>
                    <a:p>
                      <a:pPr algn="ctr"/>
                      <a:r>
                        <a:rPr lang="en-US">
                          <a:effectLst/>
                        </a:rPr>
                        <a:t>True</a:t>
                      </a:r>
                    </a:p>
                  </a:txBody>
                  <a:tcPr marL="76200" marR="76200" marT="76200" marB="76200" anchor="ctr"/>
                </a:tc>
                <a:tc>
                  <a:txBody>
                    <a:bodyPr/>
                    <a:lstStyle/>
                    <a:p>
                      <a:pPr algn="ctr"/>
                      <a:r>
                        <a:rPr lang="en-US" dirty="0">
                          <a:effectLst/>
                        </a:rPr>
                        <a:t>class</a:t>
                      </a:r>
                    </a:p>
                  </a:txBody>
                  <a:tcPr marL="76200" marR="76200" marT="76200" marB="76200" anchor="ctr"/>
                </a:tc>
                <a:tc>
                  <a:txBody>
                    <a:bodyPr/>
                    <a:lstStyle/>
                    <a:p>
                      <a:pPr algn="ctr"/>
                      <a:r>
                        <a:rPr lang="en-US">
                          <a:effectLst/>
                        </a:rPr>
                        <a:t>finally</a:t>
                      </a:r>
                    </a:p>
                  </a:txBody>
                  <a:tcPr marL="76200" marR="76200" marT="76200" marB="76200" anchor="ctr"/>
                </a:tc>
                <a:tc>
                  <a:txBody>
                    <a:bodyPr/>
                    <a:lstStyle/>
                    <a:p>
                      <a:pPr algn="ctr"/>
                      <a:r>
                        <a:rPr lang="en-US">
                          <a:effectLst/>
                        </a:rPr>
                        <a:t>is</a:t>
                      </a:r>
                    </a:p>
                  </a:txBody>
                  <a:tcPr marL="76200" marR="76200" marT="76200" marB="76200" anchor="ctr"/>
                </a:tc>
                <a:tc>
                  <a:txBody>
                    <a:bodyPr/>
                    <a:lstStyle/>
                    <a:p>
                      <a:pPr algn="ctr"/>
                      <a:r>
                        <a:rPr lang="en-US">
                          <a:effectLst/>
                        </a:rPr>
                        <a:t>return</a:t>
                      </a:r>
                    </a:p>
                  </a:txBody>
                  <a:tcPr marL="76200" marR="76200" marT="76200" marB="76200" anchor="ctr"/>
                </a:tc>
                <a:extLst>
                  <a:ext uri="{0D108BD9-81ED-4DB2-BD59-A6C34878D82A}">
                    <a16:rowId xmlns:a16="http://schemas.microsoft.com/office/drawing/2014/main" val="1820075478"/>
                  </a:ext>
                </a:extLst>
              </a:tr>
              <a:tr h="552644">
                <a:tc>
                  <a:txBody>
                    <a:bodyPr/>
                    <a:lstStyle/>
                    <a:p>
                      <a:pPr algn="ctr"/>
                      <a:r>
                        <a:rPr lang="en-US">
                          <a:effectLst/>
                        </a:rPr>
                        <a:t>and</a:t>
                      </a:r>
                    </a:p>
                  </a:txBody>
                  <a:tcPr marL="76200" marR="76200" marT="76200" marB="76200" anchor="ctr"/>
                </a:tc>
                <a:tc>
                  <a:txBody>
                    <a:bodyPr/>
                    <a:lstStyle/>
                    <a:p>
                      <a:pPr algn="ctr"/>
                      <a:r>
                        <a:rPr lang="en-US">
                          <a:effectLst/>
                        </a:rPr>
                        <a:t>continue</a:t>
                      </a:r>
                    </a:p>
                  </a:txBody>
                  <a:tcPr marL="76200" marR="76200" marT="76200" marB="76200" anchor="ctr"/>
                </a:tc>
                <a:tc>
                  <a:txBody>
                    <a:bodyPr/>
                    <a:lstStyle/>
                    <a:p>
                      <a:pPr algn="ctr"/>
                      <a:r>
                        <a:rPr lang="en-US">
                          <a:effectLst/>
                        </a:rPr>
                        <a:t>for</a:t>
                      </a:r>
                    </a:p>
                  </a:txBody>
                  <a:tcPr marL="76200" marR="76200" marT="76200" marB="76200" anchor="ctr"/>
                </a:tc>
                <a:tc>
                  <a:txBody>
                    <a:bodyPr/>
                    <a:lstStyle/>
                    <a:p>
                      <a:pPr algn="ctr"/>
                      <a:r>
                        <a:rPr lang="en-US">
                          <a:effectLst/>
                        </a:rPr>
                        <a:t>lambda</a:t>
                      </a:r>
                    </a:p>
                  </a:txBody>
                  <a:tcPr marL="76200" marR="76200" marT="76200" marB="76200" anchor="ctr"/>
                </a:tc>
                <a:tc>
                  <a:txBody>
                    <a:bodyPr/>
                    <a:lstStyle/>
                    <a:p>
                      <a:pPr algn="ctr"/>
                      <a:r>
                        <a:rPr lang="en-US">
                          <a:effectLst/>
                        </a:rPr>
                        <a:t>try</a:t>
                      </a:r>
                    </a:p>
                  </a:txBody>
                  <a:tcPr marL="76200" marR="76200" marT="76200" marB="76200" anchor="ctr"/>
                </a:tc>
                <a:extLst>
                  <a:ext uri="{0D108BD9-81ED-4DB2-BD59-A6C34878D82A}">
                    <a16:rowId xmlns:a16="http://schemas.microsoft.com/office/drawing/2014/main" val="2334080567"/>
                  </a:ext>
                </a:extLst>
              </a:tr>
              <a:tr h="552644">
                <a:tc>
                  <a:txBody>
                    <a:bodyPr/>
                    <a:lstStyle/>
                    <a:p>
                      <a:pPr algn="ctr"/>
                      <a:r>
                        <a:rPr lang="en-US">
                          <a:effectLst/>
                        </a:rPr>
                        <a:t>as</a:t>
                      </a:r>
                    </a:p>
                  </a:txBody>
                  <a:tcPr marL="76200" marR="76200" marT="76200" marB="76200" anchor="ctr"/>
                </a:tc>
                <a:tc>
                  <a:txBody>
                    <a:bodyPr/>
                    <a:lstStyle/>
                    <a:p>
                      <a:pPr algn="ctr"/>
                      <a:r>
                        <a:rPr lang="en-US">
                          <a:effectLst/>
                        </a:rPr>
                        <a:t>def</a:t>
                      </a:r>
                    </a:p>
                  </a:txBody>
                  <a:tcPr marL="76200" marR="76200" marT="76200" marB="76200" anchor="ctr"/>
                </a:tc>
                <a:tc>
                  <a:txBody>
                    <a:bodyPr/>
                    <a:lstStyle/>
                    <a:p>
                      <a:pPr algn="ctr"/>
                      <a:r>
                        <a:rPr lang="en-US">
                          <a:effectLst/>
                        </a:rPr>
                        <a:t>from</a:t>
                      </a:r>
                    </a:p>
                  </a:txBody>
                  <a:tcPr marL="76200" marR="76200" marT="76200" marB="76200" anchor="ctr"/>
                </a:tc>
                <a:tc>
                  <a:txBody>
                    <a:bodyPr/>
                    <a:lstStyle/>
                    <a:p>
                      <a:pPr algn="ctr"/>
                      <a:r>
                        <a:rPr lang="en-US">
                          <a:effectLst/>
                        </a:rPr>
                        <a:t>nonlocal</a:t>
                      </a:r>
                    </a:p>
                  </a:txBody>
                  <a:tcPr marL="76200" marR="76200" marT="76200" marB="76200" anchor="ctr"/>
                </a:tc>
                <a:tc>
                  <a:txBody>
                    <a:bodyPr/>
                    <a:lstStyle/>
                    <a:p>
                      <a:pPr algn="ctr"/>
                      <a:r>
                        <a:rPr lang="en-US">
                          <a:effectLst/>
                        </a:rPr>
                        <a:t>while</a:t>
                      </a:r>
                    </a:p>
                  </a:txBody>
                  <a:tcPr marL="76200" marR="76200" marT="76200" marB="76200" anchor="ctr"/>
                </a:tc>
                <a:extLst>
                  <a:ext uri="{0D108BD9-81ED-4DB2-BD59-A6C34878D82A}">
                    <a16:rowId xmlns:a16="http://schemas.microsoft.com/office/drawing/2014/main" val="1587529037"/>
                  </a:ext>
                </a:extLst>
              </a:tr>
              <a:tr h="552644">
                <a:tc>
                  <a:txBody>
                    <a:bodyPr/>
                    <a:lstStyle/>
                    <a:p>
                      <a:pPr algn="ctr"/>
                      <a:r>
                        <a:rPr lang="en-US">
                          <a:effectLst/>
                        </a:rPr>
                        <a:t>assert</a:t>
                      </a:r>
                    </a:p>
                  </a:txBody>
                  <a:tcPr marL="76200" marR="76200" marT="76200" marB="76200" anchor="ctr"/>
                </a:tc>
                <a:tc>
                  <a:txBody>
                    <a:bodyPr/>
                    <a:lstStyle/>
                    <a:p>
                      <a:pPr algn="ctr"/>
                      <a:r>
                        <a:rPr lang="en-US">
                          <a:effectLst/>
                        </a:rPr>
                        <a:t>del</a:t>
                      </a:r>
                    </a:p>
                  </a:txBody>
                  <a:tcPr marL="76200" marR="76200" marT="76200" marB="76200" anchor="ctr"/>
                </a:tc>
                <a:tc>
                  <a:txBody>
                    <a:bodyPr/>
                    <a:lstStyle/>
                    <a:p>
                      <a:pPr algn="ctr"/>
                      <a:r>
                        <a:rPr lang="en-US">
                          <a:effectLst/>
                        </a:rPr>
                        <a:t>global</a:t>
                      </a:r>
                    </a:p>
                  </a:txBody>
                  <a:tcPr marL="76200" marR="76200" marT="76200" marB="76200" anchor="ctr"/>
                </a:tc>
                <a:tc>
                  <a:txBody>
                    <a:bodyPr/>
                    <a:lstStyle/>
                    <a:p>
                      <a:pPr algn="ctr"/>
                      <a:r>
                        <a:rPr lang="en-US">
                          <a:effectLst/>
                        </a:rPr>
                        <a:t>not</a:t>
                      </a:r>
                    </a:p>
                  </a:txBody>
                  <a:tcPr marL="76200" marR="76200" marT="76200" marB="76200" anchor="ctr"/>
                </a:tc>
                <a:tc>
                  <a:txBody>
                    <a:bodyPr/>
                    <a:lstStyle/>
                    <a:p>
                      <a:pPr algn="ctr"/>
                      <a:r>
                        <a:rPr lang="en-US">
                          <a:effectLst/>
                        </a:rPr>
                        <a:t>with</a:t>
                      </a:r>
                    </a:p>
                  </a:txBody>
                  <a:tcPr marL="76200" marR="76200" marT="76200" marB="76200" anchor="ctr"/>
                </a:tc>
                <a:extLst>
                  <a:ext uri="{0D108BD9-81ED-4DB2-BD59-A6C34878D82A}">
                    <a16:rowId xmlns:a16="http://schemas.microsoft.com/office/drawing/2014/main" val="1036187266"/>
                  </a:ext>
                </a:extLst>
              </a:tr>
              <a:tr h="552644">
                <a:tc>
                  <a:txBody>
                    <a:bodyPr/>
                    <a:lstStyle/>
                    <a:p>
                      <a:pPr algn="ctr"/>
                      <a:r>
                        <a:rPr lang="en-US">
                          <a:effectLst/>
                        </a:rPr>
                        <a:t>async</a:t>
                      </a:r>
                    </a:p>
                  </a:txBody>
                  <a:tcPr marL="76200" marR="76200" marT="76200" marB="76200" anchor="ctr"/>
                </a:tc>
                <a:tc>
                  <a:txBody>
                    <a:bodyPr/>
                    <a:lstStyle/>
                    <a:p>
                      <a:pPr algn="ctr"/>
                      <a:r>
                        <a:rPr lang="en-US">
                          <a:effectLst/>
                        </a:rPr>
                        <a:t>elif</a:t>
                      </a:r>
                    </a:p>
                  </a:txBody>
                  <a:tcPr marL="76200" marR="76200" marT="76200" marB="76200" anchor="ctr"/>
                </a:tc>
                <a:tc>
                  <a:txBody>
                    <a:bodyPr/>
                    <a:lstStyle/>
                    <a:p>
                      <a:pPr algn="ctr"/>
                      <a:r>
                        <a:rPr lang="en-US">
                          <a:effectLst/>
                        </a:rPr>
                        <a:t>if</a:t>
                      </a:r>
                    </a:p>
                  </a:txBody>
                  <a:tcPr marL="76200" marR="76200" marT="76200" marB="76200" anchor="ctr"/>
                </a:tc>
                <a:tc>
                  <a:txBody>
                    <a:bodyPr/>
                    <a:lstStyle/>
                    <a:p>
                      <a:pPr algn="ctr"/>
                      <a:r>
                        <a:rPr lang="en-US">
                          <a:effectLst/>
                        </a:rPr>
                        <a:t>or</a:t>
                      </a:r>
                    </a:p>
                  </a:txBody>
                  <a:tcPr marL="76200" marR="76200" marT="76200" marB="76200" anchor="ctr"/>
                </a:tc>
                <a:tc>
                  <a:txBody>
                    <a:bodyPr/>
                    <a:lstStyle/>
                    <a:p>
                      <a:pPr algn="ctr"/>
                      <a:r>
                        <a:rPr lang="en-US" dirty="0">
                          <a:effectLst/>
                        </a:rPr>
                        <a:t>yield</a:t>
                      </a:r>
                    </a:p>
                  </a:txBody>
                  <a:tcPr marL="76200" marR="76200" marT="76200" marB="76200" anchor="ctr"/>
                </a:tc>
                <a:extLst>
                  <a:ext uri="{0D108BD9-81ED-4DB2-BD59-A6C34878D82A}">
                    <a16:rowId xmlns:a16="http://schemas.microsoft.com/office/drawing/2014/main" val="326781717"/>
                  </a:ext>
                </a:extLst>
              </a:tr>
            </a:tbl>
          </a:graphicData>
        </a:graphic>
      </p:graphicFrame>
    </p:spTree>
    <p:extLst>
      <p:ext uri="{BB962C8B-B14F-4D97-AF65-F5344CB8AC3E}">
        <p14:creationId xmlns:p14="http://schemas.microsoft.com/office/powerpoint/2010/main" val="35087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変数④</a:t>
            </a:r>
            <a:r>
              <a:rPr kumimoji="1" lang="en-US" altLang="ja-JP" dirty="0" smtClean="0"/>
              <a:t>(</a:t>
            </a:r>
            <a:r>
              <a:rPr kumimoji="1" lang="ja-JP" altLang="en-US" dirty="0" smtClean="0"/>
              <a:t>予約語は使用不可</a:t>
            </a:r>
            <a:r>
              <a:rPr kumimoji="1" lang="en-US" altLang="ja-JP" dirty="0" smtClean="0"/>
              <a:t>)</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566084"/>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smtClean="0"/>
              <a:t>予約語を変数に使用できない</a:t>
            </a:r>
            <a:endParaRPr lang="en-US" altLang="ja-JP" b="1" dirty="0"/>
          </a:p>
        </p:txBody>
      </p:sp>
      <p:sp>
        <p:nvSpPr>
          <p:cNvPr id="5" name="正方形/長方形 4"/>
          <p:cNvSpPr/>
          <p:nvPr/>
        </p:nvSpPr>
        <p:spPr>
          <a:xfrm>
            <a:off x="2994324" y="2656981"/>
            <a:ext cx="6311903" cy="15658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smtClean="0">
                <a:solidFill>
                  <a:srgbClr val="6A9955"/>
                </a:solidFill>
                <a:latin typeface="Consolas" panose="020B0609020204030204" pitchFamily="49" charset="0"/>
              </a:rPr>
              <a:t>#</a:t>
            </a:r>
            <a:r>
              <a:rPr lang="ja-JP" altLang="en-US" sz="1600" dirty="0" smtClean="0">
                <a:solidFill>
                  <a:srgbClr val="6A9955"/>
                </a:solidFill>
                <a:latin typeface="Consolas" panose="020B0609020204030204" pitchFamily="49" charset="0"/>
              </a:rPr>
              <a:t>　変数の大文字小文字は別の変数として認識</a:t>
            </a:r>
            <a:r>
              <a:rPr lang="en-US" altLang="ja-JP" sz="1600" dirty="0" smtClean="0">
                <a:solidFill>
                  <a:srgbClr val="6A9955"/>
                </a:solidFill>
                <a:latin typeface="Consolas" panose="020B0609020204030204" pitchFamily="49" charset="0"/>
              </a:rPr>
              <a:t>(valiable_4.py)</a:t>
            </a:r>
            <a:endParaRPr lang="ja-JP" altLang="en-US" sz="1600" dirty="0">
              <a:solidFill>
                <a:srgbClr val="D4D4D4"/>
              </a:solidFill>
              <a:latin typeface="Consolas" panose="020B0609020204030204" pitchFamily="49" charset="0"/>
            </a:endParaRPr>
          </a:p>
          <a:p>
            <a:r>
              <a:rPr lang="en-US" altLang="ja-JP" sz="1600" dirty="0">
                <a:solidFill>
                  <a:srgbClr val="C586C0"/>
                </a:solidFill>
                <a:latin typeface="Consolas" panose="020B0609020204030204" pitchFamily="49" charset="0"/>
              </a:rPr>
              <a:t>from</a:t>
            </a:r>
            <a:r>
              <a:rPr lang="en-US" altLang="ja-JP" sz="1600" dirty="0">
                <a:solidFill>
                  <a:srgbClr val="D4D4D4"/>
                </a:solidFill>
                <a:latin typeface="Consolas" panose="020B0609020204030204" pitchFamily="49" charset="0"/>
              </a:rPr>
              <a:t> = </a:t>
            </a:r>
            <a:r>
              <a:rPr lang="en-US" altLang="ja-JP" sz="1600" dirty="0">
                <a:solidFill>
                  <a:srgbClr val="CE9178"/>
                </a:solidFill>
                <a:latin typeface="Consolas" panose="020B0609020204030204" pitchFamily="49" charset="0"/>
              </a:rPr>
              <a:t>"Tokyo"</a:t>
            </a:r>
            <a:endParaRPr lang="en-US" altLang="ja-JP" sz="1600" dirty="0">
              <a:solidFill>
                <a:srgbClr val="D4D4D4"/>
              </a:solidFill>
              <a:latin typeface="Consolas" panose="020B0609020204030204" pitchFamily="49" charset="0"/>
            </a:endParaRPr>
          </a:p>
          <a:p>
            <a:endParaRPr lang="en-US" altLang="ja-JP" sz="1600" dirty="0" smtClean="0">
              <a:solidFill>
                <a:srgbClr val="FF0000"/>
              </a:solidFill>
              <a:latin typeface="Consolas" panose="020B0609020204030204" pitchFamily="49" charset="0"/>
            </a:endParaRPr>
          </a:p>
          <a:p>
            <a:pPr lvl="0" eaLnBrk="0" fontAlgn="base" hangingPunct="0">
              <a:spcBef>
                <a:spcPct val="0"/>
              </a:spcBef>
              <a:spcAft>
                <a:spcPct val="0"/>
              </a:spcAft>
            </a:pPr>
            <a:r>
              <a:rPr kumimoji="0" lang="ja-JP" altLang="ja-JP" sz="1600" b="1" dirty="0">
                <a:solidFill>
                  <a:srgbClr val="FF0000"/>
                </a:solidFill>
                <a:latin typeface="Consolas" panose="020B0609020204030204" pitchFamily="49" charset="0"/>
              </a:rPr>
              <a:t>&gt;&gt; File "&lt;stdin&gt;", line 1 &gt;&gt; from = "Tokyo" &gt;&gt; ^ &gt;&gt; SyntaxError: invalid syntax</a:t>
            </a:r>
            <a:r>
              <a:rPr kumimoji="0" lang="ja-JP" altLang="ja-JP" sz="900" dirty="0">
                <a:solidFill>
                  <a:srgbClr val="FF0000"/>
                </a:solidFill>
              </a:rPr>
              <a:t> </a:t>
            </a:r>
            <a:endParaRPr kumimoji="0" lang="ja-JP" altLang="ja-JP" sz="2000" dirty="0">
              <a:solidFill>
                <a:srgbClr val="FF0000"/>
              </a:solidFill>
              <a:latin typeface="Arial" panose="020B0604020202020204" pitchFamily="34" charset="0"/>
            </a:endParaRPr>
          </a:p>
        </p:txBody>
      </p:sp>
      <p:sp>
        <p:nvSpPr>
          <p:cNvPr id="7" name="角丸四角形吹き出し 6"/>
          <p:cNvSpPr/>
          <p:nvPr/>
        </p:nvSpPr>
        <p:spPr>
          <a:xfrm>
            <a:off x="4408516" y="4513824"/>
            <a:ext cx="2690553" cy="1130530"/>
          </a:xfrm>
          <a:prstGeom prst="wedgeRoundRectCallout">
            <a:avLst>
              <a:gd name="adj1" fmla="val -21697"/>
              <a:gd name="adj2" fmla="val -86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invalid syntax</a:t>
            </a:r>
            <a:r>
              <a:rPr lang="ja-JP" altLang="en-US" sz="1200" dirty="0" smtClean="0"/>
              <a:t>なので、構文エラーとなっている</a:t>
            </a:r>
            <a:endParaRPr kumimoji="1" lang="ja-JP" altLang="en-US" sz="1200" dirty="0"/>
          </a:p>
        </p:txBody>
      </p:sp>
    </p:spTree>
    <p:extLst>
      <p:ext uri="{BB962C8B-B14F-4D97-AF65-F5344CB8AC3E}">
        <p14:creationId xmlns:p14="http://schemas.microsoft.com/office/powerpoint/2010/main" val="85587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変数</a:t>
            </a:r>
            <a:r>
              <a:rPr kumimoji="1" lang="ja-JP" altLang="en-US" dirty="0"/>
              <a:t>⑤</a:t>
            </a:r>
            <a:r>
              <a:rPr kumimoji="1" lang="en-US" altLang="ja-JP" dirty="0" smtClean="0"/>
              <a:t>(</a:t>
            </a:r>
            <a:r>
              <a:rPr lang="ja-JP" altLang="en-US" dirty="0"/>
              <a:t>大文字と</a:t>
            </a:r>
            <a:r>
              <a:rPr lang="ja-JP" altLang="en-US" dirty="0" smtClean="0"/>
              <a:t>小文字の区別</a:t>
            </a:r>
            <a:r>
              <a:rPr kumimoji="1" lang="en-US" altLang="ja-JP" dirty="0" smtClean="0"/>
              <a:t>)</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566084"/>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smtClean="0"/>
              <a:t>変数の大文字小文字は区別される</a:t>
            </a:r>
            <a:endParaRPr lang="en-US" altLang="ja-JP" b="1" dirty="0"/>
          </a:p>
        </p:txBody>
      </p:sp>
      <p:sp>
        <p:nvSpPr>
          <p:cNvPr id="9" name="正方形/長方形 8"/>
          <p:cNvSpPr/>
          <p:nvPr/>
        </p:nvSpPr>
        <p:spPr>
          <a:xfrm>
            <a:off x="2823784" y="2623730"/>
            <a:ext cx="6311903" cy="15658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smtClean="0">
                <a:solidFill>
                  <a:srgbClr val="6A9955"/>
                </a:solidFill>
                <a:latin typeface="Consolas" panose="020B0609020204030204" pitchFamily="49" charset="0"/>
              </a:rPr>
              <a:t>#</a:t>
            </a:r>
            <a:r>
              <a:rPr lang="ja-JP" altLang="en-US" sz="1600" dirty="0" smtClean="0">
                <a:solidFill>
                  <a:srgbClr val="6A9955"/>
                </a:solidFill>
                <a:latin typeface="Consolas" panose="020B0609020204030204" pitchFamily="49" charset="0"/>
              </a:rPr>
              <a:t>　変数の大文字小文字は別の変数として認識</a:t>
            </a:r>
            <a:r>
              <a:rPr lang="en-US" altLang="ja-JP" sz="1600" dirty="0" smtClean="0">
                <a:solidFill>
                  <a:srgbClr val="6A9955"/>
                </a:solidFill>
                <a:latin typeface="Consolas" panose="020B0609020204030204" pitchFamily="49" charset="0"/>
              </a:rPr>
              <a:t>(valiable_3.py)</a:t>
            </a:r>
            <a:endParaRPr lang="ja-JP" altLang="en-US" sz="1600" dirty="0">
              <a:solidFill>
                <a:srgbClr val="D4D4D4"/>
              </a:solidFill>
              <a:latin typeface="Consolas" panose="020B0609020204030204" pitchFamily="49" charset="0"/>
            </a:endParaRPr>
          </a:p>
          <a:p>
            <a:r>
              <a:rPr lang="en-US" altLang="ja-JP" sz="1600" dirty="0" err="1">
                <a:solidFill>
                  <a:srgbClr val="9CDCFE"/>
                </a:solidFill>
                <a:latin typeface="Consolas" panose="020B0609020204030204" pitchFamily="49" charset="0"/>
              </a:rPr>
              <a:t>str</a:t>
            </a:r>
            <a:r>
              <a:rPr lang="en-US" altLang="ja-JP" sz="1600" dirty="0">
                <a:solidFill>
                  <a:srgbClr val="D4D4D4"/>
                </a:solidFill>
                <a:latin typeface="Consolas" panose="020B0609020204030204" pitchFamily="49" charset="0"/>
              </a:rPr>
              <a:t> = </a:t>
            </a:r>
            <a:r>
              <a:rPr lang="en-US" altLang="ja-JP" sz="1600" dirty="0">
                <a:solidFill>
                  <a:srgbClr val="CE9178"/>
                </a:solidFill>
                <a:latin typeface="Consolas" panose="020B0609020204030204" pitchFamily="49" charset="0"/>
              </a:rPr>
              <a:t>"Hello"</a:t>
            </a:r>
            <a:endParaRPr lang="en-US" altLang="ja-JP" sz="1600" dirty="0">
              <a:solidFill>
                <a:srgbClr val="D4D4D4"/>
              </a:solidFill>
              <a:latin typeface="Consolas" panose="020B0609020204030204" pitchFamily="49" charset="0"/>
            </a:endParaRPr>
          </a:p>
          <a:p>
            <a:r>
              <a:rPr lang="en-US" altLang="ja-JP" sz="1600" dirty="0">
                <a:solidFill>
                  <a:srgbClr val="4FC1FF"/>
                </a:solidFill>
                <a:latin typeface="Consolas" panose="020B0609020204030204" pitchFamily="49" charset="0"/>
              </a:rPr>
              <a:t>STR</a:t>
            </a:r>
            <a:r>
              <a:rPr lang="en-US" altLang="ja-JP" sz="1600" dirty="0">
                <a:solidFill>
                  <a:srgbClr val="D4D4D4"/>
                </a:solidFill>
                <a:latin typeface="Consolas" panose="020B0609020204030204" pitchFamily="49" charset="0"/>
              </a:rPr>
              <a:t> = </a:t>
            </a:r>
            <a:r>
              <a:rPr lang="en-US" altLang="ja-JP" sz="1600" dirty="0">
                <a:solidFill>
                  <a:srgbClr val="CE9178"/>
                </a:solidFill>
                <a:latin typeface="Consolas" panose="020B0609020204030204" pitchFamily="49" charset="0"/>
              </a:rPr>
              <a:t>"Python"</a:t>
            </a:r>
            <a:endParaRPr lang="en-US" altLang="ja-JP" sz="1600" dirty="0">
              <a:solidFill>
                <a:srgbClr val="D4D4D4"/>
              </a:solidFill>
              <a:latin typeface="Consolas" panose="020B0609020204030204" pitchFamily="49" charset="0"/>
            </a:endParaRP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err="1">
                <a:solidFill>
                  <a:srgbClr val="9CDCFE"/>
                </a:solidFill>
                <a:latin typeface="Consolas" panose="020B0609020204030204" pitchFamily="49" charset="0"/>
              </a:rPr>
              <a:t>str</a:t>
            </a:r>
            <a:r>
              <a:rPr lang="en-US" altLang="ja-JP" sz="1600" dirty="0">
                <a:solidFill>
                  <a:srgbClr val="D4D4D4"/>
                </a:solidFill>
                <a:latin typeface="Consolas" panose="020B0609020204030204" pitchFamily="49" charset="0"/>
              </a:rPr>
              <a:t>, </a:t>
            </a:r>
            <a:r>
              <a:rPr lang="en-US" altLang="ja-JP" sz="1600" dirty="0">
                <a:solidFill>
                  <a:srgbClr val="4FC1FF"/>
                </a:solidFill>
                <a:latin typeface="Consolas" panose="020B0609020204030204" pitchFamily="49" charset="0"/>
              </a:rPr>
              <a:t>STR</a:t>
            </a:r>
            <a:r>
              <a:rPr lang="en-US" altLang="ja-JP" sz="1600" dirty="0">
                <a:solidFill>
                  <a:srgbClr val="D4D4D4"/>
                </a:solidFill>
                <a:latin typeface="Consolas" panose="020B0609020204030204" pitchFamily="49" charset="0"/>
              </a:rPr>
              <a:t>)</a:t>
            </a:r>
          </a:p>
          <a:p>
            <a:r>
              <a:rPr lang="en-US" altLang="ja-JP" sz="1600" dirty="0">
                <a:solidFill>
                  <a:srgbClr val="FF0000"/>
                </a:solidFill>
                <a:latin typeface="Consolas" panose="020B0609020204030204" pitchFamily="49" charset="0"/>
              </a:rPr>
              <a:t>&gt;&gt; Hello Python</a:t>
            </a:r>
            <a:endParaRPr lang="en-US" altLang="ja-JP" sz="1600" b="0" dirty="0">
              <a:solidFill>
                <a:srgbClr val="FF0000"/>
              </a:solidFill>
              <a:effectLst/>
              <a:latin typeface="Consolas" panose="020B0609020204030204" pitchFamily="49" charset="0"/>
            </a:endParaRPr>
          </a:p>
        </p:txBody>
      </p:sp>
      <p:sp>
        <p:nvSpPr>
          <p:cNvPr id="7" name="コンテンツ プレースホルダー 4"/>
          <p:cNvSpPr txBox="1">
            <a:spLocks/>
          </p:cNvSpPr>
          <p:nvPr/>
        </p:nvSpPr>
        <p:spPr>
          <a:xfrm>
            <a:off x="2823784" y="4340576"/>
            <a:ext cx="7450747"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ja-JP" altLang="en-US" sz="1600" b="1" dirty="0" smtClean="0"/>
              <a:t>変数「</a:t>
            </a:r>
            <a:r>
              <a:rPr lang="en-US" altLang="ja-JP" sz="1600" b="1" dirty="0" err="1" smtClean="0"/>
              <a:t>str</a:t>
            </a:r>
            <a:r>
              <a:rPr lang="ja-JP" altLang="en-US" sz="1600" b="1" dirty="0" smtClean="0"/>
              <a:t>」と「</a:t>
            </a:r>
            <a:r>
              <a:rPr lang="en-US" altLang="ja-JP" sz="1600" b="1" dirty="0" smtClean="0"/>
              <a:t>STR</a:t>
            </a:r>
            <a:r>
              <a:rPr lang="ja-JP" altLang="en-US" sz="1600" b="1" dirty="0" smtClean="0"/>
              <a:t>」は別の変数として認識している</a:t>
            </a:r>
            <a:endParaRPr kumimoji="1" lang="en-US" altLang="ja-JP" sz="1600" b="1" dirty="0" smtClean="0"/>
          </a:p>
          <a:p>
            <a:pPr marL="0" indent="0">
              <a:lnSpc>
                <a:spcPct val="100000"/>
              </a:lnSpc>
              <a:spcBef>
                <a:spcPts val="300"/>
              </a:spcBef>
              <a:buNone/>
            </a:pPr>
            <a:r>
              <a:rPr lang="ja-JP" altLang="en-US" sz="1200" b="1" dirty="0">
                <a:solidFill>
                  <a:srgbClr val="FF0000"/>
                </a:solidFill>
              </a:rPr>
              <a:t>　</a:t>
            </a:r>
            <a:r>
              <a:rPr lang="ja-JP" altLang="en-US" sz="1200" b="1" dirty="0" smtClean="0">
                <a:solidFill>
                  <a:srgbClr val="FF0000"/>
                </a:solidFill>
              </a:rPr>
              <a:t>　</a:t>
            </a:r>
            <a:r>
              <a:rPr lang="en-US" altLang="ja-JP" sz="1200" b="1" dirty="0" err="1" smtClean="0">
                <a:solidFill>
                  <a:srgbClr val="FF0000"/>
                </a:solidFill>
              </a:rPr>
              <a:t>str</a:t>
            </a:r>
            <a:r>
              <a:rPr lang="ja-JP" altLang="en-US" sz="1200" b="1" dirty="0" smtClean="0">
                <a:solidFill>
                  <a:srgbClr val="FF0000"/>
                </a:solidFill>
              </a:rPr>
              <a:t>と</a:t>
            </a:r>
            <a:r>
              <a:rPr lang="en-US" altLang="ja-JP" sz="1200" b="1" dirty="0" smtClean="0">
                <a:solidFill>
                  <a:srgbClr val="FF0000"/>
                </a:solidFill>
              </a:rPr>
              <a:t>STR</a:t>
            </a:r>
            <a:r>
              <a:rPr lang="ja-JP" altLang="en-US" sz="1200" b="1" dirty="0" err="1" smtClean="0">
                <a:solidFill>
                  <a:srgbClr val="FF0000"/>
                </a:solidFill>
              </a:rPr>
              <a:t>をを</a:t>
            </a:r>
            <a:r>
              <a:rPr lang="ja-JP" altLang="en-US" sz="1200" b="1" dirty="0" smtClean="0">
                <a:solidFill>
                  <a:srgbClr val="FF0000"/>
                </a:solidFill>
              </a:rPr>
              <a:t>出力した場合でも</a:t>
            </a:r>
            <a:r>
              <a:rPr lang="en-US" altLang="ja-JP" sz="1200" b="1" dirty="0" smtClean="0">
                <a:solidFill>
                  <a:srgbClr val="FF0000"/>
                </a:solidFill>
              </a:rPr>
              <a:t>2</a:t>
            </a:r>
            <a:r>
              <a:rPr lang="ja-JP" altLang="en-US" sz="1200" b="1" dirty="0" err="1" smtClean="0">
                <a:solidFill>
                  <a:srgbClr val="FF0000"/>
                </a:solidFill>
              </a:rPr>
              <a:t>つの</a:t>
            </a:r>
            <a:r>
              <a:rPr lang="ja-JP" altLang="en-US" sz="1200" b="1" dirty="0" smtClean="0">
                <a:solidFill>
                  <a:srgbClr val="FF0000"/>
                </a:solidFill>
              </a:rPr>
              <a:t>変数の値の結合型の</a:t>
            </a:r>
            <a:r>
              <a:rPr lang="en-US" altLang="ja-JP" sz="1200" b="1" dirty="0" smtClean="0">
                <a:solidFill>
                  <a:srgbClr val="FF0000"/>
                </a:solidFill>
              </a:rPr>
              <a:t>Hello Python</a:t>
            </a:r>
            <a:r>
              <a:rPr lang="ja-JP" altLang="en-US" sz="1200" b="1" dirty="0" smtClean="0">
                <a:solidFill>
                  <a:srgbClr val="FF0000"/>
                </a:solidFill>
              </a:rPr>
              <a:t>が表示されている　</a:t>
            </a:r>
            <a:endParaRPr lang="en-US" altLang="ja-JP" sz="1200" b="1" dirty="0">
              <a:solidFill>
                <a:srgbClr val="FF0000"/>
              </a:solidFill>
            </a:endParaRPr>
          </a:p>
        </p:txBody>
      </p:sp>
    </p:spTree>
    <p:extLst>
      <p:ext uri="{BB962C8B-B14F-4D97-AF65-F5344CB8AC3E}">
        <p14:creationId xmlns:p14="http://schemas.microsoft.com/office/powerpoint/2010/main" val="3054847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演算子</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566084"/>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t>変数や定数を計算や制御などに利用することを</a:t>
            </a:r>
            <a:r>
              <a:rPr lang="ja-JP" altLang="en-US" b="1" dirty="0" smtClean="0"/>
              <a:t>演算</a:t>
            </a:r>
            <a:endParaRPr lang="en-US" altLang="ja-JP" b="1" dirty="0" smtClean="0"/>
          </a:p>
          <a:p>
            <a:pPr algn="ctr"/>
            <a:r>
              <a:rPr lang="ja-JP" altLang="en-US" b="1" dirty="0" smtClean="0"/>
              <a:t>演算</a:t>
            </a:r>
            <a:r>
              <a:rPr lang="ja-JP" altLang="en-US" b="1" dirty="0"/>
              <a:t>のための記号を演算子と</a:t>
            </a:r>
            <a:r>
              <a:rPr lang="ja-JP" altLang="en-US" b="1" dirty="0" smtClean="0"/>
              <a:t>呼ぶ</a:t>
            </a:r>
            <a:endParaRPr lang="en-US" altLang="ja-JP" b="1" dirty="0"/>
          </a:p>
        </p:txBody>
      </p:sp>
      <p:sp>
        <p:nvSpPr>
          <p:cNvPr id="7" name="コンテンツ プレースホルダー 4"/>
          <p:cNvSpPr txBox="1">
            <a:spLocks/>
          </p:cNvSpPr>
          <p:nvPr/>
        </p:nvSpPr>
        <p:spPr>
          <a:xfrm>
            <a:off x="2291770" y="2656981"/>
            <a:ext cx="7450747" cy="2840823"/>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en-US" altLang="ja-JP" sz="1800" b="1" dirty="0" smtClean="0"/>
              <a:t>Python</a:t>
            </a:r>
            <a:r>
              <a:rPr lang="ja-JP" altLang="en-US" sz="1800" b="1" dirty="0" smtClean="0"/>
              <a:t>で</a:t>
            </a:r>
            <a:r>
              <a:rPr lang="ja-JP" altLang="en-US" sz="1800" b="1" dirty="0"/>
              <a:t>準備されて</a:t>
            </a:r>
            <a:r>
              <a:rPr lang="ja-JP" altLang="en-US" sz="1800" b="1" dirty="0" smtClean="0"/>
              <a:t>いる演算子は以下の通り</a:t>
            </a:r>
            <a:endParaRPr kumimoji="1" lang="en-US" altLang="ja-JP" sz="1800" b="1" dirty="0" smtClean="0"/>
          </a:p>
          <a:p>
            <a:pPr lvl="1">
              <a:lnSpc>
                <a:spcPct val="100000"/>
              </a:lnSpc>
              <a:spcBef>
                <a:spcPts val="300"/>
              </a:spcBef>
              <a:buFont typeface="Wingdings" panose="05000000000000000000" pitchFamily="2" charset="2"/>
              <a:buChar char="p"/>
            </a:pPr>
            <a:r>
              <a:rPr lang="ja-JP" altLang="en-US" sz="1100" b="1" dirty="0">
                <a:solidFill>
                  <a:srgbClr val="FF0000"/>
                </a:solidFill>
              </a:rPr>
              <a:t>算術演算子</a:t>
            </a:r>
            <a:r>
              <a:rPr lang="en-US" altLang="ja-JP" sz="1100" b="1" dirty="0">
                <a:solidFill>
                  <a:srgbClr val="FF0000"/>
                </a:solidFill>
              </a:rPr>
              <a:t>(+, -, *, /, %, **, </a:t>
            </a:r>
            <a:r>
              <a:rPr lang="en-US" altLang="ja-JP" sz="1100" b="1" dirty="0" smtClean="0">
                <a:solidFill>
                  <a:srgbClr val="FF0000"/>
                </a:solidFill>
              </a:rPr>
              <a:t>//)</a:t>
            </a:r>
          </a:p>
          <a:p>
            <a:pPr lvl="1">
              <a:lnSpc>
                <a:spcPct val="100000"/>
              </a:lnSpc>
              <a:spcBef>
                <a:spcPts val="300"/>
              </a:spcBef>
              <a:buFont typeface="Wingdings" panose="05000000000000000000" pitchFamily="2" charset="2"/>
              <a:buChar char="p"/>
            </a:pPr>
            <a:r>
              <a:rPr lang="ja-JP" altLang="en-US" sz="1100" b="1" dirty="0">
                <a:solidFill>
                  <a:schemeClr val="tx1"/>
                </a:solidFill>
              </a:rPr>
              <a:t>ビット演算子</a:t>
            </a:r>
            <a:r>
              <a:rPr lang="en-US" altLang="ja-JP" sz="1100" b="1" dirty="0">
                <a:solidFill>
                  <a:schemeClr val="tx1"/>
                </a:solidFill>
              </a:rPr>
              <a:t>(~, &amp;, |, ^, &lt;&lt;, </a:t>
            </a:r>
            <a:r>
              <a:rPr lang="en-US" altLang="ja-JP" sz="1100" b="1" dirty="0" smtClean="0">
                <a:solidFill>
                  <a:schemeClr val="tx1"/>
                </a:solidFill>
              </a:rPr>
              <a:t>&gt;&gt;)</a:t>
            </a:r>
          </a:p>
          <a:p>
            <a:pPr lvl="1">
              <a:lnSpc>
                <a:spcPct val="100000"/>
              </a:lnSpc>
              <a:spcBef>
                <a:spcPts val="300"/>
              </a:spcBef>
              <a:buFont typeface="Wingdings" panose="05000000000000000000" pitchFamily="2" charset="2"/>
              <a:buChar char="p"/>
            </a:pPr>
            <a:r>
              <a:rPr lang="ja-JP" altLang="en-US" sz="1100" b="1" dirty="0" smtClean="0">
                <a:solidFill>
                  <a:schemeClr val="tx1"/>
                </a:solidFill>
              </a:rPr>
              <a:t>代入</a:t>
            </a:r>
            <a:r>
              <a:rPr lang="ja-JP" altLang="en-US" sz="1100" b="1" dirty="0">
                <a:solidFill>
                  <a:schemeClr val="tx1"/>
                </a:solidFill>
              </a:rPr>
              <a:t>演算子</a:t>
            </a:r>
            <a:r>
              <a:rPr lang="en-US" altLang="ja-JP" sz="1100" b="1" dirty="0">
                <a:solidFill>
                  <a:schemeClr val="tx1"/>
                </a:solidFill>
              </a:rPr>
              <a:t>(=, +=, -=, *=, /=, %=, **=, //=, &amp;=, |=, ^=, &lt;&lt;=, </a:t>
            </a:r>
            <a:r>
              <a:rPr lang="en-US" altLang="ja-JP" sz="1100" b="1" dirty="0" smtClean="0">
                <a:solidFill>
                  <a:schemeClr val="tx1"/>
                </a:solidFill>
              </a:rPr>
              <a:t>&gt;&gt;=)</a:t>
            </a:r>
          </a:p>
          <a:p>
            <a:pPr lvl="1">
              <a:lnSpc>
                <a:spcPct val="100000"/>
              </a:lnSpc>
              <a:spcBef>
                <a:spcPts val="300"/>
              </a:spcBef>
              <a:buFont typeface="Wingdings" panose="05000000000000000000" pitchFamily="2" charset="2"/>
              <a:buChar char="p"/>
            </a:pPr>
            <a:r>
              <a:rPr lang="ja-JP" altLang="en-US" sz="1100" b="1" dirty="0">
                <a:solidFill>
                  <a:schemeClr val="tx1"/>
                </a:solidFill>
              </a:rPr>
              <a:t>比較演算子</a:t>
            </a:r>
            <a:r>
              <a:rPr lang="en-US" altLang="ja-JP" sz="1100" b="1" dirty="0">
                <a:solidFill>
                  <a:schemeClr val="tx1"/>
                </a:solidFill>
              </a:rPr>
              <a:t>(==, !=, &lt;, &gt;, &lt;=, &gt;=, is, is not, in, not in</a:t>
            </a:r>
            <a:r>
              <a:rPr lang="en-US" altLang="ja-JP" sz="1100" b="1" dirty="0" smtClean="0">
                <a:solidFill>
                  <a:schemeClr val="tx1"/>
                </a:solidFill>
              </a:rPr>
              <a:t>)</a:t>
            </a:r>
          </a:p>
          <a:p>
            <a:pPr lvl="1">
              <a:lnSpc>
                <a:spcPct val="100000"/>
              </a:lnSpc>
              <a:spcBef>
                <a:spcPts val="300"/>
              </a:spcBef>
              <a:buFont typeface="Wingdings" panose="05000000000000000000" pitchFamily="2" charset="2"/>
              <a:buChar char="p"/>
            </a:pPr>
            <a:r>
              <a:rPr lang="ja-JP" altLang="en-US" sz="1100" b="1" dirty="0">
                <a:solidFill>
                  <a:schemeClr val="tx1"/>
                </a:solidFill>
              </a:rPr>
              <a:t>ブール演算子</a:t>
            </a:r>
            <a:r>
              <a:rPr lang="en-US" altLang="ja-JP" sz="1100" b="1" dirty="0">
                <a:solidFill>
                  <a:schemeClr val="tx1"/>
                </a:solidFill>
              </a:rPr>
              <a:t>(and, or, not</a:t>
            </a:r>
            <a:r>
              <a:rPr lang="en-US" altLang="ja-JP" sz="1100" b="1" dirty="0" smtClean="0">
                <a:solidFill>
                  <a:schemeClr val="tx1"/>
                </a:solidFill>
              </a:rPr>
              <a:t>)</a:t>
            </a:r>
            <a:endParaRPr lang="en-US" altLang="ja-JP" sz="1100" b="1" dirty="0">
              <a:solidFill>
                <a:schemeClr val="tx1"/>
              </a:solidFill>
            </a:endParaRPr>
          </a:p>
          <a:p>
            <a:pPr lvl="1">
              <a:lnSpc>
                <a:spcPct val="100000"/>
              </a:lnSpc>
              <a:spcBef>
                <a:spcPts val="300"/>
              </a:spcBef>
              <a:buFont typeface="Wingdings" panose="05000000000000000000" pitchFamily="2" charset="2"/>
              <a:buChar char="p"/>
            </a:pPr>
            <a:r>
              <a:rPr lang="ja-JP" altLang="en-US" sz="1100" b="1" dirty="0">
                <a:solidFill>
                  <a:schemeClr val="tx1"/>
                </a:solidFill>
              </a:rPr>
              <a:t>条件演算</a:t>
            </a:r>
            <a:r>
              <a:rPr lang="en-US" altLang="ja-JP" sz="1100" b="1" dirty="0">
                <a:solidFill>
                  <a:schemeClr val="tx1"/>
                </a:solidFill>
              </a:rPr>
              <a:t>(if else</a:t>
            </a:r>
            <a:r>
              <a:rPr lang="en-US" altLang="ja-JP" sz="1100" b="1" dirty="0" smtClean="0">
                <a:solidFill>
                  <a:schemeClr val="tx1"/>
                </a:solidFill>
              </a:rPr>
              <a:t>)</a:t>
            </a:r>
          </a:p>
          <a:p>
            <a:pPr lvl="1">
              <a:lnSpc>
                <a:spcPct val="100000"/>
              </a:lnSpc>
              <a:spcBef>
                <a:spcPts val="300"/>
              </a:spcBef>
              <a:buFont typeface="Wingdings" panose="05000000000000000000" pitchFamily="2" charset="2"/>
              <a:buChar char="p"/>
            </a:pPr>
            <a:r>
              <a:rPr lang="ja-JP" altLang="en-US" sz="1100" b="1" dirty="0">
                <a:solidFill>
                  <a:srgbClr val="FF0000"/>
                </a:solidFill>
              </a:rPr>
              <a:t>文字列演算</a:t>
            </a:r>
            <a:r>
              <a:rPr lang="en-US" altLang="ja-JP" sz="1100" b="1" dirty="0">
                <a:solidFill>
                  <a:srgbClr val="FF0000"/>
                </a:solidFill>
              </a:rPr>
              <a:t>(+, *, [</a:t>
            </a:r>
            <a:r>
              <a:rPr lang="en-US" altLang="ja-JP" sz="1100" b="1" dirty="0" err="1">
                <a:solidFill>
                  <a:srgbClr val="FF0000"/>
                </a:solidFill>
              </a:rPr>
              <a:t>n:m</a:t>
            </a:r>
            <a:r>
              <a:rPr lang="en-US" altLang="ja-JP" sz="1100" b="1" dirty="0" smtClean="0">
                <a:solidFill>
                  <a:srgbClr val="FF0000"/>
                </a:solidFill>
              </a:rPr>
              <a:t>])</a:t>
            </a:r>
          </a:p>
          <a:p>
            <a:pPr lvl="1">
              <a:lnSpc>
                <a:spcPct val="100000"/>
              </a:lnSpc>
              <a:spcBef>
                <a:spcPts val="300"/>
              </a:spcBef>
              <a:buFont typeface="Wingdings" panose="05000000000000000000" pitchFamily="2" charset="2"/>
              <a:buChar char="p"/>
            </a:pPr>
            <a:r>
              <a:rPr lang="ja-JP" altLang="en-US" sz="1100" b="1" dirty="0">
                <a:solidFill>
                  <a:schemeClr val="tx1"/>
                </a:solidFill>
              </a:rPr>
              <a:t>条件式</a:t>
            </a:r>
            <a:r>
              <a:rPr lang="en-US" altLang="ja-JP" sz="1100" b="1" dirty="0">
                <a:solidFill>
                  <a:schemeClr val="tx1"/>
                </a:solidFill>
              </a:rPr>
              <a:t>(if else</a:t>
            </a:r>
            <a:r>
              <a:rPr lang="en-US" altLang="ja-JP" sz="1100" b="1" dirty="0" smtClean="0">
                <a:solidFill>
                  <a:schemeClr val="tx1"/>
                </a:solidFill>
              </a:rPr>
              <a:t>)</a:t>
            </a:r>
          </a:p>
          <a:p>
            <a:pPr lvl="1">
              <a:lnSpc>
                <a:spcPct val="100000"/>
              </a:lnSpc>
              <a:spcBef>
                <a:spcPts val="300"/>
              </a:spcBef>
              <a:buFont typeface="Wingdings" panose="05000000000000000000" pitchFamily="2" charset="2"/>
              <a:buChar char="p"/>
            </a:pPr>
            <a:r>
              <a:rPr lang="ja-JP" altLang="en-US" sz="1100" b="1" dirty="0">
                <a:solidFill>
                  <a:schemeClr val="tx1"/>
                </a:solidFill>
              </a:rPr>
              <a:t>代入式</a:t>
            </a:r>
            <a:r>
              <a:rPr lang="en-US" altLang="ja-JP" sz="1100" b="1" dirty="0" smtClean="0">
                <a:solidFill>
                  <a:schemeClr val="tx1"/>
                </a:solidFill>
              </a:rPr>
              <a:t>(:=)</a:t>
            </a:r>
          </a:p>
          <a:p>
            <a:pPr lvl="1">
              <a:lnSpc>
                <a:spcPct val="100000"/>
              </a:lnSpc>
              <a:spcBef>
                <a:spcPts val="300"/>
              </a:spcBef>
              <a:buFont typeface="Wingdings" panose="05000000000000000000" pitchFamily="2" charset="2"/>
              <a:buChar char="p"/>
            </a:pPr>
            <a:r>
              <a:rPr lang="ja-JP" altLang="en-US" sz="1100" b="1" dirty="0">
                <a:solidFill>
                  <a:schemeClr val="tx1"/>
                </a:solidFill>
              </a:rPr>
              <a:t>行列積</a:t>
            </a:r>
            <a:r>
              <a:rPr lang="en-US" altLang="ja-JP" sz="1100" b="1" dirty="0">
                <a:solidFill>
                  <a:schemeClr val="tx1"/>
                </a:solidFill>
              </a:rPr>
              <a:t>(@)</a:t>
            </a:r>
            <a:endParaRPr lang="en-US" altLang="ja-JP" sz="1100" b="1" dirty="0" smtClean="0">
              <a:solidFill>
                <a:schemeClr val="tx1"/>
              </a:solidFill>
            </a:endParaRPr>
          </a:p>
        </p:txBody>
      </p:sp>
      <p:sp>
        <p:nvSpPr>
          <p:cNvPr id="3" name="正方形/長方形 2"/>
          <p:cNvSpPr/>
          <p:nvPr/>
        </p:nvSpPr>
        <p:spPr>
          <a:xfrm>
            <a:off x="5888209" y="5829593"/>
            <a:ext cx="5918608" cy="646331"/>
          </a:xfrm>
          <a:prstGeom prst="rect">
            <a:avLst/>
          </a:prstGeom>
        </p:spPr>
        <p:txBody>
          <a:bodyPr wrap="none">
            <a:spAutoFit/>
          </a:bodyPr>
          <a:lstStyle/>
          <a:p>
            <a:r>
              <a:rPr lang="ja-JP" altLang="en-US" dirty="0" smtClean="0"/>
              <a:t>参考になる</a:t>
            </a:r>
            <a:r>
              <a:rPr lang="en-US" altLang="ja-JP" dirty="0" smtClean="0"/>
              <a:t>URL</a:t>
            </a:r>
            <a:r>
              <a:rPr lang="ja-JP" altLang="en-US" dirty="0" smtClean="0"/>
              <a:t>：</a:t>
            </a:r>
            <a:endParaRPr lang="en-US" altLang="ja-JP" dirty="0" smtClean="0"/>
          </a:p>
          <a:p>
            <a:r>
              <a:rPr lang="ja-JP" altLang="en-US" dirty="0" smtClean="0"/>
              <a:t>https</a:t>
            </a:r>
            <a:r>
              <a:rPr lang="ja-JP" altLang="en-US" dirty="0"/>
              <a:t>://www.tohoho-web.com/python/operators.html</a:t>
            </a:r>
          </a:p>
        </p:txBody>
      </p:sp>
    </p:spTree>
    <p:extLst>
      <p:ext uri="{BB962C8B-B14F-4D97-AF65-F5344CB8AC3E}">
        <p14:creationId xmlns:p14="http://schemas.microsoft.com/office/powerpoint/2010/main" val="399323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算術演算子</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566084"/>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smtClean="0"/>
              <a:t>四則演算などの算術演算を行うもの</a:t>
            </a:r>
            <a:endParaRPr lang="en-US" altLang="ja-JP" b="1" dirty="0"/>
          </a:p>
        </p:txBody>
      </p:sp>
      <p:sp>
        <p:nvSpPr>
          <p:cNvPr id="6" name="正方形/長方形 5"/>
          <p:cNvSpPr/>
          <p:nvPr/>
        </p:nvSpPr>
        <p:spPr>
          <a:xfrm>
            <a:off x="1221972" y="2656981"/>
            <a:ext cx="4613564" cy="15658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a:solidFill>
                  <a:srgbClr val="6A9955"/>
                </a:solidFill>
                <a:latin typeface="Consolas" panose="020B0609020204030204" pitchFamily="49" charset="0"/>
              </a:rPr>
              <a:t>#</a:t>
            </a:r>
            <a:r>
              <a:rPr lang="ja-JP" altLang="en-US" sz="1600" dirty="0">
                <a:solidFill>
                  <a:srgbClr val="6A9955"/>
                </a:solidFill>
                <a:latin typeface="Consolas" panose="020B0609020204030204" pitchFamily="49" charset="0"/>
              </a:rPr>
              <a:t>除算の</a:t>
            </a:r>
            <a:r>
              <a:rPr lang="ja-JP" altLang="en-US" sz="1600" dirty="0" smtClean="0">
                <a:solidFill>
                  <a:srgbClr val="6A9955"/>
                </a:solidFill>
                <a:latin typeface="Consolas" panose="020B0609020204030204" pitchFamily="49" charset="0"/>
              </a:rPr>
              <a:t>演算子</a:t>
            </a:r>
            <a:r>
              <a:rPr lang="en-US" altLang="ja-JP" sz="1600" dirty="0" smtClean="0">
                <a:solidFill>
                  <a:srgbClr val="6A9955"/>
                </a:solidFill>
                <a:latin typeface="Consolas" panose="020B0609020204030204" pitchFamily="49" charset="0"/>
              </a:rPr>
              <a:t>(operator_1.py)</a:t>
            </a:r>
            <a:endParaRPr lang="ja-JP" altLang="en-US" sz="1600" dirty="0">
              <a:solidFill>
                <a:srgbClr val="D4D4D4"/>
              </a:solidFill>
              <a:latin typeface="Consolas" panose="020B0609020204030204" pitchFamily="49" charset="0"/>
            </a:endParaRP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a:solidFill>
                  <a:srgbClr val="B5CEA8"/>
                </a:solidFill>
                <a:latin typeface="Consolas" panose="020B0609020204030204" pitchFamily="49" charset="0"/>
              </a:rPr>
              <a:t>5</a:t>
            </a:r>
            <a:r>
              <a:rPr lang="en-US" altLang="ja-JP" sz="1600" dirty="0">
                <a:solidFill>
                  <a:srgbClr val="D4D4D4"/>
                </a:solidFill>
                <a:latin typeface="Consolas" panose="020B0609020204030204" pitchFamily="49" charset="0"/>
              </a:rPr>
              <a:t> / </a:t>
            </a:r>
            <a:r>
              <a:rPr lang="en-US" altLang="ja-JP" sz="1600" dirty="0">
                <a:solidFill>
                  <a:srgbClr val="B5CEA8"/>
                </a:solidFill>
                <a:latin typeface="Consolas" panose="020B0609020204030204" pitchFamily="49" charset="0"/>
              </a:rPr>
              <a:t>4</a:t>
            </a:r>
            <a:r>
              <a:rPr lang="en-US" altLang="ja-JP" sz="1600" dirty="0">
                <a:solidFill>
                  <a:srgbClr val="D4D4D4"/>
                </a:solidFill>
                <a:latin typeface="Consolas" panose="020B0609020204030204" pitchFamily="49" charset="0"/>
              </a:rPr>
              <a:t>)   </a:t>
            </a: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a:solidFill>
                  <a:srgbClr val="B5CEA8"/>
                </a:solidFill>
                <a:latin typeface="Consolas" panose="020B0609020204030204" pitchFamily="49" charset="0"/>
              </a:rPr>
              <a:t>5</a:t>
            </a:r>
            <a:r>
              <a:rPr lang="en-US" altLang="ja-JP" sz="1600" dirty="0">
                <a:solidFill>
                  <a:srgbClr val="D4D4D4"/>
                </a:solidFill>
                <a:latin typeface="Consolas" panose="020B0609020204030204" pitchFamily="49" charset="0"/>
              </a:rPr>
              <a:t> // </a:t>
            </a:r>
            <a:r>
              <a:rPr lang="en-US" altLang="ja-JP" sz="1600" dirty="0">
                <a:solidFill>
                  <a:srgbClr val="B5CEA8"/>
                </a:solidFill>
                <a:latin typeface="Consolas" panose="020B0609020204030204" pitchFamily="49" charset="0"/>
              </a:rPr>
              <a:t>4</a:t>
            </a:r>
            <a:r>
              <a:rPr lang="en-US" altLang="ja-JP" sz="1600" dirty="0">
                <a:solidFill>
                  <a:srgbClr val="D4D4D4"/>
                </a:solidFill>
                <a:latin typeface="Consolas" panose="020B0609020204030204" pitchFamily="49" charset="0"/>
              </a:rPr>
              <a:t>)  </a:t>
            </a:r>
          </a:p>
          <a:p>
            <a:r>
              <a:rPr lang="en-US" altLang="ja-JP" sz="1600" dirty="0" smtClean="0">
                <a:solidFill>
                  <a:srgbClr val="FF0000"/>
                </a:solidFill>
                <a:latin typeface="Consolas" panose="020B0609020204030204" pitchFamily="49" charset="0"/>
              </a:rPr>
              <a:t>&gt;&gt; 1</a:t>
            </a:r>
          </a:p>
          <a:p>
            <a:r>
              <a:rPr lang="en-US" altLang="ja-JP" sz="1600" dirty="0" smtClean="0">
                <a:solidFill>
                  <a:srgbClr val="FF0000"/>
                </a:solidFill>
                <a:latin typeface="Consolas" panose="020B0609020204030204" pitchFamily="49" charset="0"/>
              </a:rPr>
              <a:t>   1.25</a:t>
            </a:r>
            <a:endParaRPr lang="en-US" altLang="ja-JP" sz="1600" b="0" dirty="0">
              <a:solidFill>
                <a:srgbClr val="FF0000"/>
              </a:solidFill>
              <a:effectLst/>
              <a:latin typeface="Consolas" panose="020B0609020204030204" pitchFamily="49" charset="0"/>
            </a:endParaRPr>
          </a:p>
        </p:txBody>
      </p:sp>
      <p:sp>
        <p:nvSpPr>
          <p:cNvPr id="8" name="正方形/長方形 7"/>
          <p:cNvSpPr/>
          <p:nvPr/>
        </p:nvSpPr>
        <p:spPr>
          <a:xfrm>
            <a:off x="6550429" y="2656981"/>
            <a:ext cx="4547061" cy="15658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a:solidFill>
                  <a:srgbClr val="6A9955"/>
                </a:solidFill>
                <a:latin typeface="Consolas" panose="020B0609020204030204" pitchFamily="49" charset="0"/>
              </a:rPr>
              <a:t>#</a:t>
            </a:r>
            <a:r>
              <a:rPr lang="ja-JP" altLang="en-US" sz="1600" dirty="0">
                <a:solidFill>
                  <a:srgbClr val="6A9955"/>
                </a:solidFill>
                <a:latin typeface="Consolas" panose="020B0609020204030204" pitchFamily="49" charset="0"/>
              </a:rPr>
              <a:t>除算の余りを求める</a:t>
            </a:r>
            <a:r>
              <a:rPr lang="ja-JP" altLang="en-US" sz="1600" dirty="0" smtClean="0">
                <a:solidFill>
                  <a:srgbClr val="6A9955"/>
                </a:solidFill>
                <a:latin typeface="Consolas" panose="020B0609020204030204" pitchFamily="49" charset="0"/>
              </a:rPr>
              <a:t>演算子</a:t>
            </a:r>
            <a:r>
              <a:rPr lang="en-US" altLang="ja-JP" sz="1600" dirty="0" smtClean="0">
                <a:solidFill>
                  <a:srgbClr val="6A9955"/>
                </a:solidFill>
                <a:latin typeface="Consolas" panose="020B0609020204030204" pitchFamily="49" charset="0"/>
              </a:rPr>
              <a:t>(operator_1.py)</a:t>
            </a:r>
            <a:endParaRPr lang="ja-JP" altLang="en-US" sz="1600" dirty="0">
              <a:solidFill>
                <a:srgbClr val="D4D4D4"/>
              </a:solidFill>
              <a:latin typeface="Consolas" panose="020B0609020204030204" pitchFamily="49" charset="0"/>
            </a:endParaRP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a:solidFill>
                  <a:srgbClr val="B5CEA8"/>
                </a:solidFill>
                <a:latin typeface="Consolas" panose="020B0609020204030204" pitchFamily="49" charset="0"/>
              </a:rPr>
              <a:t>5</a:t>
            </a:r>
            <a:r>
              <a:rPr lang="en-US" altLang="ja-JP" sz="1600" dirty="0">
                <a:solidFill>
                  <a:srgbClr val="D4D4D4"/>
                </a:solidFill>
                <a:latin typeface="Consolas" panose="020B0609020204030204" pitchFamily="49" charset="0"/>
              </a:rPr>
              <a:t> % </a:t>
            </a:r>
            <a:r>
              <a:rPr lang="en-US" altLang="ja-JP" sz="1600" dirty="0">
                <a:solidFill>
                  <a:srgbClr val="B5CEA8"/>
                </a:solidFill>
                <a:latin typeface="Consolas" panose="020B0609020204030204" pitchFamily="49" charset="0"/>
              </a:rPr>
              <a:t>4</a:t>
            </a:r>
            <a:r>
              <a:rPr lang="en-US" altLang="ja-JP" sz="1600" dirty="0">
                <a:solidFill>
                  <a:srgbClr val="D4D4D4"/>
                </a:solidFill>
                <a:latin typeface="Consolas" panose="020B0609020204030204" pitchFamily="49" charset="0"/>
              </a:rPr>
              <a:t>)  </a:t>
            </a: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a:solidFill>
                  <a:srgbClr val="B5CEA8"/>
                </a:solidFill>
                <a:latin typeface="Consolas" panose="020B0609020204030204" pitchFamily="49" charset="0"/>
              </a:rPr>
              <a:t>9</a:t>
            </a:r>
            <a:r>
              <a:rPr lang="en-US" altLang="ja-JP" sz="1600" dirty="0">
                <a:solidFill>
                  <a:srgbClr val="D4D4D4"/>
                </a:solidFill>
                <a:latin typeface="Consolas" panose="020B0609020204030204" pitchFamily="49" charset="0"/>
              </a:rPr>
              <a:t> % </a:t>
            </a:r>
            <a:r>
              <a:rPr lang="en-US" altLang="ja-JP" sz="1600" dirty="0">
                <a:solidFill>
                  <a:srgbClr val="B5CEA8"/>
                </a:solidFill>
                <a:latin typeface="Consolas" panose="020B0609020204030204" pitchFamily="49" charset="0"/>
              </a:rPr>
              <a:t>5</a:t>
            </a:r>
            <a:r>
              <a:rPr lang="en-US" altLang="ja-JP" sz="1600" dirty="0">
                <a:solidFill>
                  <a:srgbClr val="D4D4D4"/>
                </a:solidFill>
                <a:latin typeface="Consolas" panose="020B0609020204030204" pitchFamily="49" charset="0"/>
              </a:rPr>
              <a:t>)   </a:t>
            </a:r>
          </a:p>
          <a:p>
            <a:r>
              <a:rPr lang="en-US" altLang="ja-JP" sz="1600" dirty="0" smtClean="0">
                <a:solidFill>
                  <a:srgbClr val="FF0000"/>
                </a:solidFill>
                <a:latin typeface="Consolas" panose="020B0609020204030204" pitchFamily="49" charset="0"/>
              </a:rPr>
              <a:t>&gt;&gt; 1</a:t>
            </a:r>
          </a:p>
          <a:p>
            <a:r>
              <a:rPr lang="en-US" altLang="ja-JP" sz="1600" dirty="0" smtClean="0">
                <a:solidFill>
                  <a:srgbClr val="FF0000"/>
                </a:solidFill>
                <a:latin typeface="Consolas" panose="020B0609020204030204" pitchFamily="49" charset="0"/>
              </a:rPr>
              <a:t>   1.25</a:t>
            </a:r>
            <a:endParaRPr lang="en-US" altLang="ja-JP" sz="1600" b="0" dirty="0">
              <a:solidFill>
                <a:srgbClr val="FF0000"/>
              </a:solidFill>
              <a:effectLst/>
              <a:latin typeface="Consolas" panose="020B0609020204030204" pitchFamily="49" charset="0"/>
            </a:endParaRPr>
          </a:p>
        </p:txBody>
      </p:sp>
      <p:sp>
        <p:nvSpPr>
          <p:cNvPr id="9" name="コンテンツ プレースホルダー 4"/>
          <p:cNvSpPr txBox="1">
            <a:spLocks/>
          </p:cNvSpPr>
          <p:nvPr/>
        </p:nvSpPr>
        <p:spPr>
          <a:xfrm>
            <a:off x="1622156" y="4513824"/>
            <a:ext cx="9152313" cy="1885154"/>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kumimoji="1" lang="ja-JP" altLang="en-US" sz="1600" b="1" dirty="0" smtClean="0"/>
              <a:t>除算はわかるけど、除算のあまりは使うの？と思われると思いますが・・・</a:t>
            </a:r>
            <a:endParaRPr lang="en-US" altLang="ja-JP" sz="1200" b="1" dirty="0" smtClean="0">
              <a:solidFill>
                <a:srgbClr val="FF0000"/>
              </a:solidFill>
            </a:endParaRPr>
          </a:p>
          <a:p>
            <a:pPr lvl="1">
              <a:lnSpc>
                <a:spcPct val="100000"/>
              </a:lnSpc>
              <a:spcBef>
                <a:spcPts val="300"/>
              </a:spcBef>
            </a:pPr>
            <a:r>
              <a:rPr kumimoji="1" lang="ja-JP" altLang="en-US" sz="1400" b="1" dirty="0" smtClean="0">
                <a:solidFill>
                  <a:srgbClr val="FF0000"/>
                </a:solidFill>
              </a:rPr>
              <a:t>プログラムの世界では下手をすると除算よりも使うことが多い演算子です</a:t>
            </a:r>
            <a:r>
              <a:rPr kumimoji="1" lang="en-US" altLang="ja-JP" sz="1050" b="1" dirty="0" smtClean="0">
                <a:solidFill>
                  <a:srgbClr val="FF0000"/>
                </a:solidFill>
              </a:rPr>
              <a:t>(</a:t>
            </a:r>
            <a:r>
              <a:rPr kumimoji="1" lang="ja-JP" altLang="en-US" sz="1050" b="1" dirty="0" smtClean="0">
                <a:solidFill>
                  <a:srgbClr val="FF0000"/>
                </a:solidFill>
              </a:rPr>
              <a:t>基本情報の午後でもよく出ます</a:t>
            </a:r>
            <a:r>
              <a:rPr kumimoji="1" lang="en-US" altLang="ja-JP" sz="1050" b="1" dirty="0" smtClean="0">
                <a:solidFill>
                  <a:srgbClr val="FF0000"/>
                </a:solidFill>
              </a:rPr>
              <a:t>)</a:t>
            </a:r>
          </a:p>
          <a:p>
            <a:pPr marL="228600" lvl="1" indent="0">
              <a:lnSpc>
                <a:spcPct val="100000"/>
              </a:lnSpc>
              <a:spcBef>
                <a:spcPts val="300"/>
              </a:spcBef>
              <a:buNone/>
            </a:pPr>
            <a:r>
              <a:rPr lang="ja-JP" altLang="en-US" sz="1050" b="1" dirty="0" smtClean="0">
                <a:solidFill>
                  <a:schemeClr val="tx1"/>
                </a:solidFill>
              </a:rPr>
              <a:t>例）カレンダーを作成する場合</a:t>
            </a:r>
            <a:endParaRPr lang="en-US" altLang="ja-JP" sz="1050" b="1" dirty="0" smtClean="0">
              <a:solidFill>
                <a:schemeClr val="tx1"/>
              </a:solidFill>
            </a:endParaRPr>
          </a:p>
          <a:p>
            <a:pPr marL="228600" lvl="1" indent="0">
              <a:lnSpc>
                <a:spcPct val="100000"/>
              </a:lnSpc>
              <a:spcBef>
                <a:spcPts val="300"/>
              </a:spcBef>
              <a:buNone/>
            </a:pPr>
            <a:r>
              <a:rPr lang="ja-JP" altLang="en-US" sz="1050" b="1" dirty="0">
                <a:solidFill>
                  <a:schemeClr val="tx1"/>
                </a:solidFill>
              </a:rPr>
              <a:t>「</a:t>
            </a:r>
            <a:r>
              <a:rPr lang="en-US" altLang="ja-JP" sz="1050" b="1" dirty="0">
                <a:solidFill>
                  <a:schemeClr val="tx1"/>
                </a:solidFill>
              </a:rPr>
              <a:t>(</a:t>
            </a:r>
            <a:r>
              <a:rPr lang="ja-JP" altLang="en-US" sz="1050" b="1" dirty="0">
                <a:solidFill>
                  <a:schemeClr val="tx1"/>
                </a:solidFill>
              </a:rPr>
              <a:t>日</a:t>
            </a:r>
            <a:r>
              <a:rPr lang="en-US" altLang="ja-JP" sz="1050" b="1" dirty="0">
                <a:solidFill>
                  <a:schemeClr val="tx1"/>
                </a:solidFill>
              </a:rPr>
              <a:t>-1) Mod 7</a:t>
            </a:r>
            <a:r>
              <a:rPr lang="ja-JP" altLang="en-US" sz="1050" b="1" dirty="0">
                <a:solidFill>
                  <a:schemeClr val="tx1"/>
                </a:solidFill>
              </a:rPr>
              <a:t>」とすることで</a:t>
            </a:r>
            <a:r>
              <a:rPr lang="en-US" altLang="ja-JP" sz="1050" b="1" dirty="0">
                <a:solidFill>
                  <a:schemeClr val="tx1"/>
                </a:solidFill>
              </a:rPr>
              <a:t>0</a:t>
            </a:r>
            <a:r>
              <a:rPr lang="ja-JP" altLang="en-US" sz="1050" b="1" dirty="0">
                <a:solidFill>
                  <a:schemeClr val="tx1"/>
                </a:solidFill>
              </a:rPr>
              <a:t>～</a:t>
            </a:r>
            <a:r>
              <a:rPr lang="en-US" altLang="ja-JP" sz="1050" b="1" dirty="0">
                <a:solidFill>
                  <a:schemeClr val="tx1"/>
                </a:solidFill>
              </a:rPr>
              <a:t>6</a:t>
            </a:r>
            <a:r>
              <a:rPr lang="ja-JP" altLang="en-US" sz="1050" b="1" dirty="0">
                <a:solidFill>
                  <a:schemeClr val="tx1"/>
                </a:solidFill>
              </a:rPr>
              <a:t>の値が返り、曜日の位置を揃えることが出来ます</a:t>
            </a:r>
            <a:r>
              <a:rPr lang="ja-JP" altLang="en-US" sz="1050" b="1" dirty="0" smtClean="0">
                <a:solidFill>
                  <a:schemeClr val="tx1"/>
                </a:solidFill>
              </a:rPr>
              <a:t>。</a:t>
            </a:r>
            <a:endParaRPr lang="ja-JP" altLang="en-US" sz="1050" b="1" dirty="0">
              <a:solidFill>
                <a:schemeClr val="tx1"/>
              </a:solidFill>
            </a:endParaRPr>
          </a:p>
          <a:p>
            <a:pPr marL="228600" lvl="1" indent="0">
              <a:lnSpc>
                <a:spcPct val="100000"/>
              </a:lnSpc>
              <a:spcBef>
                <a:spcPts val="300"/>
              </a:spcBef>
              <a:buNone/>
            </a:pPr>
            <a:r>
              <a:rPr lang="ja-JP" altLang="en-US" sz="1050" b="1" dirty="0">
                <a:solidFill>
                  <a:schemeClr val="tx1"/>
                </a:solidFill>
              </a:rPr>
              <a:t>カレンダーの月ごと表示</a:t>
            </a:r>
            <a:r>
              <a:rPr lang="en-US" altLang="ja-JP" sz="1050" b="1" dirty="0">
                <a:solidFill>
                  <a:schemeClr val="tx1"/>
                </a:solidFill>
              </a:rPr>
              <a:t>(</a:t>
            </a:r>
            <a:r>
              <a:rPr lang="ja-JP" altLang="en-US" sz="1050" b="1" dirty="0">
                <a:solidFill>
                  <a:schemeClr val="tx1"/>
                </a:solidFill>
              </a:rPr>
              <a:t>表示位置は</a:t>
            </a:r>
            <a:r>
              <a:rPr lang="en-US" altLang="ja-JP" sz="1050" b="1" dirty="0">
                <a:solidFill>
                  <a:schemeClr val="tx1"/>
                </a:solidFill>
              </a:rPr>
              <a:t>1</a:t>
            </a:r>
            <a:r>
              <a:rPr lang="ja-JP" altLang="en-US" sz="1050" b="1" dirty="0">
                <a:solidFill>
                  <a:schemeClr val="tx1"/>
                </a:solidFill>
              </a:rPr>
              <a:t>日の曜日により位置の調整が必要</a:t>
            </a:r>
            <a:r>
              <a:rPr lang="en-US" altLang="ja-JP" sz="1050" b="1" dirty="0">
                <a:solidFill>
                  <a:schemeClr val="tx1"/>
                </a:solidFill>
              </a:rPr>
              <a:t>)</a:t>
            </a:r>
          </a:p>
          <a:p>
            <a:pPr marL="228600" lvl="1" indent="0">
              <a:lnSpc>
                <a:spcPct val="100000"/>
              </a:lnSpc>
              <a:spcBef>
                <a:spcPts val="300"/>
              </a:spcBef>
              <a:buNone/>
            </a:pPr>
            <a:r>
              <a:rPr lang="en-US" altLang="ja-JP" sz="1050" b="1" dirty="0">
                <a:solidFill>
                  <a:schemeClr val="tx1"/>
                </a:solidFill>
              </a:rPr>
              <a:t>X = (</a:t>
            </a:r>
            <a:r>
              <a:rPr lang="ja-JP" altLang="en-US" sz="1050" b="1" dirty="0">
                <a:solidFill>
                  <a:schemeClr val="tx1"/>
                </a:solidFill>
              </a:rPr>
              <a:t>日</a:t>
            </a:r>
            <a:r>
              <a:rPr lang="en-US" altLang="ja-JP" sz="1050" b="1" dirty="0">
                <a:solidFill>
                  <a:schemeClr val="tx1"/>
                </a:solidFill>
              </a:rPr>
              <a:t>-1)</a:t>
            </a:r>
          </a:p>
          <a:p>
            <a:pPr marL="228600" lvl="1" indent="0">
              <a:lnSpc>
                <a:spcPct val="100000"/>
              </a:lnSpc>
              <a:spcBef>
                <a:spcPts val="300"/>
              </a:spcBef>
              <a:buNone/>
            </a:pPr>
            <a:r>
              <a:rPr lang="ja-JP" altLang="en-US" sz="1050" b="1" dirty="0">
                <a:solidFill>
                  <a:schemeClr val="tx1"/>
                </a:solidFill>
              </a:rPr>
              <a:t>行 </a:t>
            </a:r>
            <a:r>
              <a:rPr lang="en-US" altLang="ja-JP" sz="1050" b="1" dirty="0">
                <a:solidFill>
                  <a:schemeClr val="tx1"/>
                </a:solidFill>
              </a:rPr>
              <a:t>= X / 7 (7</a:t>
            </a:r>
            <a:r>
              <a:rPr lang="ja-JP" altLang="en-US" sz="1050" b="1" dirty="0">
                <a:solidFill>
                  <a:schemeClr val="tx1"/>
                </a:solidFill>
              </a:rPr>
              <a:t>で割る、週が求まる</a:t>
            </a:r>
            <a:r>
              <a:rPr lang="en-US" altLang="ja-JP" sz="1050" b="1" dirty="0">
                <a:solidFill>
                  <a:schemeClr val="tx1"/>
                </a:solidFill>
              </a:rPr>
              <a:t>…</a:t>
            </a:r>
            <a:r>
              <a:rPr lang="ja-JP" altLang="en-US" sz="1050" b="1" dirty="0">
                <a:solidFill>
                  <a:schemeClr val="tx1"/>
                </a:solidFill>
              </a:rPr>
              <a:t>小数切り捨て</a:t>
            </a:r>
            <a:r>
              <a:rPr lang="en-US" altLang="ja-JP" sz="1050" b="1" dirty="0">
                <a:solidFill>
                  <a:schemeClr val="tx1"/>
                </a:solidFill>
              </a:rPr>
              <a:t>)</a:t>
            </a:r>
          </a:p>
          <a:p>
            <a:pPr marL="228600" lvl="1" indent="0">
              <a:lnSpc>
                <a:spcPct val="100000"/>
              </a:lnSpc>
              <a:spcBef>
                <a:spcPts val="300"/>
              </a:spcBef>
              <a:buNone/>
            </a:pPr>
            <a:r>
              <a:rPr lang="ja-JP" altLang="en-US" sz="1050" b="1" dirty="0">
                <a:solidFill>
                  <a:schemeClr val="tx1"/>
                </a:solidFill>
              </a:rPr>
              <a:t>列 </a:t>
            </a:r>
            <a:r>
              <a:rPr lang="en-US" altLang="ja-JP" sz="1050" b="1" dirty="0">
                <a:solidFill>
                  <a:schemeClr val="tx1"/>
                </a:solidFill>
              </a:rPr>
              <a:t>= X Mod 7 (7</a:t>
            </a:r>
            <a:r>
              <a:rPr lang="ja-JP" altLang="en-US" sz="1050" b="1" dirty="0">
                <a:solidFill>
                  <a:schemeClr val="tx1"/>
                </a:solidFill>
              </a:rPr>
              <a:t>で剰余、曜日が求まる）</a:t>
            </a:r>
            <a:endParaRPr kumimoji="1" lang="en-US" altLang="ja-JP" sz="1050" b="1" dirty="0" smtClean="0">
              <a:solidFill>
                <a:schemeClr val="tx1"/>
              </a:solidFill>
            </a:endParaRPr>
          </a:p>
        </p:txBody>
      </p:sp>
    </p:spTree>
    <p:extLst>
      <p:ext uri="{BB962C8B-B14F-4D97-AF65-F5344CB8AC3E}">
        <p14:creationId xmlns:p14="http://schemas.microsoft.com/office/powerpoint/2010/main" val="80903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これからやっていくこと</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1698601" y="1429129"/>
            <a:ext cx="9144000" cy="79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API</a:t>
            </a:r>
            <a:r>
              <a:rPr lang="ja-JP" altLang="en-US" sz="2400" b="1" dirty="0" smtClean="0">
                <a:solidFill>
                  <a:schemeClr val="bg1"/>
                </a:solidFill>
                <a:ea typeface="Yu Gothic"/>
              </a:rPr>
              <a:t>の実行～レスポンスデータの整形までを一旦の目標とする</a:t>
            </a:r>
            <a:endParaRPr lang="ja-JP" sz="2400" b="1" dirty="0">
              <a:solidFill>
                <a:schemeClr val="bg1"/>
              </a:solidFill>
              <a:ea typeface="Yu Gothic"/>
            </a:endParaRPr>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746381522"/>
              </p:ext>
            </p:extLst>
          </p:nvPr>
        </p:nvGraphicFramePr>
        <p:xfrm>
          <a:off x="279133" y="2949710"/>
          <a:ext cx="11665819" cy="2491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729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文字列</a:t>
            </a:r>
            <a:r>
              <a:rPr kumimoji="1" lang="ja-JP" altLang="en-US" dirty="0" smtClean="0"/>
              <a:t>演算子</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566084"/>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t>変数や定数を計算や制御などに利用することを</a:t>
            </a:r>
            <a:r>
              <a:rPr lang="ja-JP" altLang="en-US" b="1" dirty="0" smtClean="0"/>
              <a:t>演算</a:t>
            </a:r>
            <a:endParaRPr lang="en-US" altLang="ja-JP" b="1" dirty="0" smtClean="0"/>
          </a:p>
          <a:p>
            <a:pPr algn="ctr"/>
            <a:r>
              <a:rPr lang="ja-JP" altLang="en-US" b="1" dirty="0" smtClean="0"/>
              <a:t>演算</a:t>
            </a:r>
            <a:r>
              <a:rPr lang="ja-JP" altLang="en-US" b="1" dirty="0"/>
              <a:t>のための記号を演算子と</a:t>
            </a:r>
            <a:r>
              <a:rPr lang="ja-JP" altLang="en-US" b="1" dirty="0" smtClean="0"/>
              <a:t>呼ぶ</a:t>
            </a:r>
            <a:endParaRPr lang="en-US" altLang="ja-JP" b="1" dirty="0"/>
          </a:p>
        </p:txBody>
      </p:sp>
      <p:sp>
        <p:nvSpPr>
          <p:cNvPr id="6" name="正方形/長方形 5"/>
          <p:cNvSpPr/>
          <p:nvPr/>
        </p:nvSpPr>
        <p:spPr>
          <a:xfrm>
            <a:off x="1221972" y="2656981"/>
            <a:ext cx="4613564" cy="15658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smtClean="0">
                <a:solidFill>
                  <a:srgbClr val="6A9955"/>
                </a:solidFill>
                <a:latin typeface="Consolas" panose="020B0609020204030204" pitchFamily="49" charset="0"/>
              </a:rPr>
              <a:t>#</a:t>
            </a:r>
            <a:r>
              <a:rPr lang="ja-JP" altLang="en-US" sz="1600" dirty="0">
                <a:solidFill>
                  <a:srgbClr val="6A9955"/>
                </a:solidFill>
                <a:latin typeface="Consolas" panose="020B0609020204030204" pitchFamily="49" charset="0"/>
              </a:rPr>
              <a:t>文字列</a:t>
            </a:r>
            <a:r>
              <a:rPr lang="ja-JP" altLang="en-US" sz="1600" dirty="0" smtClean="0">
                <a:solidFill>
                  <a:srgbClr val="6A9955"/>
                </a:solidFill>
                <a:latin typeface="Consolas" panose="020B0609020204030204" pitchFamily="49" charset="0"/>
              </a:rPr>
              <a:t>結合</a:t>
            </a:r>
            <a:r>
              <a:rPr lang="en-US" altLang="ja-JP" sz="1600" dirty="0" smtClean="0">
                <a:solidFill>
                  <a:srgbClr val="6A9955"/>
                </a:solidFill>
                <a:latin typeface="Consolas" panose="020B0609020204030204" pitchFamily="49" charset="0"/>
              </a:rPr>
              <a:t>(operator_2.py)</a:t>
            </a:r>
            <a:endParaRPr lang="ja-JP" altLang="en-US" sz="1600" dirty="0" smtClean="0">
              <a:solidFill>
                <a:srgbClr val="D4D4D4"/>
              </a:solidFill>
              <a:latin typeface="Consolas" panose="020B0609020204030204" pitchFamily="49" charset="0"/>
            </a:endParaRPr>
          </a:p>
          <a:p>
            <a:r>
              <a:rPr lang="en-US" altLang="ja-JP" sz="1600" dirty="0" smtClean="0">
                <a:solidFill>
                  <a:srgbClr val="9CDCFE"/>
                </a:solidFill>
                <a:latin typeface="Consolas" panose="020B0609020204030204" pitchFamily="49" charset="0"/>
              </a:rPr>
              <a:t>a</a:t>
            </a:r>
            <a:r>
              <a:rPr lang="en-US" altLang="ja-JP" sz="1600" dirty="0" smtClean="0">
                <a:solidFill>
                  <a:srgbClr val="D4D4D4"/>
                </a:solidFill>
                <a:latin typeface="Consolas" panose="020B0609020204030204" pitchFamily="49" charset="0"/>
              </a:rPr>
              <a:t> = </a:t>
            </a:r>
            <a:r>
              <a:rPr lang="en-US" altLang="ja-JP" sz="1600" dirty="0" smtClean="0">
                <a:solidFill>
                  <a:srgbClr val="CE9178"/>
                </a:solidFill>
                <a:latin typeface="Consolas" panose="020B0609020204030204" pitchFamily="49" charset="0"/>
              </a:rPr>
              <a:t>"</a:t>
            </a:r>
            <a:r>
              <a:rPr lang="en-US" altLang="ja-JP" sz="1600" dirty="0" err="1" smtClean="0">
                <a:solidFill>
                  <a:srgbClr val="CE9178"/>
                </a:solidFill>
                <a:latin typeface="Consolas" panose="020B0609020204030204" pitchFamily="49" charset="0"/>
              </a:rPr>
              <a:t>aaa</a:t>
            </a:r>
            <a:r>
              <a:rPr lang="en-US" altLang="ja-JP" sz="1600" dirty="0" smtClean="0">
                <a:solidFill>
                  <a:srgbClr val="CE9178"/>
                </a:solidFill>
                <a:latin typeface="Consolas" panose="020B0609020204030204" pitchFamily="49" charset="0"/>
              </a:rPr>
              <a:t>"</a:t>
            </a:r>
            <a:endParaRPr lang="en-US" altLang="ja-JP" sz="1600" dirty="0" smtClean="0">
              <a:solidFill>
                <a:srgbClr val="D4D4D4"/>
              </a:solidFill>
              <a:latin typeface="Consolas" panose="020B0609020204030204" pitchFamily="49" charset="0"/>
            </a:endParaRPr>
          </a:p>
          <a:p>
            <a:r>
              <a:rPr lang="en-US" altLang="ja-JP" sz="1600" dirty="0" smtClean="0">
                <a:solidFill>
                  <a:srgbClr val="9CDCFE"/>
                </a:solidFill>
                <a:latin typeface="Consolas" panose="020B0609020204030204" pitchFamily="49" charset="0"/>
              </a:rPr>
              <a:t>b</a:t>
            </a:r>
            <a:r>
              <a:rPr lang="en-US" altLang="ja-JP" sz="1600" dirty="0" smtClean="0">
                <a:solidFill>
                  <a:srgbClr val="D4D4D4"/>
                </a:solidFill>
                <a:latin typeface="Consolas" panose="020B0609020204030204" pitchFamily="49" charset="0"/>
              </a:rPr>
              <a:t> </a:t>
            </a:r>
            <a:r>
              <a:rPr lang="en-US" altLang="ja-JP" sz="1600" dirty="0">
                <a:solidFill>
                  <a:srgbClr val="D4D4D4"/>
                </a:solidFill>
                <a:latin typeface="Consolas" panose="020B0609020204030204" pitchFamily="49" charset="0"/>
              </a:rPr>
              <a:t>= </a:t>
            </a:r>
            <a:r>
              <a:rPr lang="en-US" altLang="ja-JP" sz="1600" dirty="0">
                <a:solidFill>
                  <a:srgbClr val="CE9178"/>
                </a:solidFill>
                <a:latin typeface="Consolas" panose="020B0609020204030204" pitchFamily="49" charset="0"/>
              </a:rPr>
              <a:t>"</a:t>
            </a:r>
            <a:r>
              <a:rPr lang="en-US" altLang="ja-JP" sz="1600" dirty="0" err="1">
                <a:solidFill>
                  <a:srgbClr val="CE9178"/>
                </a:solidFill>
                <a:latin typeface="Consolas" panose="020B0609020204030204" pitchFamily="49" charset="0"/>
              </a:rPr>
              <a:t>bbb</a:t>
            </a:r>
            <a:r>
              <a:rPr lang="en-US" altLang="ja-JP" sz="1600" dirty="0">
                <a:solidFill>
                  <a:srgbClr val="CE9178"/>
                </a:solidFill>
                <a:latin typeface="Consolas" panose="020B0609020204030204" pitchFamily="49" charset="0"/>
              </a:rPr>
              <a:t>"</a:t>
            </a:r>
            <a:endParaRPr lang="en-US" altLang="ja-JP" sz="1600" dirty="0">
              <a:solidFill>
                <a:srgbClr val="D4D4D4"/>
              </a:solidFill>
              <a:latin typeface="Consolas" panose="020B0609020204030204" pitchFamily="49" charset="0"/>
            </a:endParaRP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err="1">
                <a:solidFill>
                  <a:srgbClr val="9CDCFE"/>
                </a:solidFill>
                <a:latin typeface="Consolas" panose="020B0609020204030204" pitchFamily="49" charset="0"/>
              </a:rPr>
              <a:t>a</a:t>
            </a:r>
            <a:r>
              <a:rPr lang="en-US" altLang="ja-JP" sz="1600" dirty="0" err="1">
                <a:solidFill>
                  <a:srgbClr val="D4D4D4"/>
                </a:solidFill>
                <a:latin typeface="Consolas" panose="020B0609020204030204" pitchFamily="49" charset="0"/>
              </a:rPr>
              <a:t>+</a:t>
            </a:r>
            <a:r>
              <a:rPr lang="en-US" altLang="ja-JP" sz="1600" dirty="0" err="1">
                <a:solidFill>
                  <a:srgbClr val="9CDCFE"/>
                </a:solidFill>
                <a:latin typeface="Consolas" panose="020B0609020204030204" pitchFamily="49" charset="0"/>
              </a:rPr>
              <a:t>b</a:t>
            </a:r>
            <a:r>
              <a:rPr lang="en-US" altLang="ja-JP" sz="1600" dirty="0">
                <a:solidFill>
                  <a:srgbClr val="D4D4D4"/>
                </a:solidFill>
                <a:latin typeface="Consolas" panose="020B0609020204030204" pitchFamily="49" charset="0"/>
              </a:rPr>
              <a:t>)</a:t>
            </a:r>
          </a:p>
          <a:p>
            <a:r>
              <a:rPr lang="en-US" altLang="ja-JP" sz="1600" dirty="0" smtClean="0">
                <a:solidFill>
                  <a:srgbClr val="FF0000"/>
                </a:solidFill>
                <a:latin typeface="Consolas" panose="020B0609020204030204" pitchFamily="49" charset="0"/>
              </a:rPr>
              <a:t>&gt;&gt; </a:t>
            </a:r>
            <a:r>
              <a:rPr lang="en-US" altLang="ja-JP" sz="1600" dirty="0" err="1" smtClean="0">
                <a:solidFill>
                  <a:srgbClr val="FF0000"/>
                </a:solidFill>
                <a:latin typeface="Consolas" panose="020B0609020204030204" pitchFamily="49" charset="0"/>
              </a:rPr>
              <a:t>aaabbb</a:t>
            </a:r>
            <a:endParaRPr lang="en-US" altLang="ja-JP" sz="1600" b="0" dirty="0">
              <a:solidFill>
                <a:srgbClr val="FF0000"/>
              </a:solidFill>
              <a:effectLst/>
              <a:latin typeface="Consolas" panose="020B0609020204030204" pitchFamily="49" charset="0"/>
            </a:endParaRPr>
          </a:p>
        </p:txBody>
      </p:sp>
      <p:sp>
        <p:nvSpPr>
          <p:cNvPr id="8" name="正方形/長方形 7"/>
          <p:cNvSpPr/>
          <p:nvPr/>
        </p:nvSpPr>
        <p:spPr>
          <a:xfrm>
            <a:off x="6550429" y="2656981"/>
            <a:ext cx="4547061" cy="15658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a:solidFill>
                  <a:srgbClr val="6A9955"/>
                </a:solidFill>
                <a:latin typeface="Consolas" panose="020B0609020204030204" pitchFamily="49" charset="0"/>
              </a:rPr>
              <a:t>#</a:t>
            </a:r>
            <a:r>
              <a:rPr lang="ja-JP" altLang="en-US" sz="1600" dirty="0">
                <a:solidFill>
                  <a:srgbClr val="6A9955"/>
                </a:solidFill>
                <a:latin typeface="Consolas" panose="020B0609020204030204" pitchFamily="49" charset="0"/>
              </a:rPr>
              <a:t>文字列の中からの</a:t>
            </a:r>
            <a:r>
              <a:rPr lang="ja-JP" altLang="en-US" sz="1600" dirty="0" smtClean="0">
                <a:solidFill>
                  <a:srgbClr val="6A9955"/>
                </a:solidFill>
                <a:latin typeface="Consolas" panose="020B0609020204030204" pitchFamily="49" charset="0"/>
              </a:rPr>
              <a:t>抽出</a:t>
            </a:r>
            <a:r>
              <a:rPr lang="en-US" altLang="ja-JP" sz="1600" dirty="0">
                <a:solidFill>
                  <a:srgbClr val="6A9955"/>
                </a:solidFill>
                <a:latin typeface="Consolas" panose="020B0609020204030204" pitchFamily="49" charset="0"/>
              </a:rPr>
              <a:t>(operator_2.py</a:t>
            </a:r>
            <a:r>
              <a:rPr lang="en-US" altLang="ja-JP" sz="1600" dirty="0" smtClean="0">
                <a:solidFill>
                  <a:srgbClr val="6A9955"/>
                </a:solidFill>
                <a:latin typeface="Consolas" panose="020B0609020204030204" pitchFamily="49" charset="0"/>
              </a:rPr>
              <a:t>)</a:t>
            </a:r>
            <a:endParaRPr lang="ja-JP" altLang="en-US" sz="1600" dirty="0">
              <a:solidFill>
                <a:srgbClr val="D4D4D4"/>
              </a:solidFill>
              <a:latin typeface="Consolas" panose="020B0609020204030204" pitchFamily="49" charset="0"/>
            </a:endParaRPr>
          </a:p>
          <a:p>
            <a:r>
              <a:rPr lang="en-US" altLang="ja-JP" sz="1600" dirty="0">
                <a:solidFill>
                  <a:srgbClr val="9CDCFE"/>
                </a:solidFill>
                <a:latin typeface="Consolas" panose="020B0609020204030204" pitchFamily="49" charset="0"/>
              </a:rPr>
              <a:t>a</a:t>
            </a:r>
            <a:r>
              <a:rPr lang="en-US" altLang="ja-JP" sz="1600" dirty="0">
                <a:solidFill>
                  <a:srgbClr val="D4D4D4"/>
                </a:solidFill>
                <a:latin typeface="Consolas" panose="020B0609020204030204" pitchFamily="49" charset="0"/>
              </a:rPr>
              <a:t> = </a:t>
            </a:r>
            <a:r>
              <a:rPr lang="en-US" altLang="ja-JP" sz="1600" dirty="0">
                <a:solidFill>
                  <a:srgbClr val="CE9178"/>
                </a:solidFill>
                <a:latin typeface="Consolas" panose="020B0609020204030204" pitchFamily="49" charset="0"/>
              </a:rPr>
              <a:t>"</a:t>
            </a:r>
            <a:r>
              <a:rPr lang="en-US" altLang="ja-JP" sz="1600" dirty="0" err="1">
                <a:solidFill>
                  <a:srgbClr val="CE9178"/>
                </a:solidFill>
                <a:latin typeface="Consolas" panose="020B0609020204030204" pitchFamily="49" charset="0"/>
              </a:rPr>
              <a:t>abcdefhig</a:t>
            </a:r>
            <a:r>
              <a:rPr lang="en-US" altLang="ja-JP" sz="1600" dirty="0">
                <a:solidFill>
                  <a:srgbClr val="CE9178"/>
                </a:solidFill>
                <a:latin typeface="Consolas" panose="020B0609020204030204" pitchFamily="49" charset="0"/>
              </a:rPr>
              <a:t>"</a:t>
            </a:r>
            <a:endParaRPr lang="en-US" altLang="ja-JP" sz="1600" dirty="0">
              <a:solidFill>
                <a:srgbClr val="D4D4D4"/>
              </a:solidFill>
              <a:latin typeface="Consolas" panose="020B0609020204030204" pitchFamily="49" charset="0"/>
            </a:endParaRP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a:solidFill>
                  <a:srgbClr val="9CDCFE"/>
                </a:solidFill>
                <a:latin typeface="Consolas" panose="020B0609020204030204" pitchFamily="49" charset="0"/>
              </a:rPr>
              <a:t>a</a:t>
            </a:r>
            <a:r>
              <a:rPr lang="en-US" altLang="ja-JP" sz="1600" dirty="0">
                <a:solidFill>
                  <a:srgbClr val="D4D4D4"/>
                </a:solidFill>
                <a:latin typeface="Consolas" panose="020B0609020204030204" pitchFamily="49" charset="0"/>
              </a:rPr>
              <a:t>[</a:t>
            </a:r>
            <a:r>
              <a:rPr lang="en-US" altLang="ja-JP" sz="1600" dirty="0">
                <a:solidFill>
                  <a:srgbClr val="B5CEA8"/>
                </a:solidFill>
                <a:latin typeface="Consolas" panose="020B0609020204030204" pitchFamily="49" charset="0"/>
              </a:rPr>
              <a:t>5</a:t>
            </a:r>
            <a:r>
              <a:rPr lang="en-US" altLang="ja-JP" sz="1600" dirty="0">
                <a:solidFill>
                  <a:srgbClr val="D4D4D4"/>
                </a:solidFill>
                <a:latin typeface="Consolas" panose="020B0609020204030204" pitchFamily="49" charset="0"/>
              </a:rPr>
              <a:t>])</a:t>
            </a:r>
          </a:p>
          <a:p>
            <a:r>
              <a:rPr lang="en-US" altLang="ja-JP" sz="1600" dirty="0" smtClean="0">
                <a:solidFill>
                  <a:srgbClr val="FF0000"/>
                </a:solidFill>
                <a:latin typeface="Consolas" panose="020B0609020204030204" pitchFamily="49" charset="0"/>
              </a:rPr>
              <a:t>&gt;&gt; f</a:t>
            </a:r>
            <a:endParaRPr lang="en-US" altLang="ja-JP" sz="1600" b="0" dirty="0">
              <a:solidFill>
                <a:srgbClr val="FF0000"/>
              </a:solidFill>
              <a:effectLst/>
              <a:latin typeface="Consolas" panose="020B0609020204030204" pitchFamily="49" charset="0"/>
            </a:endParaRPr>
          </a:p>
        </p:txBody>
      </p:sp>
      <p:sp>
        <p:nvSpPr>
          <p:cNvPr id="10" name="コンテンツ プレースホルダー 4"/>
          <p:cNvSpPr txBox="1">
            <a:spLocks/>
          </p:cNvSpPr>
          <p:nvPr/>
        </p:nvSpPr>
        <p:spPr>
          <a:xfrm>
            <a:off x="6550429" y="4268213"/>
            <a:ext cx="4330931" cy="706960"/>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en-US" altLang="ja-JP" sz="1600" b="1" dirty="0" smtClean="0">
                <a:solidFill>
                  <a:schemeClr val="tx1"/>
                </a:solidFill>
              </a:rPr>
              <a:t>a[5]</a:t>
            </a:r>
            <a:r>
              <a:rPr lang="ja-JP" altLang="en-US" sz="1600" b="1" dirty="0" err="1" smtClean="0">
                <a:solidFill>
                  <a:schemeClr val="tx1"/>
                </a:solidFill>
              </a:rPr>
              <a:t>なのに</a:t>
            </a:r>
            <a:r>
              <a:rPr lang="en-US" altLang="ja-JP" sz="1600" b="1" dirty="0" smtClean="0">
                <a:solidFill>
                  <a:schemeClr val="tx1"/>
                </a:solidFill>
              </a:rPr>
              <a:t>6</a:t>
            </a:r>
            <a:r>
              <a:rPr lang="ja-JP" altLang="en-US" sz="1600" b="1" dirty="0" smtClean="0">
                <a:solidFill>
                  <a:schemeClr val="tx1"/>
                </a:solidFill>
              </a:rPr>
              <a:t>番目が出力されている？</a:t>
            </a:r>
            <a:endParaRPr lang="en-US" altLang="ja-JP" sz="1400" b="1" dirty="0" smtClean="0">
              <a:solidFill>
                <a:schemeClr val="tx1"/>
              </a:solidFill>
            </a:endParaRPr>
          </a:p>
          <a:p>
            <a:pPr lvl="1">
              <a:lnSpc>
                <a:spcPct val="100000"/>
              </a:lnSpc>
              <a:spcBef>
                <a:spcPts val="300"/>
              </a:spcBef>
            </a:pPr>
            <a:r>
              <a:rPr lang="ja-JP" altLang="en-US" sz="1400" b="1" dirty="0" smtClean="0">
                <a:solidFill>
                  <a:schemeClr val="tx1"/>
                </a:solidFill>
              </a:rPr>
              <a:t>プログラムは基本的に</a:t>
            </a:r>
            <a:r>
              <a:rPr lang="en-US" altLang="ja-JP" sz="1400" b="1" dirty="0" smtClean="0">
                <a:solidFill>
                  <a:schemeClr val="tx1"/>
                </a:solidFill>
              </a:rPr>
              <a:t>[</a:t>
            </a:r>
            <a:r>
              <a:rPr lang="ja-JP" altLang="en-US" sz="1400" b="1" dirty="0" smtClean="0">
                <a:solidFill>
                  <a:schemeClr val="tx1"/>
                </a:solidFill>
              </a:rPr>
              <a:t>０</a:t>
            </a:r>
            <a:r>
              <a:rPr lang="en-US" altLang="ja-JP" sz="1400" b="1" dirty="0" smtClean="0">
                <a:solidFill>
                  <a:schemeClr val="tx1"/>
                </a:solidFill>
              </a:rPr>
              <a:t>]</a:t>
            </a:r>
            <a:r>
              <a:rPr lang="ja-JP" altLang="en-US" sz="1400" b="1" dirty="0" smtClean="0">
                <a:solidFill>
                  <a:schemeClr val="tx1"/>
                </a:solidFill>
              </a:rPr>
              <a:t>から始まります</a:t>
            </a:r>
            <a:endParaRPr lang="en-US" altLang="ja-JP" sz="1400" b="1" dirty="0" smtClean="0">
              <a:solidFill>
                <a:schemeClr val="tx1"/>
              </a:solidFill>
            </a:endParaRPr>
          </a:p>
        </p:txBody>
      </p:sp>
      <p:graphicFrame>
        <p:nvGraphicFramePr>
          <p:cNvPr id="4" name="表 3"/>
          <p:cNvGraphicFramePr>
            <a:graphicFrameLocks noGrp="1"/>
          </p:cNvGraphicFramePr>
          <p:nvPr>
            <p:extLst>
              <p:ext uri="{D42A27DB-BD31-4B8C-83A1-F6EECF244321}">
                <p14:modId xmlns:p14="http://schemas.microsoft.com/office/powerpoint/2010/main" val="1579822616"/>
              </p:ext>
            </p:extLst>
          </p:nvPr>
        </p:nvGraphicFramePr>
        <p:xfrm>
          <a:off x="1240695" y="5020521"/>
          <a:ext cx="9982660" cy="1168400"/>
        </p:xfrm>
        <a:graphic>
          <a:graphicData uri="http://schemas.openxmlformats.org/drawingml/2006/table">
            <a:tbl>
              <a:tblPr firstRow="1" bandRow="1">
                <a:tableStyleId>{5C22544A-7EE6-4342-B048-85BDC9FD1C3A}</a:tableStyleId>
              </a:tblPr>
              <a:tblGrid>
                <a:gridCol w="998266">
                  <a:extLst>
                    <a:ext uri="{9D8B030D-6E8A-4147-A177-3AD203B41FA5}">
                      <a16:colId xmlns:a16="http://schemas.microsoft.com/office/drawing/2014/main" val="1690031819"/>
                    </a:ext>
                  </a:extLst>
                </a:gridCol>
                <a:gridCol w="998266">
                  <a:extLst>
                    <a:ext uri="{9D8B030D-6E8A-4147-A177-3AD203B41FA5}">
                      <a16:colId xmlns:a16="http://schemas.microsoft.com/office/drawing/2014/main" val="3007147140"/>
                    </a:ext>
                  </a:extLst>
                </a:gridCol>
                <a:gridCol w="998266">
                  <a:extLst>
                    <a:ext uri="{9D8B030D-6E8A-4147-A177-3AD203B41FA5}">
                      <a16:colId xmlns:a16="http://schemas.microsoft.com/office/drawing/2014/main" val="208320024"/>
                    </a:ext>
                  </a:extLst>
                </a:gridCol>
                <a:gridCol w="998266">
                  <a:extLst>
                    <a:ext uri="{9D8B030D-6E8A-4147-A177-3AD203B41FA5}">
                      <a16:colId xmlns:a16="http://schemas.microsoft.com/office/drawing/2014/main" val="1366561683"/>
                    </a:ext>
                  </a:extLst>
                </a:gridCol>
                <a:gridCol w="998266">
                  <a:extLst>
                    <a:ext uri="{9D8B030D-6E8A-4147-A177-3AD203B41FA5}">
                      <a16:colId xmlns:a16="http://schemas.microsoft.com/office/drawing/2014/main" val="2743290294"/>
                    </a:ext>
                  </a:extLst>
                </a:gridCol>
                <a:gridCol w="998266">
                  <a:extLst>
                    <a:ext uri="{9D8B030D-6E8A-4147-A177-3AD203B41FA5}">
                      <a16:colId xmlns:a16="http://schemas.microsoft.com/office/drawing/2014/main" val="1760979373"/>
                    </a:ext>
                  </a:extLst>
                </a:gridCol>
                <a:gridCol w="998266">
                  <a:extLst>
                    <a:ext uri="{9D8B030D-6E8A-4147-A177-3AD203B41FA5}">
                      <a16:colId xmlns:a16="http://schemas.microsoft.com/office/drawing/2014/main" val="2153429283"/>
                    </a:ext>
                  </a:extLst>
                </a:gridCol>
                <a:gridCol w="998266">
                  <a:extLst>
                    <a:ext uri="{9D8B030D-6E8A-4147-A177-3AD203B41FA5}">
                      <a16:colId xmlns:a16="http://schemas.microsoft.com/office/drawing/2014/main" val="2701205214"/>
                    </a:ext>
                  </a:extLst>
                </a:gridCol>
                <a:gridCol w="998266">
                  <a:extLst>
                    <a:ext uri="{9D8B030D-6E8A-4147-A177-3AD203B41FA5}">
                      <a16:colId xmlns:a16="http://schemas.microsoft.com/office/drawing/2014/main" val="2302011485"/>
                    </a:ext>
                  </a:extLst>
                </a:gridCol>
                <a:gridCol w="998266">
                  <a:extLst>
                    <a:ext uri="{9D8B030D-6E8A-4147-A177-3AD203B41FA5}">
                      <a16:colId xmlns:a16="http://schemas.microsoft.com/office/drawing/2014/main" val="4198758791"/>
                    </a:ext>
                  </a:extLst>
                </a:gridCol>
              </a:tblGrid>
              <a:tr h="370840">
                <a:tc>
                  <a:txBody>
                    <a:bodyPr/>
                    <a:lstStyle/>
                    <a:p>
                      <a:pPr algn="ctr"/>
                      <a:r>
                        <a:rPr kumimoji="1" lang="ja-JP" altLang="en-US" sz="1100" dirty="0" smtClean="0"/>
                        <a:t>通常</a:t>
                      </a:r>
                      <a:endParaRPr kumimoji="1" lang="ja-JP" altLang="en-US" sz="1100" dirty="0"/>
                    </a:p>
                  </a:txBody>
                  <a:tcPr/>
                </a:tc>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9</a:t>
                      </a:r>
                      <a:endParaRPr kumimoji="1" lang="ja-JP" altLang="en-US" dirty="0"/>
                    </a:p>
                  </a:txBody>
                  <a:tcPr/>
                </a:tc>
                <a:extLst>
                  <a:ext uri="{0D108BD9-81ED-4DB2-BD59-A6C34878D82A}">
                    <a16:rowId xmlns:a16="http://schemas.microsoft.com/office/drawing/2014/main" val="1683196176"/>
                  </a:ext>
                </a:extLst>
              </a:tr>
              <a:tr h="370840">
                <a:tc>
                  <a:txBody>
                    <a:bodyPr/>
                    <a:lstStyle/>
                    <a:p>
                      <a:pPr algn="ctr"/>
                      <a:r>
                        <a:rPr kumimoji="1" lang="ja-JP" altLang="en-US" sz="1100" dirty="0" smtClean="0"/>
                        <a:t>文字列</a:t>
                      </a:r>
                      <a:endParaRPr kumimoji="1" lang="ja-JP" altLang="en-US" sz="1100" dirty="0"/>
                    </a:p>
                  </a:txBody>
                  <a:tcPr/>
                </a:tc>
                <a:tc>
                  <a:txBody>
                    <a:bodyPr/>
                    <a:lstStyle/>
                    <a:p>
                      <a:pPr algn="ctr"/>
                      <a:r>
                        <a:rPr kumimoji="1" lang="en-US" altLang="ja-JP" dirty="0" smtClean="0"/>
                        <a:t>a</a:t>
                      </a:r>
                      <a:endParaRPr kumimoji="1" lang="ja-JP" altLang="en-US" dirty="0"/>
                    </a:p>
                  </a:txBody>
                  <a:tcPr/>
                </a:tc>
                <a:tc>
                  <a:txBody>
                    <a:bodyPr/>
                    <a:lstStyle/>
                    <a:p>
                      <a:pPr algn="ctr"/>
                      <a:r>
                        <a:rPr kumimoji="1" lang="en-US" altLang="ja-JP" dirty="0" smtClean="0"/>
                        <a:t>b</a:t>
                      </a:r>
                      <a:endParaRPr kumimoji="1" lang="ja-JP" altLang="en-US" dirty="0"/>
                    </a:p>
                  </a:txBody>
                  <a:tcPr/>
                </a:tc>
                <a:tc>
                  <a:txBody>
                    <a:bodyPr/>
                    <a:lstStyle/>
                    <a:p>
                      <a:pPr algn="ctr"/>
                      <a:r>
                        <a:rPr kumimoji="1" lang="en-US" altLang="ja-JP" dirty="0" smtClean="0"/>
                        <a:t>c</a:t>
                      </a:r>
                      <a:endParaRPr kumimoji="1" lang="ja-JP" altLang="en-US" dirty="0"/>
                    </a:p>
                  </a:txBody>
                  <a:tcPr/>
                </a:tc>
                <a:tc>
                  <a:txBody>
                    <a:bodyPr/>
                    <a:lstStyle/>
                    <a:p>
                      <a:pPr algn="ctr"/>
                      <a:r>
                        <a:rPr kumimoji="1" lang="en-US" altLang="ja-JP" dirty="0" smtClean="0"/>
                        <a:t>d</a:t>
                      </a:r>
                      <a:endParaRPr kumimoji="1" lang="ja-JP" altLang="en-US" dirty="0"/>
                    </a:p>
                  </a:txBody>
                  <a:tcPr/>
                </a:tc>
                <a:tc>
                  <a:txBody>
                    <a:bodyPr/>
                    <a:lstStyle/>
                    <a:p>
                      <a:pPr algn="ctr"/>
                      <a:r>
                        <a:rPr kumimoji="1" lang="en-US" altLang="ja-JP" dirty="0" smtClean="0"/>
                        <a:t>e</a:t>
                      </a:r>
                      <a:endParaRPr kumimoji="1" lang="ja-JP" altLang="en-US" dirty="0"/>
                    </a:p>
                  </a:txBody>
                  <a:tcPr/>
                </a:tc>
                <a:tc>
                  <a:txBody>
                    <a:bodyPr/>
                    <a:lstStyle/>
                    <a:p>
                      <a:pPr algn="ctr"/>
                      <a:r>
                        <a:rPr kumimoji="1" lang="en-US" altLang="ja-JP" dirty="0" smtClean="0"/>
                        <a:t>f</a:t>
                      </a:r>
                      <a:endParaRPr kumimoji="1" lang="ja-JP" altLang="en-US" dirty="0"/>
                    </a:p>
                  </a:txBody>
                  <a:tcPr/>
                </a:tc>
                <a:tc>
                  <a:txBody>
                    <a:bodyPr/>
                    <a:lstStyle/>
                    <a:p>
                      <a:pPr algn="ctr"/>
                      <a:r>
                        <a:rPr kumimoji="1" lang="en-US" altLang="ja-JP" dirty="0" smtClean="0"/>
                        <a:t>g</a:t>
                      </a:r>
                      <a:endParaRPr kumimoji="1" lang="ja-JP" altLang="en-US" dirty="0"/>
                    </a:p>
                  </a:txBody>
                  <a:tcPr/>
                </a:tc>
                <a:tc>
                  <a:txBody>
                    <a:bodyPr/>
                    <a:lstStyle/>
                    <a:p>
                      <a:pPr algn="ctr"/>
                      <a:r>
                        <a:rPr kumimoji="1" lang="en-US" altLang="ja-JP" dirty="0" smtClean="0"/>
                        <a:t>h</a:t>
                      </a:r>
                      <a:endParaRPr kumimoji="1" lang="ja-JP" altLang="en-US" dirty="0"/>
                    </a:p>
                  </a:txBody>
                  <a:tcPr/>
                </a:tc>
                <a:tc>
                  <a:txBody>
                    <a:bodyPr/>
                    <a:lstStyle/>
                    <a:p>
                      <a:pPr algn="ctr"/>
                      <a:r>
                        <a:rPr kumimoji="1" lang="en-US" altLang="ja-JP" dirty="0" err="1" smtClean="0"/>
                        <a:t>i</a:t>
                      </a:r>
                      <a:endParaRPr kumimoji="1" lang="ja-JP" altLang="en-US" dirty="0"/>
                    </a:p>
                  </a:txBody>
                  <a:tcPr/>
                </a:tc>
                <a:extLst>
                  <a:ext uri="{0D108BD9-81ED-4DB2-BD59-A6C34878D82A}">
                    <a16:rowId xmlns:a16="http://schemas.microsoft.com/office/drawing/2014/main" val="2783000606"/>
                  </a:ext>
                </a:extLst>
              </a:tr>
              <a:tr h="370840">
                <a:tc>
                  <a:txBody>
                    <a:bodyPr/>
                    <a:lstStyle/>
                    <a:p>
                      <a:pPr algn="ctr"/>
                      <a:r>
                        <a:rPr kumimoji="1" lang="ja-JP" altLang="en-US" sz="1100" dirty="0" smtClean="0"/>
                        <a:t>プログラム上の認識</a:t>
                      </a:r>
                      <a:endParaRPr kumimoji="1" lang="ja-JP" altLang="en-US" sz="1100" dirty="0"/>
                    </a:p>
                  </a:txBody>
                  <a:tcPr/>
                </a:tc>
                <a:tc>
                  <a:txBody>
                    <a:bodyPr/>
                    <a:lstStyle/>
                    <a:p>
                      <a:pPr algn="ctr"/>
                      <a:r>
                        <a:rPr kumimoji="1" lang="en-US" altLang="ja-JP" dirty="0" smtClean="0"/>
                        <a:t>0</a:t>
                      </a:r>
                      <a:endParaRPr kumimoji="1" lang="ja-JP" altLang="en-US" dirty="0"/>
                    </a:p>
                  </a:txBody>
                  <a:tcPr/>
                </a:tc>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8</a:t>
                      </a:r>
                      <a:endParaRPr kumimoji="1" lang="ja-JP" altLang="en-US" dirty="0"/>
                    </a:p>
                  </a:txBody>
                  <a:tcPr/>
                </a:tc>
                <a:extLst>
                  <a:ext uri="{0D108BD9-81ED-4DB2-BD59-A6C34878D82A}">
                    <a16:rowId xmlns:a16="http://schemas.microsoft.com/office/drawing/2014/main" val="915977168"/>
                  </a:ext>
                </a:extLst>
              </a:tr>
            </a:tbl>
          </a:graphicData>
        </a:graphic>
      </p:graphicFrame>
    </p:spTree>
    <p:extLst>
      <p:ext uri="{BB962C8B-B14F-4D97-AF65-F5344CB8AC3E}">
        <p14:creationId xmlns:p14="http://schemas.microsoft.com/office/powerpoint/2010/main" val="100248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条件分岐と繰り返し</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566084"/>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t>条件文（条件が真か偽かで次の実行を定める文）に</a:t>
            </a:r>
            <a:r>
              <a:rPr lang="ja-JP" altLang="en-US" b="1" dirty="0" smtClean="0"/>
              <a:t>よって</a:t>
            </a:r>
            <a:endParaRPr lang="en-US" altLang="ja-JP" b="1" dirty="0" smtClean="0"/>
          </a:p>
          <a:p>
            <a:pPr algn="ctr"/>
            <a:r>
              <a:rPr lang="ja-JP" altLang="en-US" b="1" dirty="0" smtClean="0"/>
              <a:t>分岐もしくは繰り返すか</a:t>
            </a:r>
            <a:r>
              <a:rPr lang="ja-JP" altLang="en-US" b="1" dirty="0"/>
              <a:t>どうかを決定するプログラムでの命令のこと</a:t>
            </a:r>
            <a:endParaRPr lang="en-US" altLang="ja-JP" b="1" dirty="0"/>
          </a:p>
        </p:txBody>
      </p:sp>
      <p:pic>
        <p:nvPicPr>
          <p:cNvPr id="7170" name="Picture 2" descr="プログラミングは怖くない、Pythonで学ぶ「分岐」「繰り返し」 | 日経クロステック（x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276" y="2731799"/>
            <a:ext cx="7620000"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75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5397992" y="3215543"/>
            <a:ext cx="3405188" cy="11569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altLang="ja-JP" sz="1600" dirty="0">
              <a:solidFill>
                <a:srgbClr val="FF0000"/>
              </a:solidFill>
              <a:latin typeface="Consolas" panose="020B0609020204030204" pitchFamily="49" charset="0"/>
            </a:endParaRPr>
          </a:p>
        </p:txBody>
      </p:sp>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条件分岐</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566084"/>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err="1" smtClean="0"/>
              <a:t>elseif</a:t>
            </a:r>
            <a:r>
              <a:rPr lang="ja-JP" altLang="en-US" b="1" dirty="0" smtClean="0"/>
              <a:t>など条件により、分岐をする命令文のこと</a:t>
            </a:r>
            <a:endParaRPr lang="en-US" altLang="ja-JP" b="1" dirty="0"/>
          </a:p>
        </p:txBody>
      </p:sp>
      <p:sp>
        <p:nvSpPr>
          <p:cNvPr id="5" name="正方形/長方形 4"/>
          <p:cNvSpPr/>
          <p:nvPr/>
        </p:nvSpPr>
        <p:spPr>
          <a:xfrm>
            <a:off x="1671117" y="2873112"/>
            <a:ext cx="3092076" cy="28792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smtClean="0">
                <a:solidFill>
                  <a:srgbClr val="6A9955"/>
                </a:solidFill>
                <a:latin typeface="Consolas" panose="020B0609020204030204" pitchFamily="49" charset="0"/>
              </a:rPr>
              <a:t>#</a:t>
            </a:r>
            <a:r>
              <a:rPr lang="ja-JP" altLang="en-US" sz="1600" dirty="0">
                <a:solidFill>
                  <a:srgbClr val="6A9955"/>
                </a:solidFill>
                <a:latin typeface="Consolas" panose="020B0609020204030204" pitchFamily="49" charset="0"/>
              </a:rPr>
              <a:t>条件分岐</a:t>
            </a:r>
            <a:r>
              <a:rPr lang="en-US" altLang="ja-JP" sz="1600" dirty="0" smtClean="0">
                <a:solidFill>
                  <a:srgbClr val="6A9955"/>
                </a:solidFill>
                <a:latin typeface="Consolas" panose="020B0609020204030204" pitchFamily="49" charset="0"/>
              </a:rPr>
              <a:t>(branch.py)</a:t>
            </a:r>
            <a:endParaRPr lang="ja-JP" altLang="en-US" sz="1600" dirty="0" smtClean="0">
              <a:solidFill>
                <a:srgbClr val="D4D4D4"/>
              </a:solidFill>
              <a:latin typeface="Consolas" panose="020B0609020204030204" pitchFamily="49" charset="0"/>
            </a:endParaRPr>
          </a:p>
          <a:p>
            <a:r>
              <a:rPr lang="en-US" altLang="ja-JP" sz="1600" dirty="0">
                <a:solidFill>
                  <a:srgbClr val="9CDCFE"/>
                </a:solidFill>
                <a:latin typeface="Consolas" panose="020B0609020204030204" pitchFamily="49" charset="0"/>
              </a:rPr>
              <a:t>a</a:t>
            </a:r>
            <a:r>
              <a:rPr lang="en-US" altLang="ja-JP" sz="1600" dirty="0">
                <a:solidFill>
                  <a:srgbClr val="D4D4D4"/>
                </a:solidFill>
                <a:latin typeface="Consolas" panose="020B0609020204030204" pitchFamily="49" charset="0"/>
              </a:rPr>
              <a:t> = </a:t>
            </a:r>
            <a:r>
              <a:rPr lang="en-US" altLang="ja-JP" sz="1600" dirty="0">
                <a:solidFill>
                  <a:srgbClr val="B5CEA8"/>
                </a:solidFill>
                <a:latin typeface="Consolas" panose="020B0609020204030204" pitchFamily="49" charset="0"/>
              </a:rPr>
              <a:t>1</a:t>
            </a:r>
            <a:endParaRPr lang="en-US" altLang="ja-JP" sz="1600" dirty="0">
              <a:solidFill>
                <a:srgbClr val="D4D4D4"/>
              </a:solidFill>
              <a:latin typeface="Consolas" panose="020B0609020204030204" pitchFamily="49" charset="0"/>
            </a:endParaRPr>
          </a:p>
          <a:p>
            <a:r>
              <a:rPr lang="en-US" altLang="ja-JP" sz="1600" dirty="0">
                <a:solidFill>
                  <a:srgbClr val="9CDCFE"/>
                </a:solidFill>
                <a:latin typeface="Consolas" panose="020B0609020204030204" pitchFamily="49" charset="0"/>
              </a:rPr>
              <a:t>b</a:t>
            </a:r>
            <a:r>
              <a:rPr lang="en-US" altLang="ja-JP" sz="1600" dirty="0">
                <a:solidFill>
                  <a:srgbClr val="D4D4D4"/>
                </a:solidFill>
                <a:latin typeface="Consolas" panose="020B0609020204030204" pitchFamily="49" charset="0"/>
              </a:rPr>
              <a:t> = </a:t>
            </a:r>
            <a:r>
              <a:rPr lang="en-US" altLang="ja-JP" sz="1600" dirty="0">
                <a:solidFill>
                  <a:srgbClr val="B5CEA8"/>
                </a:solidFill>
                <a:latin typeface="Consolas" panose="020B0609020204030204" pitchFamily="49" charset="0"/>
              </a:rPr>
              <a:t>2</a:t>
            </a:r>
            <a:endParaRPr lang="en-US" altLang="ja-JP" sz="1600" dirty="0">
              <a:solidFill>
                <a:srgbClr val="D4D4D4"/>
              </a:solidFill>
              <a:latin typeface="Consolas" panose="020B0609020204030204" pitchFamily="49" charset="0"/>
            </a:endParaRPr>
          </a:p>
          <a:p>
            <a:r>
              <a:rPr lang="en-US" altLang="ja-JP" sz="1600" dirty="0">
                <a:solidFill>
                  <a:srgbClr val="D4D4D4"/>
                </a:solidFill>
                <a:latin typeface="Consolas" panose="020B0609020204030204" pitchFamily="49" charset="0"/>
              </a:rPr>
              <a:t/>
            </a:r>
            <a:br>
              <a:rPr lang="en-US" altLang="ja-JP" sz="1600" dirty="0">
                <a:solidFill>
                  <a:srgbClr val="D4D4D4"/>
                </a:solidFill>
                <a:latin typeface="Consolas" panose="020B0609020204030204" pitchFamily="49" charset="0"/>
              </a:rPr>
            </a:br>
            <a:r>
              <a:rPr lang="en-US" altLang="ja-JP" sz="1600" dirty="0">
                <a:solidFill>
                  <a:srgbClr val="C586C0"/>
                </a:solidFill>
                <a:latin typeface="Consolas" panose="020B0609020204030204" pitchFamily="49" charset="0"/>
              </a:rPr>
              <a:t>if</a:t>
            </a:r>
            <a:r>
              <a:rPr lang="en-US" altLang="ja-JP" sz="1600" dirty="0">
                <a:solidFill>
                  <a:srgbClr val="D4D4D4"/>
                </a:solidFill>
                <a:latin typeface="Consolas" panose="020B0609020204030204" pitchFamily="49" charset="0"/>
              </a:rPr>
              <a:t> </a:t>
            </a:r>
            <a:r>
              <a:rPr lang="en-US" altLang="ja-JP" sz="1600" dirty="0">
                <a:solidFill>
                  <a:srgbClr val="9CDCFE"/>
                </a:solidFill>
                <a:latin typeface="Consolas" panose="020B0609020204030204" pitchFamily="49" charset="0"/>
              </a:rPr>
              <a:t>a</a:t>
            </a:r>
            <a:r>
              <a:rPr lang="en-US" altLang="ja-JP" sz="1600" dirty="0">
                <a:solidFill>
                  <a:srgbClr val="D4D4D4"/>
                </a:solidFill>
                <a:latin typeface="Consolas" panose="020B0609020204030204" pitchFamily="49" charset="0"/>
              </a:rPr>
              <a:t> == </a:t>
            </a:r>
            <a:r>
              <a:rPr lang="en-US" altLang="ja-JP" sz="1600" dirty="0">
                <a:solidFill>
                  <a:srgbClr val="B5CEA8"/>
                </a:solidFill>
                <a:latin typeface="Consolas" panose="020B0609020204030204" pitchFamily="49" charset="0"/>
              </a:rPr>
              <a:t>1</a:t>
            </a:r>
            <a:r>
              <a:rPr lang="en-US" altLang="ja-JP" sz="1600" dirty="0">
                <a:solidFill>
                  <a:srgbClr val="D4D4D4"/>
                </a:solidFill>
                <a:latin typeface="Consolas" panose="020B0609020204030204" pitchFamily="49" charset="0"/>
              </a:rPr>
              <a:t>:</a:t>
            </a:r>
          </a:p>
          <a:p>
            <a:r>
              <a:rPr lang="en-US" altLang="ja-JP" sz="1600" dirty="0">
                <a:solidFill>
                  <a:srgbClr val="D4D4D4"/>
                </a:solidFill>
                <a:latin typeface="Consolas" panose="020B0609020204030204" pitchFamily="49" charset="0"/>
              </a:rPr>
              <a:t>    </a:t>
            </a:r>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a:solidFill>
                  <a:srgbClr val="9CDCFE"/>
                </a:solidFill>
                <a:latin typeface="Consolas" panose="020B0609020204030204" pitchFamily="49" charset="0"/>
              </a:rPr>
              <a:t>a</a:t>
            </a:r>
            <a:r>
              <a:rPr lang="en-US" altLang="ja-JP" sz="1600" dirty="0">
                <a:solidFill>
                  <a:srgbClr val="D4D4D4"/>
                </a:solidFill>
                <a:latin typeface="Consolas" panose="020B0609020204030204" pitchFamily="49" charset="0"/>
              </a:rPr>
              <a:t>)</a:t>
            </a:r>
          </a:p>
          <a:p>
            <a:r>
              <a:rPr lang="en-US" altLang="ja-JP" sz="1600" dirty="0">
                <a:solidFill>
                  <a:srgbClr val="C586C0"/>
                </a:solidFill>
                <a:latin typeface="Consolas" panose="020B0609020204030204" pitchFamily="49" charset="0"/>
              </a:rPr>
              <a:t>else</a:t>
            </a:r>
            <a:r>
              <a:rPr lang="en-US" altLang="ja-JP" sz="1600" dirty="0">
                <a:solidFill>
                  <a:srgbClr val="D4D4D4"/>
                </a:solidFill>
                <a:latin typeface="Consolas" panose="020B0609020204030204" pitchFamily="49" charset="0"/>
              </a:rPr>
              <a:t> :</a:t>
            </a:r>
          </a:p>
          <a:p>
            <a:r>
              <a:rPr lang="en-US" altLang="ja-JP" sz="1600" dirty="0">
                <a:solidFill>
                  <a:srgbClr val="D4D4D4"/>
                </a:solidFill>
                <a:latin typeface="Consolas" panose="020B0609020204030204" pitchFamily="49" charset="0"/>
              </a:rPr>
              <a:t>    </a:t>
            </a:r>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a:solidFill>
                  <a:srgbClr val="9CDCFE"/>
                </a:solidFill>
                <a:latin typeface="Consolas" panose="020B0609020204030204" pitchFamily="49" charset="0"/>
              </a:rPr>
              <a:t>b</a:t>
            </a:r>
            <a:r>
              <a:rPr lang="en-US" altLang="ja-JP" sz="1600" dirty="0" smtClean="0">
                <a:solidFill>
                  <a:srgbClr val="D4D4D4"/>
                </a:solidFill>
                <a:latin typeface="Consolas" panose="020B0609020204030204" pitchFamily="49" charset="0"/>
              </a:rPr>
              <a:t>)</a:t>
            </a:r>
          </a:p>
          <a:p>
            <a:endParaRPr lang="en-US" altLang="ja-JP" sz="1600" b="0" dirty="0">
              <a:solidFill>
                <a:srgbClr val="D4D4D4"/>
              </a:solidFill>
              <a:effectLst/>
              <a:latin typeface="Consolas" panose="020B0609020204030204" pitchFamily="49" charset="0"/>
            </a:endParaRPr>
          </a:p>
          <a:p>
            <a:r>
              <a:rPr lang="en-US" altLang="ja-JP" sz="1600" dirty="0">
                <a:solidFill>
                  <a:srgbClr val="FF0000"/>
                </a:solidFill>
                <a:latin typeface="Consolas" panose="020B0609020204030204" pitchFamily="49" charset="0"/>
              </a:rPr>
              <a:t>&gt;&gt; </a:t>
            </a:r>
            <a:r>
              <a:rPr lang="en-US" altLang="ja-JP" sz="1600" dirty="0" smtClean="0">
                <a:solidFill>
                  <a:srgbClr val="FF0000"/>
                </a:solidFill>
                <a:latin typeface="Consolas" panose="020B0609020204030204" pitchFamily="49" charset="0"/>
              </a:rPr>
              <a:t>1</a:t>
            </a:r>
            <a:endParaRPr lang="en-US" altLang="ja-JP" sz="1600" dirty="0">
              <a:solidFill>
                <a:srgbClr val="FF0000"/>
              </a:solidFill>
              <a:latin typeface="Consolas" panose="020B0609020204030204" pitchFamily="49" charset="0"/>
            </a:endParaRPr>
          </a:p>
        </p:txBody>
      </p:sp>
      <p:sp>
        <p:nvSpPr>
          <p:cNvPr id="6" name="コンテンツ プレースホルダー 4"/>
          <p:cNvSpPr txBox="1">
            <a:spLocks/>
          </p:cNvSpPr>
          <p:nvPr/>
        </p:nvSpPr>
        <p:spPr>
          <a:xfrm>
            <a:off x="4988811" y="2864800"/>
            <a:ext cx="6160712" cy="2879295"/>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en-US" altLang="ja-JP" sz="1600" b="1" dirty="0" smtClean="0"/>
              <a:t>if</a:t>
            </a:r>
            <a:r>
              <a:rPr lang="ja-JP" altLang="en-US" sz="1600" b="1" dirty="0" smtClean="0"/>
              <a:t>分の構文</a:t>
            </a:r>
            <a:endParaRPr lang="en-US" altLang="ja-JP" sz="1600" b="1" dirty="0" smtClean="0"/>
          </a:p>
          <a:p>
            <a:pPr marL="457200" lvl="2" indent="0">
              <a:lnSpc>
                <a:spcPct val="100000"/>
              </a:lnSpc>
              <a:spcBef>
                <a:spcPts val="300"/>
              </a:spcBef>
              <a:buNone/>
            </a:pPr>
            <a:r>
              <a:rPr lang="en-US" altLang="ja-JP" sz="1400" b="1" dirty="0">
                <a:solidFill>
                  <a:schemeClr val="accent1"/>
                </a:solidFill>
              </a:rPr>
              <a:t>if </a:t>
            </a:r>
            <a:r>
              <a:rPr lang="ja-JP" altLang="en-US" sz="1400" b="1" dirty="0">
                <a:solidFill>
                  <a:schemeClr val="accent1"/>
                </a:solidFill>
              </a:rPr>
              <a:t>条件式</a:t>
            </a:r>
            <a:r>
              <a:rPr lang="en-US" altLang="ja-JP" sz="1400" b="1" dirty="0">
                <a:solidFill>
                  <a:srgbClr val="FF0000"/>
                </a:solidFill>
              </a:rPr>
              <a:t>:</a:t>
            </a:r>
            <a:endParaRPr lang="en-US" altLang="ja-JP" sz="1400" b="1" u="sng" dirty="0">
              <a:solidFill>
                <a:srgbClr val="FF0000"/>
              </a:solidFill>
            </a:endParaRPr>
          </a:p>
          <a:p>
            <a:pPr marL="457200" lvl="2" indent="0">
              <a:lnSpc>
                <a:spcPct val="100000"/>
              </a:lnSpc>
              <a:spcBef>
                <a:spcPts val="300"/>
              </a:spcBef>
              <a:buNone/>
            </a:pPr>
            <a:r>
              <a:rPr lang="en-US" altLang="ja-JP" sz="1400" b="1" dirty="0" smtClean="0">
                <a:solidFill>
                  <a:schemeClr val="accent1"/>
                </a:solidFill>
              </a:rPr>
              <a:t>	</a:t>
            </a:r>
            <a:r>
              <a:rPr lang="ja-JP" altLang="en-US" sz="1400" b="1" dirty="0" smtClean="0">
                <a:solidFill>
                  <a:schemeClr val="accent1"/>
                </a:solidFill>
              </a:rPr>
              <a:t>条件式</a:t>
            </a:r>
            <a:r>
              <a:rPr lang="ja-JP" altLang="en-US" sz="1400" b="1" dirty="0">
                <a:solidFill>
                  <a:schemeClr val="accent1"/>
                </a:solidFill>
              </a:rPr>
              <a:t>が真の時に実行する</a:t>
            </a:r>
            <a:r>
              <a:rPr lang="ja-JP" altLang="en-US" sz="1400" b="1" dirty="0" smtClean="0">
                <a:solidFill>
                  <a:schemeClr val="accent1"/>
                </a:solidFill>
              </a:rPr>
              <a:t>文</a:t>
            </a:r>
            <a:endParaRPr lang="en-US" altLang="ja-JP" sz="1400" b="1" dirty="0">
              <a:solidFill>
                <a:schemeClr val="accent1"/>
              </a:solidFill>
            </a:endParaRPr>
          </a:p>
          <a:p>
            <a:pPr marL="228600" lvl="1" indent="0">
              <a:lnSpc>
                <a:spcPct val="100000"/>
              </a:lnSpc>
              <a:spcBef>
                <a:spcPts val="300"/>
              </a:spcBef>
              <a:buNone/>
            </a:pPr>
            <a:r>
              <a:rPr lang="en-US" altLang="ja-JP" sz="1400" b="1" dirty="0">
                <a:solidFill>
                  <a:schemeClr val="accent1"/>
                </a:solidFill>
              </a:rPr>
              <a:t> </a:t>
            </a:r>
            <a:r>
              <a:rPr lang="en-US" altLang="ja-JP" sz="1400" b="1" dirty="0" smtClean="0">
                <a:solidFill>
                  <a:schemeClr val="accent1"/>
                </a:solidFill>
              </a:rPr>
              <a:t>   else</a:t>
            </a:r>
            <a:r>
              <a:rPr lang="en-US" altLang="ja-JP" sz="1400" b="1" dirty="0" smtClean="0">
                <a:solidFill>
                  <a:srgbClr val="FF0000"/>
                </a:solidFill>
              </a:rPr>
              <a:t>:</a:t>
            </a:r>
          </a:p>
          <a:p>
            <a:pPr marL="228600" lvl="1" indent="0">
              <a:lnSpc>
                <a:spcPct val="100000"/>
              </a:lnSpc>
              <a:spcBef>
                <a:spcPts val="300"/>
              </a:spcBef>
              <a:buNone/>
            </a:pPr>
            <a:r>
              <a:rPr kumimoji="1" lang="en-US" altLang="ja-JP" sz="1400" b="1" dirty="0">
                <a:solidFill>
                  <a:schemeClr val="accent1"/>
                </a:solidFill>
              </a:rPr>
              <a:t>	</a:t>
            </a:r>
            <a:r>
              <a:rPr lang="ja-JP" altLang="en-US" sz="1400" b="1" dirty="0">
                <a:solidFill>
                  <a:schemeClr val="accent1"/>
                </a:solidFill>
              </a:rPr>
              <a:t>上記以外</a:t>
            </a:r>
            <a:r>
              <a:rPr lang="ja-JP" altLang="en-US" sz="1400" b="1" dirty="0" smtClean="0">
                <a:solidFill>
                  <a:schemeClr val="accent1"/>
                </a:solidFill>
              </a:rPr>
              <a:t>の場合はすべて実行</a:t>
            </a:r>
            <a:endParaRPr lang="en-US" altLang="ja-JP" sz="1400" b="1" dirty="0" smtClean="0">
              <a:solidFill>
                <a:schemeClr val="accent1"/>
              </a:solidFill>
            </a:endParaRPr>
          </a:p>
          <a:p>
            <a:pPr marL="228600" lvl="1" indent="0">
              <a:lnSpc>
                <a:spcPct val="100000"/>
              </a:lnSpc>
              <a:spcBef>
                <a:spcPts val="300"/>
              </a:spcBef>
              <a:buNone/>
            </a:pPr>
            <a:endParaRPr lang="en-US" altLang="ja-JP" sz="1400" b="1" dirty="0" smtClean="0">
              <a:solidFill>
                <a:schemeClr val="accent1"/>
              </a:solidFill>
            </a:endParaRPr>
          </a:p>
          <a:p>
            <a:pPr>
              <a:lnSpc>
                <a:spcPct val="100000"/>
              </a:lnSpc>
              <a:spcBef>
                <a:spcPts val="300"/>
              </a:spcBef>
            </a:pPr>
            <a:endParaRPr lang="en-US" altLang="ja-JP" sz="1600" b="1" dirty="0" smtClean="0"/>
          </a:p>
          <a:p>
            <a:pPr>
              <a:lnSpc>
                <a:spcPct val="100000"/>
              </a:lnSpc>
              <a:spcBef>
                <a:spcPts val="300"/>
              </a:spcBef>
            </a:pPr>
            <a:r>
              <a:rPr lang="en-US" altLang="ja-JP" sz="1600" b="1" dirty="0" smtClean="0"/>
              <a:t>if</a:t>
            </a:r>
            <a:r>
              <a:rPr lang="ja-JP" altLang="en-US" sz="1600" b="1" dirty="0" smtClean="0"/>
              <a:t>のみで使うことも可能であり、書き方は様々あるので、実際に調べながら書いていく際に覚えていくのがベスト</a:t>
            </a:r>
            <a:endParaRPr lang="en-US" altLang="ja-JP" sz="1600" b="1" dirty="0" smtClean="0"/>
          </a:p>
          <a:p>
            <a:pPr marL="228600" lvl="1" indent="0">
              <a:lnSpc>
                <a:spcPct val="100000"/>
              </a:lnSpc>
              <a:spcBef>
                <a:spcPts val="300"/>
              </a:spcBef>
              <a:buNone/>
            </a:pPr>
            <a:r>
              <a:rPr lang="ja-JP" altLang="en-US" sz="1400" b="1" dirty="0"/>
              <a:t>まず</a:t>
            </a:r>
            <a:r>
              <a:rPr lang="ja-JP" altLang="en-US" sz="1400" b="1" dirty="0" smtClean="0"/>
              <a:t>は基本形を覚えていれば・・・</a:t>
            </a:r>
            <a:endParaRPr lang="en-US" altLang="ja-JP" sz="1400" b="1" dirty="0"/>
          </a:p>
        </p:txBody>
      </p:sp>
      <p:sp>
        <p:nvSpPr>
          <p:cNvPr id="7" name="角丸四角形吹き出し 6"/>
          <p:cNvSpPr/>
          <p:nvPr/>
        </p:nvSpPr>
        <p:spPr>
          <a:xfrm>
            <a:off x="6907876" y="2718262"/>
            <a:ext cx="1571106" cy="615142"/>
          </a:xfrm>
          <a:prstGeom prst="wedgeRoundRectCallout">
            <a:avLst>
              <a:gd name="adj1" fmla="val -78505"/>
              <a:gd name="adj2" fmla="val 422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コロンを忘れないように・・・</a:t>
            </a:r>
            <a:endParaRPr kumimoji="1" lang="ja-JP" altLang="en-US" sz="1200" dirty="0"/>
          </a:p>
        </p:txBody>
      </p:sp>
    </p:spTree>
    <p:extLst>
      <p:ext uri="{BB962C8B-B14F-4D97-AF65-F5344CB8AC3E}">
        <p14:creationId xmlns:p14="http://schemas.microsoft.com/office/powerpoint/2010/main" val="1060864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繰り返し</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44942" y="1566084"/>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条件を満たすまでループする処理のこと</a:t>
            </a:r>
            <a:endParaRPr lang="en-US" altLang="ja-JP" b="1" dirty="0" smtClean="0"/>
          </a:p>
          <a:p>
            <a:pPr algn="ctr"/>
            <a:r>
              <a:rPr lang="ja-JP" altLang="en-US" b="1" dirty="0" smtClean="0"/>
              <a:t>（</a:t>
            </a:r>
            <a:r>
              <a:rPr lang="en-US" altLang="ja-JP" b="1" dirty="0"/>
              <a:t>w</a:t>
            </a:r>
            <a:r>
              <a:rPr lang="en-US" altLang="ja-JP" b="1" dirty="0" smtClean="0"/>
              <a:t>hile for</a:t>
            </a:r>
            <a:r>
              <a:rPr lang="ja-JP" altLang="en-US" b="1" dirty="0" smtClean="0"/>
              <a:t>などがある）</a:t>
            </a:r>
            <a:endParaRPr lang="en-US" altLang="ja-JP" b="1" dirty="0"/>
          </a:p>
        </p:txBody>
      </p:sp>
      <p:sp>
        <p:nvSpPr>
          <p:cNvPr id="5" name="正方形/長方形 4"/>
          <p:cNvSpPr/>
          <p:nvPr/>
        </p:nvSpPr>
        <p:spPr>
          <a:xfrm>
            <a:off x="449469" y="2507353"/>
            <a:ext cx="5446694" cy="24004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400" dirty="0">
                <a:solidFill>
                  <a:srgbClr val="6A9955"/>
                </a:solidFill>
                <a:latin typeface="Consolas" panose="020B0609020204030204" pitchFamily="49" charset="0"/>
              </a:rPr>
              <a:t>#for</a:t>
            </a:r>
            <a:r>
              <a:rPr lang="ja-JP" altLang="en-US" sz="1400" dirty="0">
                <a:solidFill>
                  <a:srgbClr val="6A9955"/>
                </a:solidFill>
                <a:latin typeface="Consolas" panose="020B0609020204030204" pitchFamily="49" charset="0"/>
              </a:rPr>
              <a:t>文</a:t>
            </a:r>
            <a:endParaRPr lang="ja-JP" altLang="en-US" sz="1400" dirty="0">
              <a:solidFill>
                <a:srgbClr val="D4D4D4"/>
              </a:solidFill>
              <a:latin typeface="Consolas" panose="020B0609020204030204" pitchFamily="49" charset="0"/>
            </a:endParaRPr>
          </a:p>
          <a:p>
            <a:r>
              <a:rPr lang="en-US" altLang="ja-JP" sz="1400" dirty="0">
                <a:solidFill>
                  <a:srgbClr val="C586C0"/>
                </a:solidFill>
                <a:latin typeface="Consolas" panose="020B0609020204030204" pitchFamily="49" charset="0"/>
              </a:rPr>
              <a:t>for</a:t>
            </a:r>
            <a:r>
              <a:rPr lang="en-US" altLang="ja-JP" sz="1400" dirty="0">
                <a:solidFill>
                  <a:srgbClr val="D4D4D4"/>
                </a:solidFill>
                <a:latin typeface="Consolas" panose="020B0609020204030204" pitchFamily="49" charset="0"/>
              </a:rPr>
              <a:t> </a:t>
            </a:r>
            <a:r>
              <a:rPr lang="en-US" altLang="ja-JP" sz="1400" dirty="0" err="1">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r>
              <a:rPr lang="en-US" altLang="ja-JP" sz="1400" dirty="0">
                <a:solidFill>
                  <a:srgbClr val="C586C0"/>
                </a:solidFill>
                <a:latin typeface="Consolas" panose="020B0609020204030204" pitchFamily="49" charset="0"/>
              </a:rPr>
              <a:t>in</a:t>
            </a:r>
            <a:r>
              <a:rPr lang="en-US" altLang="ja-JP" sz="1400" dirty="0">
                <a:solidFill>
                  <a:srgbClr val="D4D4D4"/>
                </a:solidFill>
                <a:latin typeface="Consolas" panose="020B0609020204030204" pitchFamily="49" charset="0"/>
              </a:rPr>
              <a:t> </a:t>
            </a:r>
            <a:r>
              <a:rPr lang="en-US" altLang="ja-JP" sz="1400" dirty="0">
                <a:solidFill>
                  <a:srgbClr val="4EC9B0"/>
                </a:solidFill>
                <a:latin typeface="Consolas" panose="020B0609020204030204" pitchFamily="49" charset="0"/>
              </a:rPr>
              <a:t>range</a:t>
            </a:r>
            <a:r>
              <a:rPr lang="en-US" altLang="ja-JP" sz="1400" dirty="0">
                <a:solidFill>
                  <a:srgbClr val="D4D4D4"/>
                </a:solidFill>
                <a:latin typeface="Consolas" panose="020B0609020204030204" pitchFamily="49" charset="0"/>
              </a:rPr>
              <a:t>(</a:t>
            </a:r>
            <a:r>
              <a:rPr lang="en-US" altLang="ja-JP" sz="1400" dirty="0">
                <a:solidFill>
                  <a:srgbClr val="B5CEA8"/>
                </a:solidFill>
                <a:latin typeface="Consolas" panose="020B0609020204030204" pitchFamily="49" charset="0"/>
              </a:rPr>
              <a:t>3</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4EC9B0"/>
                </a:solidFill>
                <a:latin typeface="Consolas" panose="020B0609020204030204" pitchFamily="49" charset="0"/>
              </a:rPr>
              <a:t>str</a:t>
            </a:r>
            <a:r>
              <a:rPr lang="en-US" altLang="ja-JP" sz="1400" dirty="0">
                <a:solidFill>
                  <a:srgbClr val="D4D4D4"/>
                </a:solidFill>
                <a:latin typeface="Consolas" panose="020B0609020204030204" pitchFamily="49" charset="0"/>
              </a:rPr>
              <a:t>(</a:t>
            </a:r>
            <a:r>
              <a:rPr lang="en-US" altLang="ja-JP" sz="1400" dirty="0" err="1">
                <a:solidFill>
                  <a:srgbClr val="9CDCFE"/>
                </a:solidFill>
                <a:latin typeface="Consolas" panose="020B0609020204030204" pitchFamily="49" charset="0"/>
              </a:rPr>
              <a:t>i</a:t>
            </a:r>
            <a:r>
              <a:rPr lang="en-US" altLang="ja-JP" sz="1400" dirty="0">
                <a:solidFill>
                  <a:srgbClr val="D4D4D4"/>
                </a:solidFill>
                <a:latin typeface="Consolas" panose="020B0609020204030204" pitchFamily="49" charset="0"/>
              </a:rPr>
              <a:t>+ </a:t>
            </a:r>
            <a:r>
              <a:rPr lang="en-US" altLang="ja-JP" sz="1400" dirty="0">
                <a:solidFill>
                  <a:srgbClr val="B5CEA8"/>
                </a:solidFill>
                <a:latin typeface="Consolas" panose="020B0609020204030204" pitchFamily="49" charset="0"/>
              </a:rPr>
              <a:t>1</a:t>
            </a:r>
            <a:r>
              <a:rPr lang="en-US" altLang="ja-JP" sz="1400" dirty="0">
                <a:solidFill>
                  <a:srgbClr val="D4D4D4"/>
                </a:solidFill>
                <a:latin typeface="Consolas" panose="020B0609020204030204" pitchFamily="49" charset="0"/>
              </a:rPr>
              <a:t>) + </a:t>
            </a:r>
            <a:r>
              <a:rPr lang="en-US" altLang="ja-JP" sz="1400" dirty="0">
                <a:solidFill>
                  <a:srgbClr val="CE9178"/>
                </a:solidFill>
                <a:latin typeface="Consolas" panose="020B0609020204030204" pitchFamily="49" charset="0"/>
              </a:rPr>
              <a:t>"</a:t>
            </a:r>
            <a:r>
              <a:rPr lang="ja-JP" altLang="en-US" sz="1400" dirty="0">
                <a:solidFill>
                  <a:srgbClr val="CE9178"/>
                </a:solidFill>
                <a:latin typeface="Consolas" panose="020B0609020204030204" pitchFamily="49" charset="0"/>
              </a:rPr>
              <a:t>回目の処理が実行されました。</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ja-JP" altLang="en-US" sz="1400" dirty="0">
                <a:solidFill>
                  <a:srgbClr val="CE9178"/>
                </a:solidFill>
                <a:latin typeface="Consolas" panose="020B0609020204030204" pitchFamily="49" charset="0"/>
              </a:rPr>
              <a:t>処理を終了しました。</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endParaRPr lang="en-US" altLang="ja-JP" sz="1400" b="0" dirty="0" smtClean="0">
              <a:solidFill>
                <a:srgbClr val="D4D4D4"/>
              </a:solidFill>
              <a:effectLst/>
              <a:latin typeface="Consolas" panose="020B0609020204030204" pitchFamily="49" charset="0"/>
            </a:endParaRPr>
          </a:p>
          <a:p>
            <a:r>
              <a:rPr lang="en-US" altLang="ja-JP" sz="1400" dirty="0">
                <a:solidFill>
                  <a:srgbClr val="FF0000"/>
                </a:solidFill>
                <a:latin typeface="Consolas" panose="020B0609020204030204" pitchFamily="49" charset="0"/>
              </a:rPr>
              <a:t>&gt;&gt; 1</a:t>
            </a:r>
            <a:r>
              <a:rPr lang="ja-JP" altLang="en-US" sz="1400" dirty="0">
                <a:solidFill>
                  <a:srgbClr val="FF0000"/>
                </a:solidFill>
                <a:latin typeface="Consolas" panose="020B0609020204030204" pitchFamily="49" charset="0"/>
              </a:rPr>
              <a:t>回目の処理が実行されました。</a:t>
            </a:r>
          </a:p>
          <a:p>
            <a:r>
              <a:rPr lang="ja-JP" altLang="en-US" sz="1400" dirty="0">
                <a:solidFill>
                  <a:srgbClr val="FF0000"/>
                </a:solidFill>
                <a:latin typeface="Consolas" panose="020B0609020204030204" pitchFamily="49" charset="0"/>
              </a:rPr>
              <a:t>　 </a:t>
            </a:r>
            <a:r>
              <a:rPr lang="en-US" altLang="ja-JP" sz="1400" dirty="0" smtClean="0">
                <a:solidFill>
                  <a:srgbClr val="FF0000"/>
                </a:solidFill>
                <a:latin typeface="Consolas" panose="020B0609020204030204" pitchFamily="49" charset="0"/>
              </a:rPr>
              <a:t>2</a:t>
            </a:r>
            <a:r>
              <a:rPr lang="ja-JP" altLang="en-US" sz="1400" dirty="0">
                <a:solidFill>
                  <a:srgbClr val="FF0000"/>
                </a:solidFill>
                <a:latin typeface="Consolas" panose="020B0609020204030204" pitchFamily="49" charset="0"/>
              </a:rPr>
              <a:t>回目の処理が実行されました</a:t>
            </a:r>
            <a:r>
              <a:rPr lang="ja-JP" altLang="en-US" sz="1400" dirty="0" smtClean="0">
                <a:solidFill>
                  <a:srgbClr val="FF0000"/>
                </a:solidFill>
                <a:latin typeface="Consolas" panose="020B0609020204030204" pitchFamily="49" charset="0"/>
              </a:rPr>
              <a:t>。 </a:t>
            </a:r>
            <a:endParaRPr lang="ja-JP" altLang="en-US" sz="1400" dirty="0">
              <a:solidFill>
                <a:srgbClr val="FF0000"/>
              </a:solidFill>
              <a:latin typeface="Consolas" panose="020B0609020204030204" pitchFamily="49" charset="0"/>
            </a:endParaRPr>
          </a:p>
          <a:p>
            <a:r>
              <a:rPr lang="en-US" altLang="ja-JP" sz="1400" dirty="0" smtClean="0">
                <a:solidFill>
                  <a:srgbClr val="FF0000"/>
                </a:solidFill>
                <a:latin typeface="Consolas" panose="020B0609020204030204" pitchFamily="49" charset="0"/>
              </a:rPr>
              <a:t>   3</a:t>
            </a:r>
            <a:r>
              <a:rPr lang="ja-JP" altLang="en-US" sz="1400" dirty="0">
                <a:solidFill>
                  <a:srgbClr val="FF0000"/>
                </a:solidFill>
                <a:latin typeface="Consolas" panose="020B0609020204030204" pitchFamily="49" charset="0"/>
              </a:rPr>
              <a:t>回目の処理が実行されました。</a:t>
            </a:r>
          </a:p>
          <a:p>
            <a:r>
              <a:rPr lang="ja-JP" altLang="en-US" sz="1400" dirty="0" smtClean="0">
                <a:solidFill>
                  <a:srgbClr val="FF0000"/>
                </a:solidFill>
                <a:latin typeface="Consolas" panose="020B0609020204030204" pitchFamily="49" charset="0"/>
              </a:rPr>
              <a:t>   処理</a:t>
            </a:r>
            <a:r>
              <a:rPr lang="ja-JP" altLang="en-US" sz="1400" dirty="0">
                <a:solidFill>
                  <a:srgbClr val="FF0000"/>
                </a:solidFill>
                <a:latin typeface="Consolas" panose="020B0609020204030204" pitchFamily="49" charset="0"/>
              </a:rPr>
              <a:t>を終了しました。</a:t>
            </a:r>
            <a:endParaRPr lang="en-US" altLang="ja-JP" sz="1400" dirty="0">
              <a:solidFill>
                <a:srgbClr val="FF0000"/>
              </a:solidFill>
              <a:latin typeface="Consolas" panose="020B0609020204030204" pitchFamily="49" charset="0"/>
            </a:endParaRPr>
          </a:p>
        </p:txBody>
      </p:sp>
      <p:sp>
        <p:nvSpPr>
          <p:cNvPr id="6" name="コンテンツ プレースホルダー 4"/>
          <p:cNvSpPr txBox="1">
            <a:spLocks/>
          </p:cNvSpPr>
          <p:nvPr/>
        </p:nvSpPr>
        <p:spPr>
          <a:xfrm>
            <a:off x="449469" y="5010860"/>
            <a:ext cx="5446694" cy="1689198"/>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en-US" altLang="ja-JP" sz="1400" b="1" dirty="0" smtClean="0"/>
              <a:t>for</a:t>
            </a:r>
            <a:r>
              <a:rPr lang="ja-JP" altLang="en-US" sz="1400" b="1" dirty="0"/>
              <a:t>文</a:t>
            </a:r>
            <a:r>
              <a:rPr lang="ja-JP" altLang="en-US" sz="1400" b="1" dirty="0" smtClean="0"/>
              <a:t>の構文</a:t>
            </a:r>
            <a:endParaRPr lang="en-US" altLang="ja-JP" sz="1400" b="1" dirty="0" smtClean="0"/>
          </a:p>
          <a:p>
            <a:pPr lvl="1">
              <a:lnSpc>
                <a:spcPct val="100000"/>
              </a:lnSpc>
              <a:spcBef>
                <a:spcPts val="300"/>
              </a:spcBef>
            </a:pPr>
            <a:endParaRPr lang="en-US" altLang="ja-JP" sz="1200" b="1" dirty="0" smtClean="0"/>
          </a:p>
          <a:p>
            <a:pPr lvl="1">
              <a:lnSpc>
                <a:spcPct val="100000"/>
              </a:lnSpc>
              <a:spcBef>
                <a:spcPts val="300"/>
              </a:spcBef>
            </a:pPr>
            <a:endParaRPr lang="en-US" altLang="ja-JP" sz="1200" b="1" dirty="0"/>
          </a:p>
          <a:p>
            <a:pPr marL="228600" lvl="1" indent="0">
              <a:lnSpc>
                <a:spcPct val="100000"/>
              </a:lnSpc>
              <a:spcBef>
                <a:spcPts val="300"/>
              </a:spcBef>
              <a:buNone/>
            </a:pPr>
            <a:endParaRPr lang="en-US" altLang="ja-JP" sz="1200" b="1" dirty="0"/>
          </a:p>
          <a:p>
            <a:pPr lvl="1">
              <a:lnSpc>
                <a:spcPct val="100000"/>
              </a:lnSpc>
              <a:spcBef>
                <a:spcPts val="300"/>
              </a:spcBef>
            </a:pPr>
            <a:r>
              <a:rPr lang="ja-JP" altLang="en-US" sz="1200" b="1" dirty="0" smtClean="0"/>
              <a:t>オブジェクトの指定による回数ループする</a:t>
            </a:r>
            <a:endParaRPr lang="en-US" altLang="ja-JP" sz="1200" b="1" dirty="0" smtClean="0"/>
          </a:p>
          <a:p>
            <a:pPr lvl="1">
              <a:lnSpc>
                <a:spcPct val="100000"/>
              </a:lnSpc>
              <a:spcBef>
                <a:spcPts val="300"/>
              </a:spcBef>
            </a:pPr>
            <a:r>
              <a:rPr lang="en-US" altLang="ja-JP" sz="1200" b="1" dirty="0" smtClean="0"/>
              <a:t>for</a:t>
            </a:r>
            <a:r>
              <a:rPr lang="ja-JP" altLang="en-US" sz="1200" b="1" dirty="0" smtClean="0"/>
              <a:t>分は自動的にインクリメントを行う</a:t>
            </a:r>
            <a:endParaRPr lang="en-US" altLang="ja-JP" sz="1200" b="1" dirty="0" smtClean="0"/>
          </a:p>
          <a:p>
            <a:pPr lvl="1">
              <a:lnSpc>
                <a:spcPct val="100000"/>
              </a:lnSpc>
              <a:spcBef>
                <a:spcPts val="300"/>
              </a:spcBef>
            </a:pPr>
            <a:endParaRPr lang="en-US" altLang="ja-JP" sz="1200" b="1" dirty="0" smtClean="0"/>
          </a:p>
        </p:txBody>
      </p:sp>
      <p:sp>
        <p:nvSpPr>
          <p:cNvPr id="10" name="正方形/長方形 9"/>
          <p:cNvSpPr/>
          <p:nvPr/>
        </p:nvSpPr>
        <p:spPr>
          <a:xfrm>
            <a:off x="6279462" y="2507367"/>
            <a:ext cx="5446694" cy="24004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400" dirty="0">
                <a:solidFill>
                  <a:srgbClr val="6A9955"/>
                </a:solidFill>
                <a:latin typeface="Consolas" panose="020B0609020204030204" pitchFamily="49" charset="0"/>
              </a:rPr>
              <a:t>#while</a:t>
            </a:r>
            <a:r>
              <a:rPr lang="ja-JP" altLang="en-US" sz="1400" dirty="0">
                <a:solidFill>
                  <a:srgbClr val="6A9955"/>
                </a:solidFill>
                <a:latin typeface="Consolas" panose="020B0609020204030204" pitchFamily="49" charset="0"/>
              </a:rPr>
              <a:t>文</a:t>
            </a:r>
            <a:endParaRPr lang="ja-JP" altLang="en-US" sz="1400" dirty="0">
              <a:solidFill>
                <a:srgbClr val="D4D4D4"/>
              </a:solidFill>
              <a:latin typeface="Consolas" panose="020B0609020204030204" pitchFamily="49" charset="0"/>
            </a:endParaRPr>
          </a:p>
          <a:p>
            <a:r>
              <a:rPr lang="en-US" altLang="ja-JP" sz="1400" dirty="0" err="1">
                <a:solidFill>
                  <a:srgbClr val="9CDCFE"/>
                </a:solidFill>
                <a:latin typeface="Consolas" panose="020B0609020204030204" pitchFamily="49" charset="0"/>
              </a:rPr>
              <a:t>cnt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1</a:t>
            </a:r>
            <a:endParaRPr lang="en-US" altLang="ja-JP" sz="1400" dirty="0">
              <a:solidFill>
                <a:srgbClr val="D4D4D4"/>
              </a:solidFill>
              <a:latin typeface="Consolas" panose="020B0609020204030204" pitchFamily="49" charset="0"/>
            </a:endParaRPr>
          </a:p>
          <a:p>
            <a:r>
              <a:rPr lang="en-US" altLang="ja-JP" sz="1400" dirty="0">
                <a:solidFill>
                  <a:srgbClr val="C586C0"/>
                </a:solidFill>
                <a:latin typeface="Consolas" panose="020B0609020204030204" pitchFamily="49" charset="0"/>
              </a:rPr>
              <a:t>while</a:t>
            </a:r>
            <a:r>
              <a:rPr lang="en-US" altLang="ja-JP" sz="1400" dirty="0">
                <a:solidFill>
                  <a:srgbClr val="D4D4D4"/>
                </a:solidFill>
                <a:latin typeface="Consolas" panose="020B0609020204030204" pitchFamily="49" charset="0"/>
              </a:rPr>
              <a:t> </a:t>
            </a:r>
            <a:r>
              <a:rPr lang="en-US" altLang="ja-JP" sz="1400" dirty="0" err="1">
                <a:solidFill>
                  <a:srgbClr val="9CDCFE"/>
                </a:solidFill>
                <a:latin typeface="Consolas" panose="020B0609020204030204" pitchFamily="49" charset="0"/>
              </a:rPr>
              <a:t>cnt</a:t>
            </a:r>
            <a:r>
              <a:rPr lang="en-US" altLang="ja-JP" sz="1400" dirty="0">
                <a:solidFill>
                  <a:srgbClr val="D4D4D4"/>
                </a:solidFill>
                <a:latin typeface="Consolas" panose="020B0609020204030204" pitchFamily="49" charset="0"/>
              </a:rPr>
              <a:t> &lt;= </a:t>
            </a:r>
            <a:r>
              <a:rPr lang="en-US" altLang="ja-JP" sz="1400" dirty="0">
                <a:solidFill>
                  <a:srgbClr val="B5CEA8"/>
                </a:solidFill>
                <a:latin typeface="Consolas" panose="020B0609020204030204" pitchFamily="49" charset="0"/>
              </a:rPr>
              <a:t>3</a:t>
            </a:r>
            <a:r>
              <a:rPr lang="en-US" altLang="ja-JP" sz="1400" dirty="0" smtClean="0">
                <a:solidFill>
                  <a:srgbClr val="D4D4D4"/>
                </a:solidFill>
                <a:latin typeface="Consolas" panose="020B0609020204030204" pitchFamily="49" charset="0"/>
              </a:rPr>
              <a:t>:</a:t>
            </a:r>
            <a:r>
              <a:rPr lang="en-US" altLang="ja-JP" sz="1400" dirty="0">
                <a:solidFill>
                  <a:srgbClr val="D4D4D4"/>
                </a:solidFill>
                <a:latin typeface="Consolas" panose="020B0609020204030204" pitchFamily="49" charset="0"/>
              </a:rPr>
              <a:t>    </a:t>
            </a:r>
          </a:p>
          <a:p>
            <a:r>
              <a:rPr lang="en-US" altLang="ja-JP" sz="1400" dirty="0">
                <a:solidFill>
                  <a:srgbClr val="D4D4D4"/>
                </a:solidFill>
                <a:latin typeface="Consolas" panose="020B0609020204030204" pitchFamily="49" charset="0"/>
              </a:rPr>
              <a:t>    </a:t>
            </a:r>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err="1">
                <a:solidFill>
                  <a:srgbClr val="4EC9B0"/>
                </a:solidFill>
                <a:latin typeface="Consolas" panose="020B0609020204030204" pitchFamily="49" charset="0"/>
              </a:rPr>
              <a:t>str</a:t>
            </a:r>
            <a:r>
              <a:rPr lang="en-US" altLang="ja-JP" sz="1400" dirty="0">
                <a:solidFill>
                  <a:srgbClr val="D4D4D4"/>
                </a:solidFill>
                <a:latin typeface="Consolas" panose="020B0609020204030204" pitchFamily="49" charset="0"/>
              </a:rPr>
              <a:t>(</a:t>
            </a:r>
            <a:r>
              <a:rPr lang="en-US" altLang="ja-JP" sz="1400" dirty="0" err="1">
                <a:solidFill>
                  <a:srgbClr val="9CDCFE"/>
                </a:solidFill>
                <a:latin typeface="Consolas" panose="020B0609020204030204" pitchFamily="49" charset="0"/>
              </a:rPr>
              <a:t>cnt</a:t>
            </a:r>
            <a:r>
              <a:rPr lang="en-US" altLang="ja-JP" sz="1400" dirty="0">
                <a:solidFill>
                  <a:srgbClr val="D4D4D4"/>
                </a:solidFill>
                <a:latin typeface="Consolas" panose="020B0609020204030204" pitchFamily="49" charset="0"/>
              </a:rPr>
              <a:t>) + </a:t>
            </a:r>
            <a:r>
              <a:rPr lang="en-US" altLang="ja-JP" sz="1400" dirty="0">
                <a:solidFill>
                  <a:srgbClr val="CE9178"/>
                </a:solidFill>
                <a:latin typeface="Consolas" panose="020B0609020204030204" pitchFamily="49" charset="0"/>
              </a:rPr>
              <a:t>"</a:t>
            </a:r>
            <a:r>
              <a:rPr lang="ja-JP" altLang="en-US" sz="1400" dirty="0">
                <a:solidFill>
                  <a:srgbClr val="CE9178"/>
                </a:solidFill>
                <a:latin typeface="Consolas" panose="020B0609020204030204" pitchFamily="49" charset="0"/>
              </a:rPr>
              <a:t>回目の処理が実行されました。</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r>
              <a:rPr lang="en-US" altLang="ja-JP" sz="1400" dirty="0">
                <a:solidFill>
                  <a:srgbClr val="D4D4D4"/>
                </a:solidFill>
                <a:latin typeface="Consolas" panose="020B0609020204030204" pitchFamily="49" charset="0"/>
              </a:rPr>
              <a:t>    </a:t>
            </a:r>
            <a:r>
              <a:rPr lang="en-US" altLang="ja-JP" sz="1400" dirty="0" err="1">
                <a:solidFill>
                  <a:srgbClr val="9CDCFE"/>
                </a:solidFill>
                <a:latin typeface="Consolas" panose="020B0609020204030204" pitchFamily="49" charset="0"/>
              </a:rPr>
              <a:t>cnt</a:t>
            </a:r>
            <a:r>
              <a:rPr lang="en-US" altLang="ja-JP" sz="1400" dirty="0">
                <a:solidFill>
                  <a:srgbClr val="D4D4D4"/>
                </a:solidFill>
                <a:latin typeface="Consolas" panose="020B0609020204030204" pitchFamily="49" charset="0"/>
              </a:rPr>
              <a:t> = </a:t>
            </a:r>
            <a:r>
              <a:rPr lang="en-US" altLang="ja-JP" sz="1400" dirty="0" err="1">
                <a:solidFill>
                  <a:srgbClr val="9CDCFE"/>
                </a:solidFill>
                <a:latin typeface="Consolas" panose="020B0609020204030204" pitchFamily="49" charset="0"/>
              </a:rPr>
              <a:t>cnt</a:t>
            </a:r>
            <a:r>
              <a:rPr lang="en-US" altLang="ja-JP" sz="1400" dirty="0">
                <a:solidFill>
                  <a:srgbClr val="D4D4D4"/>
                </a:solidFill>
                <a:latin typeface="Consolas" panose="020B0609020204030204" pitchFamily="49" charset="0"/>
              </a:rPr>
              <a:t> + </a:t>
            </a:r>
            <a:r>
              <a:rPr lang="en-US" altLang="ja-JP" sz="1400" dirty="0">
                <a:solidFill>
                  <a:srgbClr val="B5CEA8"/>
                </a:solidFill>
                <a:latin typeface="Consolas" panose="020B0609020204030204" pitchFamily="49" charset="0"/>
              </a:rPr>
              <a:t>1</a:t>
            </a:r>
            <a:endParaRPr lang="en-US" altLang="ja-JP" sz="1400" dirty="0">
              <a:solidFill>
                <a:srgbClr val="D4D4D4"/>
              </a:solidFill>
              <a:latin typeface="Consolas" panose="020B0609020204030204" pitchFamily="49" charset="0"/>
            </a:endParaRPr>
          </a:p>
          <a:p>
            <a:r>
              <a:rPr lang="en-US" altLang="ja-JP" sz="1400" dirty="0">
                <a:solidFill>
                  <a:srgbClr val="DCDCAA"/>
                </a:solidFill>
                <a:latin typeface="Consolas" panose="020B0609020204030204" pitchFamily="49" charset="0"/>
              </a:rPr>
              <a:t>print</a:t>
            </a:r>
            <a:r>
              <a:rPr lang="en-US" altLang="ja-JP" sz="1400" dirty="0">
                <a:solidFill>
                  <a:srgbClr val="D4D4D4"/>
                </a:solidFill>
                <a:latin typeface="Consolas" panose="020B0609020204030204" pitchFamily="49" charset="0"/>
              </a:rPr>
              <a:t>(</a:t>
            </a:r>
            <a:r>
              <a:rPr lang="en-US" altLang="ja-JP" sz="1400" dirty="0">
                <a:solidFill>
                  <a:srgbClr val="CE9178"/>
                </a:solidFill>
                <a:latin typeface="Consolas" panose="020B0609020204030204" pitchFamily="49" charset="0"/>
              </a:rPr>
              <a:t>"</a:t>
            </a:r>
            <a:r>
              <a:rPr lang="ja-JP" altLang="en-US" sz="1400" dirty="0">
                <a:solidFill>
                  <a:srgbClr val="CE9178"/>
                </a:solidFill>
                <a:latin typeface="Consolas" panose="020B0609020204030204" pitchFamily="49" charset="0"/>
              </a:rPr>
              <a:t>処理を終了しました。</a:t>
            </a:r>
            <a:r>
              <a:rPr lang="en-US" altLang="ja-JP" sz="1400" dirty="0">
                <a:solidFill>
                  <a:srgbClr val="CE9178"/>
                </a:solidFill>
                <a:latin typeface="Consolas" panose="020B0609020204030204" pitchFamily="49" charset="0"/>
              </a:rPr>
              <a:t>"</a:t>
            </a:r>
            <a:r>
              <a:rPr lang="en-US" altLang="ja-JP" sz="1400" dirty="0">
                <a:solidFill>
                  <a:srgbClr val="D4D4D4"/>
                </a:solidFill>
                <a:latin typeface="Consolas" panose="020B0609020204030204" pitchFamily="49" charset="0"/>
              </a:rPr>
              <a:t>)</a:t>
            </a:r>
          </a:p>
          <a:p>
            <a:endParaRPr lang="en-US" altLang="ja-JP" sz="1400" b="0" dirty="0" smtClean="0">
              <a:solidFill>
                <a:srgbClr val="D4D4D4"/>
              </a:solidFill>
              <a:effectLst/>
              <a:latin typeface="Consolas" panose="020B0609020204030204" pitchFamily="49" charset="0"/>
            </a:endParaRPr>
          </a:p>
          <a:p>
            <a:r>
              <a:rPr lang="en-US" altLang="ja-JP" sz="1400" dirty="0">
                <a:solidFill>
                  <a:srgbClr val="FF0000"/>
                </a:solidFill>
                <a:latin typeface="Consolas" panose="020B0609020204030204" pitchFamily="49" charset="0"/>
              </a:rPr>
              <a:t>&gt;&gt; 1</a:t>
            </a:r>
            <a:r>
              <a:rPr lang="ja-JP" altLang="en-US" sz="1400" dirty="0">
                <a:solidFill>
                  <a:srgbClr val="FF0000"/>
                </a:solidFill>
                <a:latin typeface="Consolas" panose="020B0609020204030204" pitchFamily="49" charset="0"/>
              </a:rPr>
              <a:t>回目の処理が実行されました。</a:t>
            </a:r>
          </a:p>
          <a:p>
            <a:r>
              <a:rPr lang="ja-JP" altLang="en-US" sz="1400" dirty="0">
                <a:solidFill>
                  <a:srgbClr val="FF0000"/>
                </a:solidFill>
                <a:latin typeface="Consolas" panose="020B0609020204030204" pitchFamily="49" charset="0"/>
              </a:rPr>
              <a:t>　 </a:t>
            </a:r>
            <a:r>
              <a:rPr lang="en-US" altLang="ja-JP" sz="1400" dirty="0">
                <a:solidFill>
                  <a:srgbClr val="FF0000"/>
                </a:solidFill>
                <a:latin typeface="Consolas" panose="020B0609020204030204" pitchFamily="49" charset="0"/>
              </a:rPr>
              <a:t>2</a:t>
            </a:r>
            <a:r>
              <a:rPr lang="ja-JP" altLang="en-US" sz="1400" dirty="0">
                <a:solidFill>
                  <a:srgbClr val="FF0000"/>
                </a:solidFill>
                <a:latin typeface="Consolas" panose="020B0609020204030204" pitchFamily="49" charset="0"/>
              </a:rPr>
              <a:t>回目の処理が実行されました。 </a:t>
            </a:r>
          </a:p>
          <a:p>
            <a:r>
              <a:rPr lang="en-US" altLang="ja-JP" sz="1400" dirty="0">
                <a:solidFill>
                  <a:srgbClr val="FF0000"/>
                </a:solidFill>
                <a:latin typeface="Consolas" panose="020B0609020204030204" pitchFamily="49" charset="0"/>
              </a:rPr>
              <a:t>   3</a:t>
            </a:r>
            <a:r>
              <a:rPr lang="ja-JP" altLang="en-US" sz="1400" dirty="0">
                <a:solidFill>
                  <a:srgbClr val="FF0000"/>
                </a:solidFill>
                <a:latin typeface="Consolas" panose="020B0609020204030204" pitchFamily="49" charset="0"/>
              </a:rPr>
              <a:t>回目の処理が実行されました。</a:t>
            </a:r>
          </a:p>
          <a:p>
            <a:r>
              <a:rPr lang="ja-JP" altLang="en-US" sz="1400" dirty="0">
                <a:solidFill>
                  <a:srgbClr val="FF0000"/>
                </a:solidFill>
                <a:latin typeface="Consolas" panose="020B0609020204030204" pitchFamily="49" charset="0"/>
              </a:rPr>
              <a:t>   処理を終了しました。</a:t>
            </a:r>
            <a:endParaRPr lang="en-US" altLang="ja-JP" sz="1400" dirty="0">
              <a:solidFill>
                <a:srgbClr val="FF0000"/>
              </a:solidFill>
              <a:latin typeface="Consolas" panose="020B0609020204030204" pitchFamily="49" charset="0"/>
            </a:endParaRPr>
          </a:p>
        </p:txBody>
      </p:sp>
      <p:sp>
        <p:nvSpPr>
          <p:cNvPr id="3" name="正方形/長方形 2"/>
          <p:cNvSpPr/>
          <p:nvPr/>
        </p:nvSpPr>
        <p:spPr>
          <a:xfrm>
            <a:off x="952065" y="5344914"/>
            <a:ext cx="2148581" cy="63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t>for</a:t>
            </a:r>
            <a:r>
              <a:rPr lang="ja-JP" altLang="en-US" sz="1200" b="1" dirty="0"/>
              <a:t> 変数 </a:t>
            </a:r>
            <a:r>
              <a:rPr lang="en-US" altLang="ja-JP" sz="1200" b="1" dirty="0"/>
              <a:t>in</a:t>
            </a:r>
            <a:r>
              <a:rPr lang="ja-JP" altLang="en-US" sz="1200" b="1" dirty="0"/>
              <a:t> </a:t>
            </a:r>
            <a:r>
              <a:rPr lang="ja-JP" altLang="en-US" sz="1200" b="1" dirty="0" smtClean="0"/>
              <a:t>オブジェクト</a:t>
            </a:r>
            <a:r>
              <a:rPr lang="ja-JP" altLang="en-US" sz="1200" b="1" dirty="0">
                <a:solidFill>
                  <a:srgbClr val="FF0000"/>
                </a:solidFill>
              </a:rPr>
              <a:t>：</a:t>
            </a:r>
            <a:endParaRPr lang="ja-JP" altLang="en-US" sz="1200" b="1" dirty="0">
              <a:solidFill>
                <a:srgbClr val="FF0000"/>
              </a:solidFill>
            </a:endParaRPr>
          </a:p>
          <a:p>
            <a:r>
              <a:rPr lang="ja-JP" altLang="en-US" sz="1200" b="1" dirty="0"/>
              <a:t>　</a:t>
            </a:r>
            <a:r>
              <a:rPr lang="ja-JP" altLang="en-US" sz="1200" b="1" dirty="0" smtClean="0"/>
              <a:t>　　実行</a:t>
            </a:r>
            <a:r>
              <a:rPr lang="ja-JP" altLang="en-US" sz="1200" b="1" dirty="0"/>
              <a:t>する処理</a:t>
            </a:r>
          </a:p>
        </p:txBody>
      </p:sp>
      <p:sp>
        <p:nvSpPr>
          <p:cNvPr id="12" name="コンテンツ プレースホルダー 4"/>
          <p:cNvSpPr txBox="1">
            <a:spLocks/>
          </p:cNvSpPr>
          <p:nvPr/>
        </p:nvSpPr>
        <p:spPr>
          <a:xfrm>
            <a:off x="6279462" y="5010860"/>
            <a:ext cx="5446694" cy="1689198"/>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en-US" altLang="ja-JP" sz="1400" b="1" dirty="0" smtClean="0"/>
              <a:t>while</a:t>
            </a:r>
            <a:r>
              <a:rPr lang="ja-JP" altLang="en-US" sz="1400" b="1" dirty="0"/>
              <a:t>文</a:t>
            </a:r>
            <a:r>
              <a:rPr lang="ja-JP" altLang="en-US" sz="1400" b="1" dirty="0" smtClean="0"/>
              <a:t>の構文</a:t>
            </a:r>
            <a:endParaRPr lang="en-US" altLang="ja-JP" sz="1400" b="1" dirty="0" smtClean="0"/>
          </a:p>
          <a:p>
            <a:pPr lvl="1">
              <a:lnSpc>
                <a:spcPct val="100000"/>
              </a:lnSpc>
              <a:spcBef>
                <a:spcPts val="300"/>
              </a:spcBef>
            </a:pPr>
            <a:endParaRPr lang="en-US" altLang="ja-JP" sz="1200" b="1" dirty="0" smtClean="0"/>
          </a:p>
          <a:p>
            <a:pPr lvl="1">
              <a:lnSpc>
                <a:spcPct val="100000"/>
              </a:lnSpc>
              <a:spcBef>
                <a:spcPts val="300"/>
              </a:spcBef>
            </a:pPr>
            <a:endParaRPr lang="en-US" altLang="ja-JP" sz="1200" b="1" dirty="0"/>
          </a:p>
          <a:p>
            <a:pPr marL="228600" lvl="1" indent="0">
              <a:lnSpc>
                <a:spcPct val="100000"/>
              </a:lnSpc>
              <a:spcBef>
                <a:spcPts val="300"/>
              </a:spcBef>
              <a:buNone/>
            </a:pPr>
            <a:endParaRPr lang="en-US" altLang="ja-JP" sz="1200" b="1" dirty="0"/>
          </a:p>
          <a:p>
            <a:pPr lvl="1">
              <a:lnSpc>
                <a:spcPct val="100000"/>
              </a:lnSpc>
              <a:spcBef>
                <a:spcPts val="300"/>
              </a:spcBef>
            </a:pPr>
            <a:r>
              <a:rPr lang="ja-JP" altLang="en-US" sz="1200" b="1" dirty="0" smtClean="0"/>
              <a:t>条件式が真の時にループ</a:t>
            </a:r>
            <a:endParaRPr lang="en-US" altLang="ja-JP" sz="1200" b="1" dirty="0" smtClean="0"/>
          </a:p>
          <a:p>
            <a:pPr lvl="1">
              <a:lnSpc>
                <a:spcPct val="100000"/>
              </a:lnSpc>
              <a:spcBef>
                <a:spcPts val="300"/>
              </a:spcBef>
            </a:pPr>
            <a:r>
              <a:rPr lang="en-US" altLang="ja-JP" sz="1200" b="1" dirty="0" smtClean="0"/>
              <a:t>Python</a:t>
            </a:r>
            <a:r>
              <a:rPr lang="ja-JP" altLang="en-US" sz="1200" b="1" dirty="0" smtClean="0"/>
              <a:t>に</a:t>
            </a:r>
            <a:r>
              <a:rPr lang="en-US" altLang="ja-JP" sz="1200" b="1" dirty="0" err="1" smtClean="0"/>
              <a:t>do~while</a:t>
            </a:r>
            <a:r>
              <a:rPr lang="ja-JP" altLang="en-US" sz="1200" b="1" dirty="0" smtClean="0"/>
              <a:t>はない</a:t>
            </a:r>
            <a:endParaRPr lang="en-US" altLang="ja-JP" sz="1200" b="1" dirty="0" smtClean="0"/>
          </a:p>
        </p:txBody>
      </p:sp>
      <p:sp>
        <p:nvSpPr>
          <p:cNvPr id="13" name="正方形/長方形 12"/>
          <p:cNvSpPr/>
          <p:nvPr/>
        </p:nvSpPr>
        <p:spPr>
          <a:xfrm>
            <a:off x="6782058" y="5344914"/>
            <a:ext cx="2677826" cy="63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t>while</a:t>
            </a:r>
            <a:r>
              <a:rPr lang="ja-JP" altLang="en-US" sz="1200" b="1" dirty="0" smtClean="0"/>
              <a:t>条件式</a:t>
            </a:r>
            <a:r>
              <a:rPr lang="ja-JP" altLang="en-US" sz="1200" b="1" dirty="0">
                <a:solidFill>
                  <a:srgbClr val="FF0000"/>
                </a:solidFill>
              </a:rPr>
              <a:t>：</a:t>
            </a:r>
            <a:endParaRPr lang="en-US" altLang="ja-JP" sz="1200" b="1" dirty="0">
              <a:solidFill>
                <a:srgbClr val="FF0000"/>
              </a:solidFill>
            </a:endParaRPr>
          </a:p>
          <a:p>
            <a:r>
              <a:rPr lang="en-US" altLang="ja-JP" sz="1200" b="1" dirty="0"/>
              <a:t>    </a:t>
            </a:r>
            <a:r>
              <a:rPr lang="ja-JP" altLang="en-US" sz="1200" b="1" dirty="0" smtClean="0"/>
              <a:t>　条件式</a:t>
            </a:r>
            <a:r>
              <a:rPr lang="ja-JP" altLang="en-US" sz="1200" b="1" dirty="0"/>
              <a:t>が真の時に実行</a:t>
            </a:r>
            <a:r>
              <a:rPr lang="ja-JP" altLang="en-US" sz="1200" b="1" dirty="0" smtClean="0"/>
              <a:t>する処理</a:t>
            </a:r>
            <a:endParaRPr lang="ja-JP" altLang="en-US" sz="1200" b="1" dirty="0">
              <a:solidFill>
                <a:srgbClr val="FF0000"/>
              </a:solidFill>
            </a:endParaRPr>
          </a:p>
        </p:txBody>
      </p:sp>
      <p:sp>
        <p:nvSpPr>
          <p:cNvPr id="11" name="角丸四角形吹き出し 10"/>
          <p:cNvSpPr/>
          <p:nvPr/>
        </p:nvSpPr>
        <p:spPr>
          <a:xfrm>
            <a:off x="9667702" y="3598264"/>
            <a:ext cx="2441753" cy="1005840"/>
          </a:xfrm>
          <a:prstGeom prst="wedgeRoundRectCallout">
            <a:avLst>
              <a:gd name="adj1" fmla="val -63271"/>
              <a:gd name="adj2" fmla="val -635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while</a:t>
            </a:r>
            <a:r>
              <a:rPr lang="ja-JP" altLang="en-US" sz="1200" dirty="0" smtClean="0"/>
              <a:t>などの条件式の後</a:t>
            </a:r>
            <a:r>
              <a:rPr kumimoji="1" lang="ja-JP" altLang="en-US" sz="1200" dirty="0" smtClean="0"/>
              <a:t>は段落が変わっていますが、</a:t>
            </a:r>
            <a:r>
              <a:rPr kumimoji="1" lang="en-US" altLang="ja-JP" sz="1200" dirty="0" smtClean="0"/>
              <a:t>Python</a:t>
            </a:r>
            <a:r>
              <a:rPr lang="ja-JP" altLang="en-US" sz="1200" dirty="0"/>
              <a:t>特有</a:t>
            </a:r>
            <a:r>
              <a:rPr lang="ja-JP" altLang="en-US" sz="1200" dirty="0" smtClean="0"/>
              <a:t>のインデントブロックが</a:t>
            </a:r>
            <a:endParaRPr lang="en-US" altLang="ja-JP" sz="1200" dirty="0" smtClean="0"/>
          </a:p>
          <a:p>
            <a:pPr algn="ctr"/>
            <a:r>
              <a:rPr lang="ja-JP" altLang="en-US" sz="1200" dirty="0" smtClean="0"/>
              <a:t>影響しています。</a:t>
            </a:r>
            <a:endParaRPr lang="en-US" altLang="ja-JP" sz="1200" dirty="0" smtClean="0"/>
          </a:p>
          <a:p>
            <a:pPr algn="ctr"/>
            <a:r>
              <a:rPr kumimoji="1" lang="ja-JP" altLang="en-US" sz="1200" dirty="0" smtClean="0"/>
              <a:t>詳細は次のスライド参照</a:t>
            </a:r>
            <a:endParaRPr kumimoji="1" lang="ja-JP" altLang="en-US" sz="1200" dirty="0"/>
          </a:p>
        </p:txBody>
      </p:sp>
    </p:spTree>
    <p:extLst>
      <p:ext uri="{BB962C8B-B14F-4D97-AF65-F5344CB8AC3E}">
        <p14:creationId xmlns:p14="http://schemas.microsoft.com/office/powerpoint/2010/main" val="1054062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インデントのブロック定義について</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1970117" y="1566084"/>
            <a:ext cx="8434875"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smtClean="0"/>
              <a:t>Python</a:t>
            </a:r>
            <a:r>
              <a:rPr lang="ja-JP" altLang="en-US" b="1" dirty="0" smtClean="0"/>
              <a:t>はインデントでブロックを定義しており他言語との大きな違いでもある</a:t>
            </a:r>
            <a:endParaRPr lang="en-US" altLang="ja-JP" b="1" dirty="0" smtClean="0"/>
          </a:p>
          <a:p>
            <a:pPr algn="ctr"/>
            <a:r>
              <a:rPr lang="ja-JP" altLang="en-US" b="1" dirty="0" smtClean="0"/>
              <a:t>インデントがずれているとエラーとなるため、確認必須！</a:t>
            </a:r>
            <a:endParaRPr lang="en-US" altLang="ja-JP" b="1" dirty="0"/>
          </a:p>
        </p:txBody>
      </p:sp>
      <p:pic>
        <p:nvPicPr>
          <p:cNvPr id="13314" name="Picture 2" descr="Python if文で作る分岐【インデントで表すブロックと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451" y="2956238"/>
            <a:ext cx="8355541" cy="267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13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代表的</a:t>
            </a:r>
            <a:r>
              <a:rPr kumimoji="1" lang="ja-JP" altLang="en-US" dirty="0" smtClean="0"/>
              <a:t>なデータ構造</a:t>
            </a:r>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105756690"/>
              </p:ext>
            </p:extLst>
          </p:nvPr>
        </p:nvGraphicFramePr>
        <p:xfrm>
          <a:off x="449468" y="1345308"/>
          <a:ext cx="11620611" cy="5321596"/>
        </p:xfrm>
        <a:graphic>
          <a:graphicData uri="http://schemas.openxmlformats.org/drawingml/2006/table">
            <a:tbl>
              <a:tblPr firstRow="1" bandRow="1">
                <a:tableStyleId>{5C22544A-7EE6-4342-B048-85BDC9FD1C3A}</a:tableStyleId>
              </a:tblPr>
              <a:tblGrid>
                <a:gridCol w="1242079">
                  <a:extLst>
                    <a:ext uri="{9D8B030D-6E8A-4147-A177-3AD203B41FA5}">
                      <a16:colId xmlns:a16="http://schemas.microsoft.com/office/drawing/2014/main" val="1402419027"/>
                    </a:ext>
                  </a:extLst>
                </a:gridCol>
                <a:gridCol w="1642076">
                  <a:extLst>
                    <a:ext uri="{9D8B030D-6E8A-4147-A177-3AD203B41FA5}">
                      <a16:colId xmlns:a16="http://schemas.microsoft.com/office/drawing/2014/main" val="3883584585"/>
                    </a:ext>
                  </a:extLst>
                </a:gridCol>
                <a:gridCol w="4872841">
                  <a:extLst>
                    <a:ext uri="{9D8B030D-6E8A-4147-A177-3AD203B41FA5}">
                      <a16:colId xmlns:a16="http://schemas.microsoft.com/office/drawing/2014/main" val="3763328713"/>
                    </a:ext>
                  </a:extLst>
                </a:gridCol>
                <a:gridCol w="3863615">
                  <a:extLst>
                    <a:ext uri="{9D8B030D-6E8A-4147-A177-3AD203B41FA5}">
                      <a16:colId xmlns:a16="http://schemas.microsoft.com/office/drawing/2014/main" val="1363776578"/>
                    </a:ext>
                  </a:extLst>
                </a:gridCol>
              </a:tblGrid>
              <a:tr h="397736">
                <a:tc gridSpan="2">
                  <a:txBody>
                    <a:bodyPr/>
                    <a:lstStyle/>
                    <a:p>
                      <a:pPr algn="ctr"/>
                      <a:r>
                        <a:rPr kumimoji="1" lang="ja-JP" altLang="en-US" dirty="0" smtClean="0">
                          <a:latin typeface="+mn-lt"/>
                        </a:rPr>
                        <a:t>データ型</a:t>
                      </a:r>
                      <a:endParaRPr kumimoji="1" lang="ja-JP" altLang="en-US" dirty="0">
                        <a:latin typeface="+mn-lt"/>
                      </a:endParaRPr>
                    </a:p>
                  </a:txBody>
                  <a:tcPr anchor="ctr"/>
                </a:tc>
                <a:tc hMerge="1">
                  <a:txBody>
                    <a:bodyPr/>
                    <a:lstStyle/>
                    <a:p>
                      <a:endParaRPr kumimoji="1" lang="ja-JP" altLang="en-US" dirty="0"/>
                    </a:p>
                  </a:txBody>
                  <a:tcPr/>
                </a:tc>
                <a:tc>
                  <a:txBody>
                    <a:bodyPr/>
                    <a:lstStyle/>
                    <a:p>
                      <a:pPr algn="ctr"/>
                      <a:r>
                        <a:rPr kumimoji="1" lang="ja-JP" altLang="en-US" dirty="0" smtClean="0">
                          <a:latin typeface="+mn-lt"/>
                        </a:rPr>
                        <a:t>説明</a:t>
                      </a:r>
                      <a:endParaRPr kumimoji="1" lang="ja-JP" altLang="en-US" dirty="0">
                        <a:latin typeface="+mn-lt"/>
                      </a:endParaRPr>
                    </a:p>
                  </a:txBody>
                  <a:tcPr anchor="ctr"/>
                </a:tc>
                <a:tc>
                  <a:txBody>
                    <a:bodyPr/>
                    <a:lstStyle/>
                    <a:p>
                      <a:pPr algn="ctr"/>
                      <a:r>
                        <a:rPr kumimoji="1" lang="ja-JP" altLang="en-US" dirty="0" smtClean="0">
                          <a:latin typeface="+mn-lt"/>
                        </a:rPr>
                        <a:t>記述例</a:t>
                      </a:r>
                      <a:endParaRPr kumimoji="1" lang="ja-JP" altLang="en-US" dirty="0">
                        <a:latin typeface="+mn-lt"/>
                      </a:endParaRPr>
                    </a:p>
                  </a:txBody>
                  <a:tcPr anchor="ctr"/>
                </a:tc>
                <a:extLst>
                  <a:ext uri="{0D108BD9-81ED-4DB2-BD59-A6C34878D82A}">
                    <a16:rowId xmlns:a16="http://schemas.microsoft.com/office/drawing/2014/main" val="1419069307"/>
                  </a:ext>
                </a:extLst>
              </a:tr>
              <a:tr h="498051">
                <a:tc>
                  <a:txBody>
                    <a:bodyPr/>
                    <a:lstStyle/>
                    <a:p>
                      <a:pPr algn="ctr"/>
                      <a:r>
                        <a:rPr kumimoji="1" lang="en-US" altLang="ja-JP" sz="1600" b="1" dirty="0" err="1" smtClean="0">
                          <a:latin typeface="+mn-lt"/>
                        </a:rPr>
                        <a:t>str</a:t>
                      </a:r>
                      <a:endParaRPr kumimoji="1" lang="en-US" altLang="ja-JP" sz="1600" b="1" dirty="0" smtClean="0">
                        <a:latin typeface="+mn-lt"/>
                      </a:endParaRPr>
                    </a:p>
                    <a:p>
                      <a:pPr algn="ctr"/>
                      <a:r>
                        <a:rPr kumimoji="1" lang="en-US" altLang="ja-JP" sz="1200" b="1" dirty="0" smtClean="0">
                          <a:latin typeface="+mn-lt"/>
                        </a:rPr>
                        <a:t>(char)</a:t>
                      </a:r>
                      <a:endParaRPr kumimoji="1" lang="ja-JP" altLang="en-US" sz="1200" b="1" dirty="0">
                        <a:latin typeface="+mn-lt"/>
                      </a:endParaRPr>
                    </a:p>
                  </a:txBody>
                  <a:tcPr anchor="ctr"/>
                </a:tc>
                <a:tc>
                  <a:txBody>
                    <a:bodyPr/>
                    <a:lstStyle/>
                    <a:p>
                      <a:pPr algn="ctr"/>
                      <a:r>
                        <a:rPr kumimoji="1" lang="ja-JP" altLang="en-US" sz="1600" b="1" dirty="0" smtClean="0">
                          <a:latin typeface="+mn-lt"/>
                        </a:rPr>
                        <a:t>文字列</a:t>
                      </a:r>
                      <a:endParaRPr kumimoji="1" lang="ja-JP" altLang="en-US" sz="1600" b="1" dirty="0">
                        <a:latin typeface="+mn-lt"/>
                      </a:endParaRPr>
                    </a:p>
                  </a:txBody>
                  <a:tcPr anchor="ctr"/>
                </a:tc>
                <a:tc>
                  <a:txBody>
                    <a:bodyPr/>
                    <a:lstStyle/>
                    <a:p>
                      <a:pPr algn="l"/>
                      <a:r>
                        <a:rPr kumimoji="1" lang="ja-JP" altLang="en-US" sz="1050" b="1" dirty="0" smtClean="0">
                          <a:latin typeface="+mn-lt"/>
                        </a:rPr>
                        <a:t>文字、文字列</a:t>
                      </a:r>
                      <a:r>
                        <a:rPr kumimoji="1" lang="en-US" altLang="ja-JP" sz="1050" b="1" dirty="0" smtClean="0">
                          <a:latin typeface="+mn-lt"/>
                        </a:rPr>
                        <a:t>" " </a:t>
                      </a:r>
                      <a:r>
                        <a:rPr kumimoji="1" lang="ja-JP" altLang="en-US" sz="1050" b="1" dirty="0" smtClean="0">
                          <a:latin typeface="+mn-lt"/>
                        </a:rPr>
                        <a:t>ダブルクォーテーション、</a:t>
                      </a:r>
                      <a:endParaRPr kumimoji="1" lang="en-US" altLang="ja-JP" sz="1050" b="1" dirty="0" smtClean="0">
                        <a:latin typeface="+mn-lt"/>
                      </a:endParaRPr>
                    </a:p>
                    <a:p>
                      <a:pPr algn="l"/>
                      <a:r>
                        <a:rPr kumimoji="1" lang="ja-JP" altLang="en-US" sz="1050" b="1" dirty="0" smtClean="0">
                          <a:latin typeface="+mn-lt"/>
                        </a:rPr>
                        <a:t>もしくは</a:t>
                      </a:r>
                      <a:r>
                        <a:rPr kumimoji="1" lang="en-US" altLang="ja-JP" sz="1050" b="1" dirty="0" smtClean="0">
                          <a:latin typeface="+mn-lt"/>
                        </a:rPr>
                        <a:t>' ' </a:t>
                      </a:r>
                      <a:r>
                        <a:rPr kumimoji="1" lang="ja-JP" altLang="en-US" sz="1050" b="1" dirty="0" smtClean="0">
                          <a:latin typeface="+mn-lt"/>
                        </a:rPr>
                        <a:t>シングルクォーテーションで囲って定義する。</a:t>
                      </a:r>
                      <a:endParaRPr kumimoji="1" lang="ja-JP" altLang="en-US" sz="1050" b="1" dirty="0">
                        <a:latin typeface="+mn-lt"/>
                      </a:endParaRPr>
                    </a:p>
                  </a:txBody>
                  <a:tcPr anchor="ctr"/>
                </a:tc>
                <a:tc>
                  <a:txBody>
                    <a:bodyPr/>
                    <a:lstStyle/>
                    <a:p>
                      <a:pPr algn="l"/>
                      <a:r>
                        <a:rPr lang="en-US" altLang="ja-JP" sz="1200" b="1" i="0" kern="1200" dirty="0" err="1" smtClean="0">
                          <a:solidFill>
                            <a:schemeClr val="dk1"/>
                          </a:solidFill>
                          <a:effectLst/>
                          <a:latin typeface="+mn-lt"/>
                          <a:ea typeface="+mn-ea"/>
                          <a:cs typeface="+mn-cs"/>
                        </a:rPr>
                        <a:t>str</a:t>
                      </a:r>
                      <a:r>
                        <a:rPr lang="en-US" altLang="ja-JP" sz="1200" b="1" i="0" kern="1200" dirty="0" smtClean="0">
                          <a:solidFill>
                            <a:schemeClr val="dk1"/>
                          </a:solidFill>
                          <a:effectLst/>
                          <a:latin typeface="+mn-lt"/>
                          <a:ea typeface="+mn-ea"/>
                          <a:cs typeface="+mn-cs"/>
                        </a:rPr>
                        <a:t> = '</a:t>
                      </a:r>
                      <a:r>
                        <a:rPr lang="en-US" altLang="ja-JP" sz="1200" b="1" i="0" kern="1200" dirty="0" err="1" smtClean="0">
                          <a:solidFill>
                            <a:schemeClr val="dk1"/>
                          </a:solidFill>
                          <a:effectLst/>
                          <a:latin typeface="+mn-lt"/>
                          <a:ea typeface="+mn-ea"/>
                          <a:cs typeface="+mn-cs"/>
                        </a:rPr>
                        <a:t>abc</a:t>
                      </a:r>
                      <a:r>
                        <a:rPr lang="en-US" altLang="ja-JP" sz="1200" b="1" i="0" kern="1200" dirty="0" smtClean="0">
                          <a:solidFill>
                            <a:schemeClr val="dk1"/>
                          </a:solidFill>
                          <a:effectLst/>
                          <a:latin typeface="+mn-lt"/>
                          <a:ea typeface="+mn-ea"/>
                          <a:cs typeface="+mn-cs"/>
                        </a:rPr>
                        <a:t>'</a:t>
                      </a:r>
                      <a:endParaRPr kumimoji="1" lang="ja-JP" altLang="en-US" sz="1200" b="1" dirty="0">
                        <a:latin typeface="+mn-lt"/>
                      </a:endParaRPr>
                    </a:p>
                  </a:txBody>
                  <a:tcPr anchor="ctr"/>
                </a:tc>
                <a:extLst>
                  <a:ext uri="{0D108BD9-81ED-4DB2-BD59-A6C34878D82A}">
                    <a16:rowId xmlns:a16="http://schemas.microsoft.com/office/drawing/2014/main" val="723745344"/>
                  </a:ext>
                </a:extLst>
              </a:tr>
              <a:tr h="397736">
                <a:tc>
                  <a:txBody>
                    <a:bodyPr/>
                    <a:lstStyle/>
                    <a:p>
                      <a:pPr algn="ctr"/>
                      <a:r>
                        <a:rPr kumimoji="1" lang="en-US" altLang="ja-JP" sz="1600" b="1" dirty="0" err="1" smtClean="0">
                          <a:latin typeface="+mn-lt"/>
                        </a:rPr>
                        <a:t>int</a:t>
                      </a:r>
                      <a:endParaRPr kumimoji="1" lang="ja-JP" altLang="en-US" sz="1600" b="1" dirty="0">
                        <a:latin typeface="+mn-lt"/>
                      </a:endParaRPr>
                    </a:p>
                  </a:txBody>
                  <a:tcPr anchor="ctr"/>
                </a:tc>
                <a:tc>
                  <a:txBody>
                    <a:bodyPr/>
                    <a:lstStyle/>
                    <a:p>
                      <a:pPr algn="ctr"/>
                      <a:r>
                        <a:rPr kumimoji="1" lang="ja-JP" altLang="en-US" sz="1600" b="1" dirty="0" smtClean="0">
                          <a:latin typeface="+mn-lt"/>
                        </a:rPr>
                        <a:t>整数</a:t>
                      </a:r>
                      <a:endParaRPr kumimoji="1" lang="ja-JP" altLang="en-US" sz="1600" b="1" dirty="0">
                        <a:latin typeface="+mn-lt"/>
                      </a:endParaRPr>
                    </a:p>
                  </a:txBody>
                  <a:tcPr anchor="ctr"/>
                </a:tc>
                <a:tc>
                  <a:txBody>
                    <a:bodyPr/>
                    <a:lstStyle/>
                    <a:p>
                      <a:pPr algn="l"/>
                      <a:r>
                        <a:rPr lang="ja-JP" altLang="en-US" sz="1050" b="1" i="0" kern="1200" dirty="0" smtClean="0">
                          <a:solidFill>
                            <a:schemeClr val="dk1"/>
                          </a:solidFill>
                          <a:effectLst/>
                          <a:latin typeface="+mn-lt"/>
                          <a:ea typeface="+mn-ea"/>
                          <a:cs typeface="+mn-cs"/>
                        </a:rPr>
                        <a:t>小数点を含まない数値</a:t>
                      </a:r>
                      <a:endParaRPr kumimoji="1" lang="ja-JP" altLang="en-US" sz="1050" b="1" dirty="0">
                        <a:latin typeface="+mn-lt"/>
                      </a:endParaRPr>
                    </a:p>
                  </a:txBody>
                  <a:tcPr anchor="ctr"/>
                </a:tc>
                <a:tc>
                  <a:txBody>
                    <a:bodyPr/>
                    <a:lstStyle/>
                    <a:p>
                      <a:pPr algn="l"/>
                      <a:r>
                        <a:rPr lang="en-US" altLang="ja-JP" sz="1200" b="1" i="0" kern="1200" dirty="0" err="1" smtClean="0">
                          <a:solidFill>
                            <a:schemeClr val="dk1"/>
                          </a:solidFill>
                          <a:effectLst/>
                          <a:latin typeface="+mn-lt"/>
                          <a:ea typeface="+mn-ea"/>
                          <a:cs typeface="+mn-cs"/>
                        </a:rPr>
                        <a:t>num</a:t>
                      </a:r>
                      <a:r>
                        <a:rPr lang="en-US" altLang="ja-JP" sz="1200" b="1" i="0" kern="1200" dirty="0" smtClean="0">
                          <a:solidFill>
                            <a:schemeClr val="dk1"/>
                          </a:solidFill>
                          <a:effectLst/>
                          <a:latin typeface="+mn-lt"/>
                          <a:ea typeface="+mn-ea"/>
                          <a:cs typeface="+mn-cs"/>
                        </a:rPr>
                        <a:t> = 6</a:t>
                      </a:r>
                      <a:endParaRPr kumimoji="1" lang="ja-JP" altLang="en-US" sz="1200" b="1" dirty="0">
                        <a:latin typeface="+mn-lt"/>
                      </a:endParaRPr>
                    </a:p>
                  </a:txBody>
                  <a:tcPr anchor="ctr"/>
                </a:tc>
                <a:extLst>
                  <a:ext uri="{0D108BD9-81ED-4DB2-BD59-A6C34878D82A}">
                    <a16:rowId xmlns:a16="http://schemas.microsoft.com/office/drawing/2014/main" val="3912188629"/>
                  </a:ext>
                </a:extLst>
              </a:tr>
              <a:tr h="397736">
                <a:tc>
                  <a:txBody>
                    <a:bodyPr/>
                    <a:lstStyle/>
                    <a:p>
                      <a:pPr algn="ctr"/>
                      <a:r>
                        <a:rPr kumimoji="1" lang="en-US" altLang="ja-JP" sz="1600" b="1" dirty="0" smtClean="0">
                          <a:latin typeface="+mn-lt"/>
                        </a:rPr>
                        <a:t>float</a:t>
                      </a:r>
                      <a:endParaRPr kumimoji="1" lang="ja-JP" altLang="en-US" sz="1600" b="1" dirty="0">
                        <a:latin typeface="+mn-lt"/>
                      </a:endParaRPr>
                    </a:p>
                  </a:txBody>
                  <a:tcPr anchor="ctr"/>
                </a:tc>
                <a:tc>
                  <a:txBody>
                    <a:bodyPr/>
                    <a:lstStyle/>
                    <a:p>
                      <a:pPr algn="ctr"/>
                      <a:r>
                        <a:rPr kumimoji="1" lang="ja-JP" altLang="en-US" sz="1600" b="1" dirty="0" smtClean="0">
                          <a:latin typeface="+mn-lt"/>
                        </a:rPr>
                        <a:t>浮動小数点</a:t>
                      </a:r>
                      <a:endParaRPr kumimoji="1" lang="ja-JP" altLang="en-US" sz="1600" b="1" dirty="0">
                        <a:latin typeface="+mn-lt"/>
                      </a:endParaRPr>
                    </a:p>
                  </a:txBody>
                  <a:tcPr anchor="ctr"/>
                </a:tc>
                <a:tc>
                  <a:txBody>
                    <a:bodyPr/>
                    <a:lstStyle/>
                    <a:p>
                      <a:pPr algn="l"/>
                      <a:r>
                        <a:rPr lang="ja-JP" altLang="en-US" sz="1050" b="1" i="0" kern="1200" dirty="0" smtClean="0">
                          <a:solidFill>
                            <a:schemeClr val="dk1"/>
                          </a:solidFill>
                          <a:effectLst/>
                          <a:latin typeface="+mn-lt"/>
                          <a:ea typeface="+mn-ea"/>
                          <a:cs typeface="+mn-cs"/>
                        </a:rPr>
                        <a:t>小数点を含む数値</a:t>
                      </a:r>
                      <a:endParaRPr kumimoji="1" lang="ja-JP" altLang="en-US" sz="1050" b="1" dirty="0">
                        <a:latin typeface="+mn-lt"/>
                      </a:endParaRPr>
                    </a:p>
                  </a:txBody>
                  <a:tcPr anchor="ctr"/>
                </a:tc>
                <a:tc>
                  <a:txBody>
                    <a:bodyPr/>
                    <a:lstStyle/>
                    <a:p>
                      <a:pPr algn="l"/>
                      <a:r>
                        <a:rPr lang="en-US" altLang="ja-JP" sz="1200" b="1" i="0" kern="1200" dirty="0" err="1" smtClean="0">
                          <a:solidFill>
                            <a:schemeClr val="dk1"/>
                          </a:solidFill>
                          <a:effectLst/>
                          <a:latin typeface="+mn-lt"/>
                          <a:ea typeface="+mn-ea"/>
                          <a:cs typeface="+mn-cs"/>
                        </a:rPr>
                        <a:t>num</a:t>
                      </a:r>
                      <a:r>
                        <a:rPr lang="en-US" altLang="ja-JP" sz="1200" b="1" i="0" kern="1200" dirty="0" smtClean="0">
                          <a:solidFill>
                            <a:schemeClr val="dk1"/>
                          </a:solidFill>
                          <a:effectLst/>
                          <a:latin typeface="+mn-lt"/>
                          <a:ea typeface="+mn-ea"/>
                          <a:cs typeface="+mn-cs"/>
                        </a:rPr>
                        <a:t> = 3.14</a:t>
                      </a:r>
                      <a:endParaRPr kumimoji="1" lang="ja-JP" altLang="en-US" sz="1200" b="1" dirty="0">
                        <a:latin typeface="+mn-lt"/>
                      </a:endParaRPr>
                    </a:p>
                  </a:txBody>
                  <a:tcPr anchor="ctr"/>
                </a:tc>
                <a:extLst>
                  <a:ext uri="{0D108BD9-81ED-4DB2-BD59-A6C34878D82A}">
                    <a16:rowId xmlns:a16="http://schemas.microsoft.com/office/drawing/2014/main" val="2467776167"/>
                  </a:ext>
                </a:extLst>
              </a:tr>
              <a:tr h="435795">
                <a:tc>
                  <a:txBody>
                    <a:bodyPr/>
                    <a:lstStyle/>
                    <a:p>
                      <a:pPr algn="ctr"/>
                      <a:r>
                        <a:rPr kumimoji="1" lang="en-US" altLang="ja-JP" sz="1600" b="1" dirty="0" smtClean="0">
                          <a:latin typeface="+mn-lt"/>
                        </a:rPr>
                        <a:t>bool</a:t>
                      </a:r>
                    </a:p>
                    <a:p>
                      <a:pPr algn="ctr"/>
                      <a:r>
                        <a:rPr kumimoji="1" lang="en-US" altLang="ja-JP" sz="1200" b="1" dirty="0" smtClean="0">
                          <a:latin typeface="+mn-lt"/>
                        </a:rPr>
                        <a:t>(</a:t>
                      </a:r>
                      <a:r>
                        <a:rPr kumimoji="1" lang="en-US" altLang="ja-JP" sz="1200" b="1" dirty="0" err="1" smtClean="0">
                          <a:latin typeface="+mn-lt"/>
                        </a:rPr>
                        <a:t>boolean</a:t>
                      </a:r>
                      <a:r>
                        <a:rPr kumimoji="1" lang="en-US" altLang="ja-JP" sz="1200" b="1" dirty="0" smtClean="0">
                          <a:latin typeface="+mn-lt"/>
                        </a:rPr>
                        <a:t>)</a:t>
                      </a:r>
                      <a:endParaRPr kumimoji="1" lang="ja-JP" altLang="en-US" sz="1200" b="1" dirty="0">
                        <a:latin typeface="+mn-lt"/>
                      </a:endParaRPr>
                    </a:p>
                  </a:txBody>
                  <a:tcPr anchor="ctr"/>
                </a:tc>
                <a:tc>
                  <a:txBody>
                    <a:bodyPr/>
                    <a:lstStyle/>
                    <a:p>
                      <a:pPr algn="ctr"/>
                      <a:r>
                        <a:rPr kumimoji="1" lang="ja-JP" altLang="en-US" sz="1600" b="1" dirty="0" smtClean="0">
                          <a:latin typeface="+mn-lt"/>
                        </a:rPr>
                        <a:t>ブール</a:t>
                      </a:r>
                      <a:r>
                        <a:rPr kumimoji="1" lang="en-US" altLang="ja-JP" sz="1600" b="1" dirty="0" smtClean="0">
                          <a:latin typeface="+mn-lt"/>
                        </a:rPr>
                        <a:t>(</a:t>
                      </a:r>
                      <a:r>
                        <a:rPr kumimoji="1" lang="ja-JP" altLang="en-US" sz="1600" b="1" dirty="0" smtClean="0">
                          <a:latin typeface="+mn-lt"/>
                        </a:rPr>
                        <a:t>真偽値</a:t>
                      </a:r>
                      <a:r>
                        <a:rPr kumimoji="1" lang="en-US" altLang="ja-JP" sz="1600" b="1" dirty="0" smtClean="0">
                          <a:latin typeface="+mn-lt"/>
                        </a:rPr>
                        <a:t>)</a:t>
                      </a:r>
                      <a:endParaRPr kumimoji="1" lang="ja-JP" altLang="en-US" sz="1600" b="1" dirty="0">
                        <a:latin typeface="+mn-lt"/>
                      </a:endParaRPr>
                    </a:p>
                  </a:txBody>
                  <a:tcPr anchor="ctr"/>
                </a:tc>
                <a:tc>
                  <a:txBody>
                    <a:bodyPr/>
                    <a:lstStyle/>
                    <a:p>
                      <a:pPr algn="l"/>
                      <a:r>
                        <a:rPr kumimoji="1" lang="en-US" altLang="ja-JP" sz="1050" b="1" dirty="0" err="1" smtClean="0">
                          <a:latin typeface="+mn-lt"/>
                        </a:rPr>
                        <a:t>True,False</a:t>
                      </a:r>
                      <a:endParaRPr kumimoji="1" lang="ja-JP" altLang="en-US" sz="1050" b="1" dirty="0">
                        <a:latin typeface="+mn-lt"/>
                      </a:endParaRPr>
                    </a:p>
                  </a:txBody>
                  <a:tcPr anchor="ctr"/>
                </a:tc>
                <a:tc>
                  <a:txBody>
                    <a:bodyPr/>
                    <a:lstStyle/>
                    <a:p>
                      <a:pPr algn="l"/>
                      <a:r>
                        <a:rPr lang="en-US" altLang="ja-JP" sz="1200" b="1" i="0" kern="1200" dirty="0" err="1" smtClean="0">
                          <a:solidFill>
                            <a:schemeClr val="dk1"/>
                          </a:solidFill>
                          <a:effectLst/>
                          <a:latin typeface="+mn-lt"/>
                          <a:ea typeface="+mn-ea"/>
                          <a:cs typeface="+mn-cs"/>
                        </a:rPr>
                        <a:t>check_flg</a:t>
                      </a:r>
                      <a:r>
                        <a:rPr lang="en-US" altLang="ja-JP" sz="1200" b="1" i="0" kern="1200" dirty="0" smtClean="0">
                          <a:solidFill>
                            <a:schemeClr val="dk1"/>
                          </a:solidFill>
                          <a:effectLst/>
                          <a:latin typeface="+mn-lt"/>
                          <a:ea typeface="+mn-ea"/>
                          <a:cs typeface="+mn-cs"/>
                        </a:rPr>
                        <a:t> = True</a:t>
                      </a:r>
                      <a:r>
                        <a:rPr lang="en-US" altLang="ja-JP" sz="1200" b="1" dirty="0" smtClean="0"/>
                        <a:t/>
                      </a:r>
                      <a:br>
                        <a:rPr lang="en-US" altLang="ja-JP" sz="1200" b="1" dirty="0" smtClean="0"/>
                      </a:br>
                      <a:r>
                        <a:rPr lang="en-US" altLang="ja-JP" sz="1200" b="1" i="0" kern="1200" dirty="0" err="1" smtClean="0">
                          <a:solidFill>
                            <a:schemeClr val="dk1"/>
                          </a:solidFill>
                          <a:effectLst/>
                          <a:latin typeface="+mn-lt"/>
                          <a:ea typeface="+mn-ea"/>
                          <a:cs typeface="+mn-cs"/>
                        </a:rPr>
                        <a:t>check_flg</a:t>
                      </a:r>
                      <a:r>
                        <a:rPr lang="en-US" altLang="ja-JP" sz="1200" b="1" i="0" kern="1200" dirty="0" smtClean="0">
                          <a:solidFill>
                            <a:schemeClr val="dk1"/>
                          </a:solidFill>
                          <a:effectLst/>
                          <a:latin typeface="+mn-lt"/>
                          <a:ea typeface="+mn-ea"/>
                          <a:cs typeface="+mn-cs"/>
                        </a:rPr>
                        <a:t> = False</a:t>
                      </a:r>
                      <a:endParaRPr kumimoji="1" lang="ja-JP" altLang="en-US" sz="1200" b="1" dirty="0">
                        <a:latin typeface="+mn-lt"/>
                      </a:endParaRPr>
                    </a:p>
                  </a:txBody>
                  <a:tcPr anchor="ctr"/>
                </a:tc>
                <a:extLst>
                  <a:ext uri="{0D108BD9-81ED-4DB2-BD59-A6C34878D82A}">
                    <a16:rowId xmlns:a16="http://schemas.microsoft.com/office/drawing/2014/main" val="509190003"/>
                  </a:ext>
                </a:extLst>
              </a:tr>
              <a:tr h="435795">
                <a:tc>
                  <a:txBody>
                    <a:bodyPr/>
                    <a:lstStyle/>
                    <a:p>
                      <a:pPr algn="ctr"/>
                      <a:r>
                        <a:rPr kumimoji="1" lang="en-US" altLang="ja-JP" sz="1600" b="1" dirty="0" err="1" smtClean="0">
                          <a:latin typeface="+mn-lt"/>
                        </a:rPr>
                        <a:t>datetime</a:t>
                      </a:r>
                      <a:endParaRPr kumimoji="1" lang="ja-JP" altLang="en-US" sz="1600" b="1" dirty="0">
                        <a:latin typeface="+mn-lt"/>
                      </a:endParaRPr>
                    </a:p>
                  </a:txBody>
                  <a:tcPr anchor="ctr"/>
                </a:tc>
                <a:tc>
                  <a:txBody>
                    <a:bodyPr/>
                    <a:lstStyle/>
                    <a:p>
                      <a:pPr algn="ctr"/>
                      <a:r>
                        <a:rPr kumimoji="1" lang="ja-JP" altLang="en-US" sz="1600" b="1" dirty="0" smtClean="0">
                          <a:latin typeface="+mn-lt"/>
                        </a:rPr>
                        <a:t>日付</a:t>
                      </a:r>
                      <a:endParaRPr kumimoji="1" lang="ja-JP" altLang="en-US" sz="1600" b="1" dirty="0">
                        <a:latin typeface="+mn-lt"/>
                      </a:endParaRPr>
                    </a:p>
                  </a:txBody>
                  <a:tcPr anchor="ctr"/>
                </a:tc>
                <a:tc>
                  <a:txBody>
                    <a:bodyPr/>
                    <a:lstStyle/>
                    <a:p>
                      <a:pPr algn="l"/>
                      <a:r>
                        <a:rPr lang="ja-JP" altLang="en-US" sz="1050" b="1" i="0" kern="1200" dirty="0" smtClean="0">
                          <a:solidFill>
                            <a:schemeClr val="dk1"/>
                          </a:solidFill>
                          <a:effectLst/>
                          <a:latin typeface="+mn-lt"/>
                          <a:ea typeface="+mn-ea"/>
                          <a:cs typeface="+mn-cs"/>
                        </a:rPr>
                        <a:t>日付</a:t>
                      </a:r>
                      <a:endParaRPr kumimoji="1" lang="ja-JP" altLang="en-US" sz="1050" b="1" dirty="0">
                        <a:latin typeface="+mn-lt"/>
                      </a:endParaRPr>
                    </a:p>
                  </a:txBody>
                  <a:tcPr anchor="ctr"/>
                </a:tc>
                <a:tc>
                  <a:txBody>
                    <a:bodyPr/>
                    <a:lstStyle/>
                    <a:p>
                      <a:pPr algn="l"/>
                      <a:r>
                        <a:rPr lang="en-US" altLang="ja-JP" sz="1200" b="1" i="0" kern="1200" dirty="0" smtClean="0">
                          <a:solidFill>
                            <a:schemeClr val="dk1"/>
                          </a:solidFill>
                          <a:effectLst/>
                          <a:latin typeface="+mn-lt"/>
                          <a:ea typeface="+mn-ea"/>
                          <a:cs typeface="+mn-cs"/>
                        </a:rPr>
                        <a:t>date1 = </a:t>
                      </a:r>
                      <a:r>
                        <a:rPr lang="en-US" altLang="ja-JP" sz="1200" b="1" i="0" kern="1200" dirty="0" err="1" smtClean="0">
                          <a:solidFill>
                            <a:schemeClr val="dk1"/>
                          </a:solidFill>
                          <a:effectLst/>
                          <a:latin typeface="+mn-lt"/>
                          <a:ea typeface="+mn-ea"/>
                          <a:cs typeface="+mn-cs"/>
                        </a:rPr>
                        <a:t>datetime.datetime</a:t>
                      </a:r>
                      <a:r>
                        <a:rPr lang="en-US" altLang="ja-JP" sz="1200" b="1" i="0" kern="1200" dirty="0" smtClean="0">
                          <a:solidFill>
                            <a:schemeClr val="dk1"/>
                          </a:solidFill>
                          <a:effectLst/>
                          <a:latin typeface="+mn-lt"/>
                          <a:ea typeface="+mn-ea"/>
                          <a:cs typeface="+mn-cs"/>
                        </a:rPr>
                        <a:t>(2020, 1, 31, 12, 36, 45)</a:t>
                      </a:r>
                      <a:endParaRPr kumimoji="1" lang="ja-JP" altLang="en-US" sz="1200" b="1" dirty="0">
                        <a:latin typeface="+mn-lt"/>
                      </a:endParaRPr>
                    </a:p>
                  </a:txBody>
                  <a:tcPr anchor="ctr"/>
                </a:tc>
                <a:extLst>
                  <a:ext uri="{0D108BD9-81ED-4DB2-BD59-A6C34878D82A}">
                    <a16:rowId xmlns:a16="http://schemas.microsoft.com/office/drawing/2014/main" val="595831929"/>
                  </a:ext>
                </a:extLst>
              </a:tr>
              <a:tr h="788581">
                <a:tc>
                  <a:txBody>
                    <a:bodyPr/>
                    <a:lstStyle/>
                    <a:p>
                      <a:pPr algn="ctr"/>
                      <a:r>
                        <a:rPr kumimoji="1" lang="en-US" altLang="ja-JP" sz="1600" b="1" dirty="0" smtClean="0">
                          <a:latin typeface="+mn-lt"/>
                        </a:rPr>
                        <a:t>list</a:t>
                      </a:r>
                      <a:endParaRPr kumimoji="1" lang="ja-JP" altLang="en-US" sz="1600" b="1" dirty="0">
                        <a:latin typeface="+mn-lt"/>
                      </a:endParaRPr>
                    </a:p>
                  </a:txBody>
                  <a:tcPr anchor="ctr"/>
                </a:tc>
                <a:tc>
                  <a:txBody>
                    <a:bodyPr/>
                    <a:lstStyle/>
                    <a:p>
                      <a:pPr algn="ctr"/>
                      <a:r>
                        <a:rPr kumimoji="1" lang="ja-JP" altLang="en-US" sz="1600" b="1" dirty="0" smtClean="0">
                          <a:latin typeface="+mn-lt"/>
                        </a:rPr>
                        <a:t>配列</a:t>
                      </a:r>
                      <a:endParaRPr kumimoji="1" lang="ja-JP" altLang="en-US" sz="1600" b="1" dirty="0">
                        <a:latin typeface="+mn-lt"/>
                      </a:endParaRPr>
                    </a:p>
                  </a:txBody>
                  <a:tcPr anchor="ctr"/>
                </a:tc>
                <a:tc>
                  <a:txBody>
                    <a:bodyPr/>
                    <a:lstStyle/>
                    <a:p>
                      <a:pPr algn="l"/>
                      <a:r>
                        <a:rPr lang="en-US" altLang="ja-JP" sz="1050" b="1" i="0" kern="1200" dirty="0" smtClean="0">
                          <a:solidFill>
                            <a:schemeClr val="dk1"/>
                          </a:solidFill>
                          <a:effectLst/>
                          <a:latin typeface="+mn-lt"/>
                          <a:ea typeface="+mn-ea"/>
                          <a:cs typeface="+mn-cs"/>
                        </a:rPr>
                        <a:t>1.</a:t>
                      </a:r>
                      <a:r>
                        <a:rPr lang="ja-JP" altLang="en-US" sz="1050" b="1" i="0" kern="1200" dirty="0" smtClean="0">
                          <a:solidFill>
                            <a:schemeClr val="dk1"/>
                          </a:solidFill>
                          <a:effectLst/>
                          <a:latin typeface="+mn-lt"/>
                          <a:ea typeface="+mn-ea"/>
                          <a:cs typeface="+mn-cs"/>
                        </a:rPr>
                        <a:t>複数の要素（文字列、整数、論理など）を含むもの。</a:t>
                      </a:r>
                      <a:r>
                        <a:rPr lang="ja-JP" altLang="en-US" sz="1050" b="1" dirty="0" smtClean="0"/>
                        <a:t/>
                      </a:r>
                      <a:br>
                        <a:rPr lang="ja-JP" altLang="en-US" sz="1050" b="1" dirty="0" smtClean="0"/>
                      </a:br>
                      <a:r>
                        <a:rPr lang="en-US" altLang="ja-JP" sz="1050" b="1" i="0" kern="1200" dirty="0" smtClean="0">
                          <a:solidFill>
                            <a:schemeClr val="dk1"/>
                          </a:solidFill>
                          <a:effectLst/>
                          <a:latin typeface="+mn-lt"/>
                          <a:ea typeface="+mn-ea"/>
                          <a:cs typeface="+mn-cs"/>
                        </a:rPr>
                        <a:t>2.[ ] </a:t>
                      </a:r>
                      <a:r>
                        <a:rPr lang="ja-JP" altLang="en-US" sz="1050" b="1" i="0" kern="1200" dirty="0" smtClean="0">
                          <a:solidFill>
                            <a:schemeClr val="dk1"/>
                          </a:solidFill>
                          <a:effectLst/>
                          <a:latin typeface="+mn-lt"/>
                          <a:ea typeface="+mn-ea"/>
                          <a:cs typeface="+mn-cs"/>
                        </a:rPr>
                        <a:t>を使って定義し、各要素の間はカンマ</a:t>
                      </a:r>
                      <a:r>
                        <a:rPr lang="en-US" altLang="ja-JP" sz="1050" b="1" i="0" kern="1200" dirty="0" smtClean="0">
                          <a:solidFill>
                            <a:schemeClr val="dk1"/>
                          </a:solidFill>
                          <a:effectLst/>
                          <a:latin typeface="+mn-lt"/>
                          <a:ea typeface="+mn-ea"/>
                          <a:cs typeface="+mn-cs"/>
                        </a:rPr>
                        <a:t>','</a:t>
                      </a:r>
                      <a:r>
                        <a:rPr lang="ja-JP" altLang="en-US" sz="1050" b="1" i="0" kern="1200" dirty="0" smtClean="0">
                          <a:solidFill>
                            <a:schemeClr val="dk1"/>
                          </a:solidFill>
                          <a:effectLst/>
                          <a:latin typeface="+mn-lt"/>
                          <a:ea typeface="+mn-ea"/>
                          <a:cs typeface="+mn-cs"/>
                        </a:rPr>
                        <a:t>で区切る。</a:t>
                      </a:r>
                      <a:r>
                        <a:rPr lang="ja-JP" altLang="en-US" sz="1050" b="1" dirty="0" smtClean="0"/>
                        <a:t/>
                      </a:r>
                      <a:br>
                        <a:rPr lang="ja-JP" altLang="en-US" sz="1050" b="1" dirty="0" smtClean="0"/>
                      </a:br>
                      <a:r>
                        <a:rPr lang="en-US" altLang="ja-JP" sz="1050" b="1" i="0" kern="1200" dirty="0" smtClean="0">
                          <a:solidFill>
                            <a:schemeClr val="dk1"/>
                          </a:solidFill>
                          <a:effectLst/>
                          <a:latin typeface="+mn-lt"/>
                          <a:ea typeface="+mn-ea"/>
                          <a:cs typeface="+mn-cs"/>
                        </a:rPr>
                        <a:t>3.</a:t>
                      </a:r>
                      <a:r>
                        <a:rPr lang="ja-JP" altLang="en-US" sz="1050" b="1" i="0" kern="1200" dirty="0" smtClean="0">
                          <a:solidFill>
                            <a:schemeClr val="dk1"/>
                          </a:solidFill>
                          <a:effectLst/>
                          <a:latin typeface="+mn-lt"/>
                          <a:ea typeface="+mn-ea"/>
                          <a:cs typeface="+mn-cs"/>
                        </a:rPr>
                        <a:t>格納した各要素の変更が可能。</a:t>
                      </a:r>
                      <a:endParaRPr kumimoji="1" lang="ja-JP" altLang="en-US" sz="1050" b="1" dirty="0">
                        <a:latin typeface="+mn-lt"/>
                      </a:endParaRPr>
                    </a:p>
                  </a:txBody>
                  <a:tcPr anchor="ctr"/>
                </a:tc>
                <a:tc>
                  <a:txBody>
                    <a:bodyPr/>
                    <a:lstStyle/>
                    <a:p>
                      <a:pPr algn="l"/>
                      <a:r>
                        <a:rPr lang="en-US" altLang="ja-JP" sz="1200" b="1" i="0" kern="1200" dirty="0" smtClean="0">
                          <a:solidFill>
                            <a:schemeClr val="dk1"/>
                          </a:solidFill>
                          <a:effectLst/>
                          <a:latin typeface="+mn-lt"/>
                          <a:ea typeface="+mn-ea"/>
                          <a:cs typeface="+mn-cs"/>
                        </a:rPr>
                        <a:t>list = ['</a:t>
                      </a:r>
                      <a:r>
                        <a:rPr lang="en-US" altLang="ja-JP" sz="1200" b="1" i="0" kern="1200" dirty="0" err="1" smtClean="0">
                          <a:solidFill>
                            <a:schemeClr val="dk1"/>
                          </a:solidFill>
                          <a:effectLst/>
                          <a:latin typeface="+mn-lt"/>
                          <a:ea typeface="+mn-ea"/>
                          <a:cs typeface="+mn-cs"/>
                        </a:rPr>
                        <a:t>abc</a:t>
                      </a:r>
                      <a:r>
                        <a:rPr lang="en-US" altLang="ja-JP" sz="1200" b="1" i="0" kern="1200" dirty="0" smtClean="0">
                          <a:solidFill>
                            <a:schemeClr val="dk1"/>
                          </a:solidFill>
                          <a:effectLst/>
                          <a:latin typeface="+mn-lt"/>
                          <a:ea typeface="+mn-ea"/>
                          <a:cs typeface="+mn-cs"/>
                        </a:rPr>
                        <a:t>', 6, True]</a:t>
                      </a:r>
                      <a:endParaRPr kumimoji="1" lang="ja-JP" altLang="en-US" sz="1200" b="1" dirty="0">
                        <a:latin typeface="+mn-lt"/>
                      </a:endParaRPr>
                    </a:p>
                  </a:txBody>
                  <a:tcPr anchor="ctr"/>
                </a:tc>
                <a:extLst>
                  <a:ext uri="{0D108BD9-81ED-4DB2-BD59-A6C34878D82A}">
                    <a16:rowId xmlns:a16="http://schemas.microsoft.com/office/drawing/2014/main" val="4183143312"/>
                  </a:ext>
                </a:extLst>
              </a:tr>
              <a:tr h="788581">
                <a:tc>
                  <a:txBody>
                    <a:bodyPr/>
                    <a:lstStyle/>
                    <a:p>
                      <a:pPr algn="ctr"/>
                      <a:r>
                        <a:rPr kumimoji="1" lang="en-US" altLang="ja-JP" sz="1600" b="1" dirty="0" smtClean="0">
                          <a:latin typeface="+mn-lt"/>
                        </a:rPr>
                        <a:t>tuple</a:t>
                      </a:r>
                      <a:endParaRPr kumimoji="1" lang="ja-JP" altLang="en-US" sz="1600" b="1" dirty="0">
                        <a:latin typeface="+mn-lt"/>
                      </a:endParaRPr>
                    </a:p>
                  </a:txBody>
                  <a:tcPr anchor="ctr"/>
                </a:tc>
                <a:tc>
                  <a:txBody>
                    <a:bodyPr/>
                    <a:lstStyle/>
                    <a:p>
                      <a:pPr algn="ctr"/>
                      <a:r>
                        <a:rPr kumimoji="1" lang="ja-JP" altLang="en-US" sz="1600" b="1" dirty="0" smtClean="0">
                          <a:latin typeface="+mn-lt"/>
                        </a:rPr>
                        <a:t>タプル</a:t>
                      </a:r>
                      <a:endParaRPr kumimoji="1" lang="ja-JP" altLang="en-US" sz="1600" b="1" dirty="0">
                        <a:latin typeface="+mn-lt"/>
                      </a:endParaRPr>
                    </a:p>
                  </a:txBody>
                  <a:tcPr anchor="ctr"/>
                </a:tc>
                <a:tc>
                  <a:txBody>
                    <a:bodyPr/>
                    <a:lstStyle/>
                    <a:p>
                      <a:pPr algn="l"/>
                      <a:r>
                        <a:rPr lang="en-US" altLang="ja-JP" sz="1050" b="1" i="0" kern="1200" dirty="0" smtClean="0">
                          <a:solidFill>
                            <a:schemeClr val="dk1"/>
                          </a:solidFill>
                          <a:effectLst/>
                          <a:latin typeface="+mn-lt"/>
                          <a:ea typeface="+mn-ea"/>
                          <a:cs typeface="+mn-cs"/>
                        </a:rPr>
                        <a:t>1.</a:t>
                      </a:r>
                      <a:r>
                        <a:rPr lang="ja-JP" altLang="en-US" sz="1050" b="1" i="0" kern="1200" dirty="0" smtClean="0">
                          <a:solidFill>
                            <a:schemeClr val="dk1"/>
                          </a:solidFill>
                          <a:effectLst/>
                          <a:latin typeface="+mn-lt"/>
                          <a:ea typeface="+mn-ea"/>
                          <a:cs typeface="+mn-cs"/>
                        </a:rPr>
                        <a:t>複数の要素（文字列、整数、論理など）を含むもの。</a:t>
                      </a:r>
                      <a:r>
                        <a:rPr lang="ja-JP" altLang="en-US" sz="1050" b="1" dirty="0" smtClean="0"/>
                        <a:t/>
                      </a:r>
                      <a:br>
                        <a:rPr lang="ja-JP" altLang="en-US" sz="1050" b="1" dirty="0" smtClean="0"/>
                      </a:br>
                      <a:r>
                        <a:rPr lang="en-US" altLang="ja-JP" sz="1050" b="1" i="0" kern="1200" dirty="0" smtClean="0">
                          <a:solidFill>
                            <a:schemeClr val="dk1"/>
                          </a:solidFill>
                          <a:effectLst/>
                          <a:latin typeface="+mn-lt"/>
                          <a:ea typeface="+mn-ea"/>
                          <a:cs typeface="+mn-cs"/>
                        </a:rPr>
                        <a:t>2.( ) </a:t>
                      </a:r>
                      <a:r>
                        <a:rPr lang="ja-JP" altLang="en-US" sz="1050" b="1" i="0" kern="1200" dirty="0" smtClean="0">
                          <a:solidFill>
                            <a:schemeClr val="dk1"/>
                          </a:solidFill>
                          <a:effectLst/>
                          <a:latin typeface="+mn-lt"/>
                          <a:ea typeface="+mn-ea"/>
                          <a:cs typeface="+mn-cs"/>
                        </a:rPr>
                        <a:t>を使って定義し、各要素の間はカンマ</a:t>
                      </a:r>
                      <a:r>
                        <a:rPr lang="en-US" altLang="ja-JP" sz="1050" b="1" i="0" kern="1200" dirty="0" smtClean="0">
                          <a:solidFill>
                            <a:schemeClr val="dk1"/>
                          </a:solidFill>
                          <a:effectLst/>
                          <a:latin typeface="+mn-lt"/>
                          <a:ea typeface="+mn-ea"/>
                          <a:cs typeface="+mn-cs"/>
                        </a:rPr>
                        <a:t>','</a:t>
                      </a:r>
                      <a:r>
                        <a:rPr lang="ja-JP" altLang="en-US" sz="1050" b="1" i="0" kern="1200" dirty="0" smtClean="0">
                          <a:solidFill>
                            <a:schemeClr val="dk1"/>
                          </a:solidFill>
                          <a:effectLst/>
                          <a:latin typeface="+mn-lt"/>
                          <a:ea typeface="+mn-ea"/>
                          <a:cs typeface="+mn-cs"/>
                        </a:rPr>
                        <a:t>で区切る。</a:t>
                      </a:r>
                      <a:r>
                        <a:rPr lang="ja-JP" altLang="en-US" sz="1050" b="1" dirty="0" smtClean="0"/>
                        <a:t/>
                      </a:r>
                      <a:br>
                        <a:rPr lang="ja-JP" altLang="en-US" sz="1050" b="1" dirty="0" smtClean="0"/>
                      </a:br>
                      <a:r>
                        <a:rPr lang="en-US" altLang="ja-JP" sz="1050" b="1" i="0" kern="1200" dirty="0" smtClean="0">
                          <a:solidFill>
                            <a:schemeClr val="dk1"/>
                          </a:solidFill>
                          <a:effectLst/>
                          <a:latin typeface="+mn-lt"/>
                          <a:ea typeface="+mn-ea"/>
                          <a:cs typeface="+mn-cs"/>
                        </a:rPr>
                        <a:t>3.</a:t>
                      </a:r>
                      <a:r>
                        <a:rPr lang="ja-JP" altLang="en-US" sz="1050" b="1" i="0" kern="1200" dirty="0" smtClean="0">
                          <a:solidFill>
                            <a:schemeClr val="dk1"/>
                          </a:solidFill>
                          <a:effectLst/>
                          <a:latin typeface="+mn-lt"/>
                          <a:ea typeface="+mn-ea"/>
                          <a:cs typeface="+mn-cs"/>
                        </a:rPr>
                        <a:t>格納した各要素の変更は不可能。</a:t>
                      </a:r>
                      <a:endParaRPr kumimoji="1" lang="ja-JP" altLang="en-US" sz="1050" b="1" dirty="0">
                        <a:latin typeface="+mn-lt"/>
                      </a:endParaRPr>
                    </a:p>
                  </a:txBody>
                  <a:tcPr anchor="ctr"/>
                </a:tc>
                <a:tc>
                  <a:txBody>
                    <a:bodyPr/>
                    <a:lstStyle/>
                    <a:p>
                      <a:pPr algn="l"/>
                      <a:r>
                        <a:rPr lang="en-US" altLang="ja-JP" sz="1200" b="1" i="0" kern="1200" dirty="0" smtClean="0">
                          <a:solidFill>
                            <a:schemeClr val="dk1"/>
                          </a:solidFill>
                          <a:effectLst/>
                          <a:latin typeface="+mn-lt"/>
                          <a:ea typeface="+mn-ea"/>
                          <a:cs typeface="+mn-cs"/>
                        </a:rPr>
                        <a:t>tuple = ('</a:t>
                      </a:r>
                      <a:r>
                        <a:rPr lang="en-US" altLang="ja-JP" sz="1200" b="1" i="0" kern="1200" dirty="0" err="1" smtClean="0">
                          <a:solidFill>
                            <a:schemeClr val="dk1"/>
                          </a:solidFill>
                          <a:effectLst/>
                          <a:latin typeface="+mn-lt"/>
                          <a:ea typeface="+mn-ea"/>
                          <a:cs typeface="+mn-cs"/>
                        </a:rPr>
                        <a:t>abc</a:t>
                      </a:r>
                      <a:r>
                        <a:rPr lang="en-US" altLang="ja-JP" sz="1200" b="1" i="0" kern="1200" dirty="0" smtClean="0">
                          <a:solidFill>
                            <a:schemeClr val="dk1"/>
                          </a:solidFill>
                          <a:effectLst/>
                          <a:latin typeface="+mn-lt"/>
                          <a:ea typeface="+mn-ea"/>
                          <a:cs typeface="+mn-cs"/>
                        </a:rPr>
                        <a:t>', 6, True)</a:t>
                      </a:r>
                      <a:endParaRPr kumimoji="1" lang="ja-JP" altLang="en-US" sz="1200" b="1" dirty="0">
                        <a:latin typeface="+mn-lt"/>
                      </a:endParaRPr>
                    </a:p>
                  </a:txBody>
                  <a:tcPr anchor="ctr"/>
                </a:tc>
                <a:extLst>
                  <a:ext uri="{0D108BD9-81ED-4DB2-BD59-A6C34878D82A}">
                    <a16:rowId xmlns:a16="http://schemas.microsoft.com/office/drawing/2014/main" val="3233575578"/>
                  </a:ext>
                </a:extLst>
              </a:tr>
              <a:tr h="1079111">
                <a:tc>
                  <a:txBody>
                    <a:bodyPr/>
                    <a:lstStyle/>
                    <a:p>
                      <a:pPr algn="ctr"/>
                      <a:r>
                        <a:rPr kumimoji="1" lang="en-US" altLang="ja-JP" sz="1600" b="1" dirty="0" smtClean="0">
                          <a:latin typeface="+mn-lt"/>
                        </a:rPr>
                        <a:t>dictionary</a:t>
                      </a:r>
                      <a:endParaRPr kumimoji="1" lang="ja-JP" altLang="en-US" sz="1600" b="1" dirty="0">
                        <a:latin typeface="+mn-lt"/>
                      </a:endParaRPr>
                    </a:p>
                  </a:txBody>
                  <a:tcPr anchor="ctr"/>
                </a:tc>
                <a:tc>
                  <a:txBody>
                    <a:bodyPr/>
                    <a:lstStyle/>
                    <a:p>
                      <a:pPr algn="ctr"/>
                      <a:r>
                        <a:rPr kumimoji="1" lang="ja-JP" altLang="en-US" sz="1600" b="1" dirty="0" smtClean="0">
                          <a:latin typeface="+mn-lt"/>
                        </a:rPr>
                        <a:t>辞書</a:t>
                      </a:r>
                      <a:endParaRPr kumimoji="1" lang="ja-JP" altLang="en-US" sz="1600" b="1" dirty="0">
                        <a:latin typeface="+mn-lt"/>
                      </a:endParaRPr>
                    </a:p>
                  </a:txBody>
                  <a:tcPr anchor="ctr"/>
                </a:tc>
                <a:tc>
                  <a:txBody>
                    <a:bodyPr/>
                    <a:lstStyle/>
                    <a:p>
                      <a:pPr algn="l"/>
                      <a:r>
                        <a:rPr lang="en-US" altLang="ja-JP" sz="1050" b="1" i="0" kern="1200" dirty="0" smtClean="0">
                          <a:solidFill>
                            <a:schemeClr val="dk1"/>
                          </a:solidFill>
                          <a:effectLst/>
                          <a:latin typeface="+mn-lt"/>
                          <a:ea typeface="+mn-ea"/>
                          <a:cs typeface="+mn-cs"/>
                        </a:rPr>
                        <a:t>1.</a:t>
                      </a:r>
                      <a:r>
                        <a:rPr lang="ja-JP" altLang="en-US" sz="1050" b="1" i="0" kern="1200" dirty="0" smtClean="0">
                          <a:solidFill>
                            <a:schemeClr val="dk1"/>
                          </a:solidFill>
                          <a:effectLst/>
                          <a:latin typeface="+mn-lt"/>
                          <a:ea typeface="+mn-ea"/>
                          <a:cs typeface="+mn-cs"/>
                        </a:rPr>
                        <a:t>複数の要素（文字列、整数、論理など）を含むもの。</a:t>
                      </a:r>
                      <a:r>
                        <a:rPr lang="ja-JP" altLang="en-US" sz="1050" b="1" dirty="0" smtClean="0"/>
                        <a:t/>
                      </a:r>
                      <a:br>
                        <a:rPr lang="ja-JP" altLang="en-US" sz="1050" b="1" dirty="0" smtClean="0"/>
                      </a:br>
                      <a:r>
                        <a:rPr lang="en-US" altLang="ja-JP" sz="1050" b="1" i="0" kern="1200" dirty="0" smtClean="0">
                          <a:solidFill>
                            <a:schemeClr val="dk1"/>
                          </a:solidFill>
                          <a:effectLst/>
                          <a:latin typeface="+mn-lt"/>
                          <a:ea typeface="+mn-ea"/>
                          <a:cs typeface="+mn-cs"/>
                        </a:rPr>
                        <a:t>2.{ }</a:t>
                      </a:r>
                      <a:r>
                        <a:rPr lang="ja-JP" altLang="en-US" sz="1050" b="1" i="0" kern="1200" dirty="0" smtClean="0">
                          <a:solidFill>
                            <a:schemeClr val="dk1"/>
                          </a:solidFill>
                          <a:effectLst/>
                          <a:latin typeface="+mn-lt"/>
                          <a:ea typeface="+mn-ea"/>
                          <a:cs typeface="+mn-cs"/>
                        </a:rPr>
                        <a:t>を使って定義し、各要素は、</a:t>
                      </a:r>
                      <a:endParaRPr lang="en-US" altLang="ja-JP" sz="1050" b="1" i="0" kern="1200" dirty="0" smtClean="0">
                        <a:solidFill>
                          <a:schemeClr val="dk1"/>
                        </a:solidFill>
                        <a:effectLst/>
                        <a:latin typeface="+mn-lt"/>
                        <a:ea typeface="+mn-ea"/>
                        <a:cs typeface="+mn-cs"/>
                      </a:endParaRPr>
                    </a:p>
                    <a:p>
                      <a:pPr algn="l"/>
                      <a:r>
                        <a:rPr lang="ja-JP" altLang="en-US" sz="1050" b="1" i="0" kern="1200" dirty="0" smtClean="0">
                          <a:solidFill>
                            <a:schemeClr val="dk1"/>
                          </a:solidFill>
                          <a:effectLst/>
                          <a:latin typeface="+mn-lt"/>
                          <a:ea typeface="+mn-ea"/>
                          <a:cs typeface="+mn-cs"/>
                        </a:rPr>
                        <a:t>キーと組合せて間にコロン</a:t>
                      </a:r>
                      <a:r>
                        <a:rPr lang="en-US" altLang="ja-JP" sz="1050" b="1" i="0" kern="1200" dirty="0" smtClean="0">
                          <a:solidFill>
                            <a:schemeClr val="dk1"/>
                          </a:solidFill>
                          <a:effectLst/>
                          <a:latin typeface="+mn-lt"/>
                          <a:ea typeface="+mn-ea"/>
                          <a:cs typeface="+mn-cs"/>
                        </a:rPr>
                        <a:t>':'</a:t>
                      </a:r>
                      <a:r>
                        <a:rPr lang="ja-JP" altLang="en-US" sz="1050" b="1" i="0" kern="1200" dirty="0" smtClean="0">
                          <a:solidFill>
                            <a:schemeClr val="dk1"/>
                          </a:solidFill>
                          <a:effectLst/>
                          <a:latin typeface="+mn-lt"/>
                          <a:ea typeface="+mn-ea"/>
                          <a:cs typeface="+mn-cs"/>
                        </a:rPr>
                        <a:t>を挟み記述する。</a:t>
                      </a:r>
                      <a:r>
                        <a:rPr lang="ja-JP" altLang="en-US" sz="1050" b="1" dirty="0" smtClean="0"/>
                        <a:t/>
                      </a:r>
                      <a:br>
                        <a:rPr lang="ja-JP" altLang="en-US" sz="1050" b="1" dirty="0" smtClean="0"/>
                      </a:br>
                      <a:r>
                        <a:rPr lang="en-US" altLang="ja-JP" sz="1050" b="1" i="0" kern="1200" dirty="0" smtClean="0">
                          <a:solidFill>
                            <a:schemeClr val="dk1"/>
                          </a:solidFill>
                          <a:effectLst/>
                          <a:latin typeface="+mn-lt"/>
                          <a:ea typeface="+mn-ea"/>
                          <a:cs typeface="+mn-cs"/>
                        </a:rPr>
                        <a:t>3.</a:t>
                      </a:r>
                      <a:r>
                        <a:rPr lang="ja-JP" altLang="en-US" sz="1050" b="1" i="0" kern="1200" dirty="0" smtClean="0">
                          <a:solidFill>
                            <a:schemeClr val="dk1"/>
                          </a:solidFill>
                          <a:effectLst/>
                          <a:latin typeface="+mn-lt"/>
                          <a:ea typeface="+mn-ea"/>
                          <a:cs typeface="+mn-cs"/>
                        </a:rPr>
                        <a:t>キー値と合わせて値を設定することにより、キー値を元に値を参照できる。</a:t>
                      </a:r>
                      <a:r>
                        <a:rPr lang="ja-JP" altLang="en-US" sz="1050" b="1" dirty="0" smtClean="0"/>
                        <a:t/>
                      </a:r>
                      <a:br>
                        <a:rPr lang="ja-JP" altLang="en-US" sz="1050" b="1" dirty="0" smtClean="0"/>
                      </a:br>
                      <a:r>
                        <a:rPr lang="en-US" altLang="ja-JP" sz="1050" b="1" i="0" kern="1200" dirty="0" smtClean="0">
                          <a:solidFill>
                            <a:schemeClr val="dk1"/>
                          </a:solidFill>
                          <a:effectLst/>
                          <a:latin typeface="+mn-lt"/>
                          <a:ea typeface="+mn-ea"/>
                          <a:cs typeface="+mn-cs"/>
                        </a:rPr>
                        <a:t>4.</a:t>
                      </a:r>
                      <a:r>
                        <a:rPr lang="ja-JP" altLang="en-US" sz="1050" b="1" i="0" kern="1200" dirty="0" smtClean="0">
                          <a:solidFill>
                            <a:schemeClr val="dk1"/>
                          </a:solidFill>
                          <a:effectLst/>
                          <a:latin typeface="+mn-lt"/>
                          <a:ea typeface="+mn-ea"/>
                          <a:cs typeface="+mn-cs"/>
                        </a:rPr>
                        <a:t>格納した各要素の変更は可能。</a:t>
                      </a:r>
                      <a:endParaRPr kumimoji="1" lang="ja-JP" altLang="en-US" sz="1050" b="1" dirty="0">
                        <a:latin typeface="+mn-lt"/>
                      </a:endParaRPr>
                    </a:p>
                  </a:txBody>
                  <a:tcPr anchor="ctr"/>
                </a:tc>
                <a:tc>
                  <a:txBody>
                    <a:bodyPr/>
                    <a:lstStyle/>
                    <a:p>
                      <a:pPr algn="l"/>
                      <a:r>
                        <a:rPr lang="en-US" altLang="ja-JP" sz="1200" b="1" i="0" kern="1200" dirty="0" err="1" smtClean="0">
                          <a:solidFill>
                            <a:schemeClr val="dk1"/>
                          </a:solidFill>
                          <a:effectLst/>
                          <a:latin typeface="+mn-lt"/>
                          <a:ea typeface="+mn-ea"/>
                          <a:cs typeface="+mn-cs"/>
                        </a:rPr>
                        <a:t>dict</a:t>
                      </a:r>
                      <a:r>
                        <a:rPr lang="en-US" altLang="ja-JP" sz="1200" b="1" i="0" kern="1200" dirty="0" smtClean="0">
                          <a:solidFill>
                            <a:schemeClr val="dk1"/>
                          </a:solidFill>
                          <a:effectLst/>
                          <a:latin typeface="+mn-lt"/>
                          <a:ea typeface="+mn-ea"/>
                          <a:cs typeface="+mn-cs"/>
                        </a:rPr>
                        <a:t> = {'Key1' : 'Val1', 'Key2' : 'Val2'}</a:t>
                      </a:r>
                      <a:endParaRPr kumimoji="1" lang="ja-JP" altLang="en-US" sz="1200" b="1" dirty="0">
                        <a:latin typeface="+mn-lt"/>
                      </a:endParaRPr>
                    </a:p>
                  </a:txBody>
                  <a:tcPr anchor="ctr"/>
                </a:tc>
                <a:extLst>
                  <a:ext uri="{0D108BD9-81ED-4DB2-BD59-A6C34878D82A}">
                    <a16:rowId xmlns:a16="http://schemas.microsoft.com/office/drawing/2014/main" val="635279466"/>
                  </a:ext>
                </a:extLst>
              </a:tr>
            </a:tbl>
          </a:graphicData>
        </a:graphic>
      </p:graphicFrame>
    </p:spTree>
    <p:extLst>
      <p:ext uri="{BB962C8B-B14F-4D97-AF65-F5344CB8AC3E}">
        <p14:creationId xmlns:p14="http://schemas.microsoft.com/office/powerpoint/2010/main" val="38098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en-US" altLang="ja-JP" dirty="0" smtClean="0"/>
              <a:t>Python</a:t>
            </a:r>
            <a:r>
              <a:rPr kumimoji="1" lang="ja-JP" altLang="en-US" dirty="0" smtClean="0"/>
              <a:t>の実行方法</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78208" y="1275125"/>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Hello World</a:t>
            </a:r>
            <a:r>
              <a:rPr lang="ja-JP" altLang="en-US" sz="2400" b="1" dirty="0" smtClean="0">
                <a:solidFill>
                  <a:schemeClr val="bg1"/>
                </a:solidFill>
                <a:ea typeface="Yu Gothic"/>
              </a:rPr>
              <a:t>を出力</a:t>
            </a:r>
            <a:r>
              <a:rPr lang="ja-JP" altLang="en-US" sz="2400" b="1" dirty="0" smtClean="0">
                <a:solidFill>
                  <a:schemeClr val="bg1"/>
                </a:solidFill>
                <a:ea typeface="Yu Gothic"/>
              </a:rPr>
              <a:t>をしてみよう！</a:t>
            </a:r>
            <a:endParaRPr lang="ja-JP" sz="2400" b="1" dirty="0">
              <a:solidFill>
                <a:schemeClr val="bg1"/>
              </a:solidFill>
              <a:ea typeface="Yu Gothic"/>
            </a:endParaRPr>
          </a:p>
        </p:txBody>
      </p:sp>
      <p:graphicFrame>
        <p:nvGraphicFramePr>
          <p:cNvPr id="7" name="図表 6"/>
          <p:cNvGraphicFramePr/>
          <p:nvPr>
            <p:extLst>
              <p:ext uri="{D42A27DB-BD31-4B8C-83A1-F6EECF244321}">
                <p14:modId xmlns:p14="http://schemas.microsoft.com/office/powerpoint/2010/main" val="2880317255"/>
              </p:ext>
            </p:extLst>
          </p:nvPr>
        </p:nvGraphicFramePr>
        <p:xfrm>
          <a:off x="449469" y="2121665"/>
          <a:ext cx="11495920" cy="992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図 12"/>
          <p:cNvPicPr>
            <a:picLocks noChangeAspect="1"/>
          </p:cNvPicPr>
          <p:nvPr/>
        </p:nvPicPr>
        <p:blipFill>
          <a:blip r:embed="rId7"/>
          <a:stretch>
            <a:fillRect/>
          </a:stretch>
        </p:blipFill>
        <p:spPr>
          <a:xfrm>
            <a:off x="1440297" y="3440570"/>
            <a:ext cx="3984048" cy="2611267"/>
          </a:xfrm>
          <a:prstGeom prst="rect">
            <a:avLst/>
          </a:prstGeom>
        </p:spPr>
      </p:pic>
      <p:sp>
        <p:nvSpPr>
          <p:cNvPr id="12" name="角丸四角形吹き出し 11"/>
          <p:cNvSpPr/>
          <p:nvPr/>
        </p:nvSpPr>
        <p:spPr>
          <a:xfrm>
            <a:off x="74814" y="3894092"/>
            <a:ext cx="1330310" cy="852111"/>
          </a:xfrm>
          <a:prstGeom prst="wedgeRoundRectCallout">
            <a:avLst>
              <a:gd name="adj1" fmla="val 115555"/>
              <a:gd name="adj2" fmla="val 50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t>①</a:t>
            </a:r>
            <a:endParaRPr kumimoji="1" lang="en-US" altLang="ja-JP" sz="900" dirty="0" smtClean="0"/>
          </a:p>
          <a:p>
            <a:pPr algn="ctr"/>
            <a:r>
              <a:rPr kumimoji="1" lang="ja-JP" altLang="en-US" sz="900" dirty="0" smtClean="0"/>
              <a:t>クリックでフォルダを作成</a:t>
            </a:r>
            <a:endParaRPr kumimoji="1" lang="ja-JP" altLang="en-US" sz="900" dirty="0"/>
          </a:p>
        </p:txBody>
      </p:sp>
      <p:sp>
        <p:nvSpPr>
          <p:cNvPr id="14" name="正方形/長方形 13"/>
          <p:cNvSpPr/>
          <p:nvPr/>
        </p:nvSpPr>
        <p:spPr>
          <a:xfrm>
            <a:off x="2743200" y="4746203"/>
            <a:ext cx="182880" cy="1832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吹き出し 15"/>
          <p:cNvSpPr/>
          <p:nvPr/>
        </p:nvSpPr>
        <p:spPr>
          <a:xfrm>
            <a:off x="74814" y="5702530"/>
            <a:ext cx="1330310" cy="798195"/>
          </a:xfrm>
          <a:prstGeom prst="wedgeRoundRectCallout">
            <a:avLst>
              <a:gd name="adj1" fmla="val 114310"/>
              <a:gd name="adj2" fmla="val -98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t>②</a:t>
            </a:r>
            <a:endParaRPr kumimoji="1" lang="en-US" altLang="ja-JP" sz="900" dirty="0" smtClean="0"/>
          </a:p>
          <a:p>
            <a:pPr algn="ctr"/>
            <a:r>
              <a:rPr kumimoji="1" lang="ja-JP" altLang="en-US" sz="900" dirty="0" smtClean="0"/>
              <a:t>クリックでファイルを作成</a:t>
            </a:r>
            <a:endParaRPr kumimoji="1" lang="en-US" altLang="ja-JP" sz="900" dirty="0" smtClean="0"/>
          </a:p>
          <a:p>
            <a:pPr algn="ctr"/>
            <a:r>
              <a:rPr lang="ja-JP" altLang="en-US" sz="900" dirty="0"/>
              <a:t>ファイル名</a:t>
            </a:r>
            <a:r>
              <a:rPr lang="ja-JP" altLang="en-US" sz="900" dirty="0" smtClean="0"/>
              <a:t>は「</a:t>
            </a:r>
            <a:r>
              <a:rPr lang="en-US" altLang="ja-JP" sz="900" dirty="0" smtClean="0"/>
              <a:t>helloworld.py</a:t>
            </a:r>
            <a:r>
              <a:rPr lang="ja-JP" altLang="en-US" sz="900" dirty="0" smtClean="0"/>
              <a:t>」</a:t>
            </a:r>
            <a:endParaRPr kumimoji="1" lang="ja-JP" altLang="en-US" sz="900" dirty="0"/>
          </a:p>
        </p:txBody>
      </p:sp>
      <p:sp>
        <p:nvSpPr>
          <p:cNvPr id="17" name="角丸四角形吹き出し 16"/>
          <p:cNvSpPr/>
          <p:nvPr/>
        </p:nvSpPr>
        <p:spPr>
          <a:xfrm>
            <a:off x="3703092" y="4746203"/>
            <a:ext cx="1402711" cy="672169"/>
          </a:xfrm>
          <a:prstGeom prst="wedgeRoundRectCallout">
            <a:avLst>
              <a:gd name="adj1" fmla="val -19823"/>
              <a:gd name="adj2" fmla="val -1216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t>③</a:t>
            </a:r>
            <a:endParaRPr lang="en-US" altLang="ja-JP" sz="900" dirty="0" smtClean="0"/>
          </a:p>
          <a:p>
            <a:pPr algn="ctr"/>
            <a:r>
              <a:rPr lang="ja-JP" altLang="en-US" sz="900" dirty="0" smtClean="0"/>
              <a:t>作成したファイルの中にプログラムを記入</a:t>
            </a:r>
            <a:endParaRPr kumimoji="1" lang="en-US" altLang="ja-JP" sz="900" dirty="0" smtClean="0"/>
          </a:p>
          <a:p>
            <a:pPr algn="ctr"/>
            <a:endParaRPr kumimoji="1" lang="ja-JP" altLang="en-US" sz="900" dirty="0"/>
          </a:p>
        </p:txBody>
      </p:sp>
      <p:pic>
        <p:nvPicPr>
          <p:cNvPr id="15" name="図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1439" y="3238470"/>
            <a:ext cx="4450197" cy="2818913"/>
          </a:xfrm>
          <a:prstGeom prst="rect">
            <a:avLst/>
          </a:prstGeom>
        </p:spPr>
      </p:pic>
      <p:sp>
        <p:nvSpPr>
          <p:cNvPr id="19" name="正方形/長方形 18"/>
          <p:cNvSpPr/>
          <p:nvPr/>
        </p:nvSpPr>
        <p:spPr>
          <a:xfrm>
            <a:off x="7193280" y="4316853"/>
            <a:ext cx="2778356" cy="1734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吹き出し 19"/>
          <p:cNvSpPr/>
          <p:nvPr/>
        </p:nvSpPr>
        <p:spPr>
          <a:xfrm>
            <a:off x="10323894" y="4593361"/>
            <a:ext cx="1530056" cy="672169"/>
          </a:xfrm>
          <a:prstGeom prst="wedgeRoundRectCallout">
            <a:avLst>
              <a:gd name="adj1" fmla="val -115235"/>
              <a:gd name="adj2" fmla="val 39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t>④</a:t>
            </a:r>
            <a:endParaRPr lang="en-US" altLang="ja-JP" sz="900" dirty="0" smtClean="0"/>
          </a:p>
          <a:p>
            <a:pPr algn="ctr"/>
            <a:r>
              <a:rPr kumimoji="1" lang="ja-JP" altLang="en-US" sz="900" dirty="0" smtClean="0"/>
              <a:t>「</a:t>
            </a:r>
            <a:r>
              <a:rPr kumimoji="1" lang="en-US" altLang="ja-JP" sz="900" dirty="0" smtClean="0"/>
              <a:t>cd </a:t>
            </a:r>
            <a:r>
              <a:rPr kumimoji="1" lang="ja-JP" altLang="en-US" sz="900" dirty="0" smtClean="0"/>
              <a:t>ディレクトリ名」で実行フォルダへ移動</a:t>
            </a:r>
            <a:endParaRPr kumimoji="1" lang="ja-JP" altLang="en-US" sz="900" dirty="0"/>
          </a:p>
        </p:txBody>
      </p:sp>
      <p:sp>
        <p:nvSpPr>
          <p:cNvPr id="21" name="角丸四角形吹き出し 20"/>
          <p:cNvSpPr/>
          <p:nvPr/>
        </p:nvSpPr>
        <p:spPr>
          <a:xfrm>
            <a:off x="10341693" y="5379668"/>
            <a:ext cx="1603695" cy="672169"/>
          </a:xfrm>
          <a:prstGeom prst="wedgeRoundRectCallout">
            <a:avLst>
              <a:gd name="adj1" fmla="val -80464"/>
              <a:gd name="adj2" fmla="val -326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t>⑤</a:t>
            </a:r>
            <a:endParaRPr lang="en-US" altLang="ja-JP" sz="900" dirty="0" smtClean="0"/>
          </a:p>
          <a:p>
            <a:pPr algn="ctr"/>
            <a:r>
              <a:rPr lang="en-US" altLang="ja-JP" sz="900" dirty="0" smtClean="0"/>
              <a:t>Python</a:t>
            </a:r>
            <a:r>
              <a:rPr lang="ja-JP" altLang="en-US" sz="900" dirty="0" smtClean="0"/>
              <a:t>の実行方法はファイル名を入力するだけ</a:t>
            </a:r>
            <a:endParaRPr lang="en-US" altLang="ja-JP" sz="900" dirty="0" smtClean="0"/>
          </a:p>
        </p:txBody>
      </p:sp>
      <p:sp>
        <p:nvSpPr>
          <p:cNvPr id="22" name="角丸四角形吹き出し 21"/>
          <p:cNvSpPr/>
          <p:nvPr/>
        </p:nvSpPr>
        <p:spPr>
          <a:xfrm>
            <a:off x="7484885" y="5947705"/>
            <a:ext cx="1603695" cy="672169"/>
          </a:xfrm>
          <a:prstGeom prst="wedgeRoundRectCallout">
            <a:avLst>
              <a:gd name="adj1" fmla="val -29666"/>
              <a:gd name="adj2" fmla="val -895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t>⑥</a:t>
            </a:r>
            <a:endParaRPr lang="en-US" altLang="ja-JP" sz="900" dirty="0" smtClean="0"/>
          </a:p>
          <a:p>
            <a:pPr algn="ctr"/>
            <a:r>
              <a:rPr lang="en-US" altLang="ja-JP" sz="900" dirty="0" err="1" smtClean="0"/>
              <a:t>Hellow</a:t>
            </a:r>
            <a:r>
              <a:rPr lang="en-US" altLang="ja-JP" sz="900" dirty="0" smtClean="0"/>
              <a:t> World</a:t>
            </a:r>
            <a:r>
              <a:rPr lang="ja-JP" altLang="en-US" sz="900" dirty="0" smtClean="0"/>
              <a:t>が表示されている</a:t>
            </a:r>
            <a:endParaRPr lang="en-US" altLang="ja-JP" sz="900" dirty="0" smtClean="0"/>
          </a:p>
        </p:txBody>
      </p:sp>
    </p:spTree>
    <p:extLst>
      <p:ext uri="{BB962C8B-B14F-4D97-AF65-F5344CB8AC3E}">
        <p14:creationId xmlns:p14="http://schemas.microsoft.com/office/powerpoint/2010/main" val="267270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出力</a:t>
            </a:r>
            <a:r>
              <a:rPr kumimoji="1" lang="en-US" altLang="ja-JP" dirty="0" smtClean="0"/>
              <a:t>(print)</a:t>
            </a:r>
            <a:r>
              <a:rPr kumimoji="1" lang="ja-JP" altLang="en-US" dirty="0" smtClean="0"/>
              <a:t>①</a:t>
            </a:r>
            <a:endParaRPr kumimoji="1" lang="ja-JP" altLang="en-US" dirty="0"/>
          </a:p>
        </p:txBody>
      </p:sp>
      <p:sp>
        <p:nvSpPr>
          <p:cNvPr id="18"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bg1"/>
                </a:solidFill>
                <a:ea typeface="Yu Gothic"/>
              </a:rPr>
              <a:t>Print</a:t>
            </a:r>
            <a:r>
              <a:rPr lang="ja-JP" altLang="en-US" sz="2400" b="1" dirty="0" smtClean="0">
                <a:solidFill>
                  <a:schemeClr val="bg1"/>
                </a:solidFill>
                <a:ea typeface="Yu Gothic"/>
              </a:rPr>
              <a:t>を使って出力をしてみよう！</a:t>
            </a:r>
            <a:endParaRPr lang="ja-JP" sz="2400" b="1" dirty="0">
              <a:solidFill>
                <a:schemeClr val="bg1"/>
              </a:solidFill>
              <a:ea typeface="Yu Gothic"/>
            </a:endParaRPr>
          </a:p>
        </p:txBody>
      </p:sp>
      <p:sp>
        <p:nvSpPr>
          <p:cNvPr id="3" name="コンテンツ プレースホルダー 2"/>
          <p:cNvSpPr>
            <a:spLocks noGrp="1"/>
          </p:cNvSpPr>
          <p:nvPr>
            <p:ph idx="1"/>
          </p:nvPr>
        </p:nvSpPr>
        <p:spPr>
          <a:xfrm>
            <a:off x="1869738" y="4597843"/>
            <a:ext cx="8768804" cy="1277043"/>
          </a:xfrm>
        </p:spPr>
        <p:txBody>
          <a:bodyPr tIns="54000" bIns="54000"/>
          <a:lstStyle/>
          <a:p>
            <a:pPr>
              <a:lnSpc>
                <a:spcPct val="100000"/>
              </a:lnSpc>
              <a:spcBef>
                <a:spcPts val="300"/>
              </a:spcBef>
            </a:pPr>
            <a:r>
              <a:rPr kumimoji="1" lang="ja-JP" altLang="en-US" dirty="0"/>
              <a:t>文字列や数値などを</a:t>
            </a:r>
            <a:r>
              <a:rPr kumimoji="1" lang="en-US" altLang="ja-JP" dirty="0"/>
              <a:t>print()</a:t>
            </a:r>
            <a:r>
              <a:rPr kumimoji="1" lang="ja-JP" altLang="en-US" dirty="0"/>
              <a:t>関数の引数に渡すとその値が出力</a:t>
            </a:r>
            <a:r>
              <a:rPr kumimoji="1" lang="ja-JP" altLang="en-US" dirty="0" smtClean="0"/>
              <a:t>される</a:t>
            </a:r>
            <a:endParaRPr kumimoji="1" lang="en-US" altLang="ja-JP" dirty="0" smtClean="0"/>
          </a:p>
          <a:p>
            <a:pPr>
              <a:lnSpc>
                <a:spcPct val="100000"/>
              </a:lnSpc>
              <a:spcBef>
                <a:spcPts val="300"/>
              </a:spcBef>
            </a:pPr>
            <a:r>
              <a:rPr kumimoji="1" lang="ja-JP" altLang="en-US" b="1" dirty="0" smtClean="0">
                <a:solidFill>
                  <a:schemeClr val="accent5"/>
                </a:solidFill>
              </a:rPr>
              <a:t>ダブルクォーテーション</a:t>
            </a:r>
            <a:r>
              <a:rPr kumimoji="1" lang="ja-JP" altLang="en-US" dirty="0"/>
              <a:t>もしく</a:t>
            </a:r>
            <a:r>
              <a:rPr kumimoji="1" lang="ja-JP" altLang="en-US" dirty="0" smtClean="0"/>
              <a:t>はシ</a:t>
            </a:r>
            <a:r>
              <a:rPr kumimoji="1" lang="ja-JP" altLang="en-US" b="1" dirty="0" smtClean="0">
                <a:solidFill>
                  <a:schemeClr val="accent5"/>
                </a:solidFill>
              </a:rPr>
              <a:t>ングルクォーテーション</a:t>
            </a:r>
            <a:r>
              <a:rPr kumimoji="1" lang="ja-JP" altLang="en-US" dirty="0" smtClean="0"/>
              <a:t>で囲った場合は</a:t>
            </a:r>
            <a:r>
              <a:rPr kumimoji="1" lang="ja-JP" altLang="en-US" b="1" dirty="0" smtClean="0">
                <a:solidFill>
                  <a:srgbClr val="FF0000"/>
                </a:solidFill>
              </a:rPr>
              <a:t>文字列として認識</a:t>
            </a:r>
            <a:r>
              <a:rPr kumimoji="1" lang="ja-JP" altLang="en-US" dirty="0" smtClean="0"/>
              <a:t>する</a:t>
            </a:r>
            <a:endParaRPr kumimoji="1" lang="ja-JP" altLang="en-US" dirty="0"/>
          </a:p>
        </p:txBody>
      </p:sp>
      <p:sp>
        <p:nvSpPr>
          <p:cNvPr id="4" name="正方形/長方形 3"/>
          <p:cNvSpPr/>
          <p:nvPr/>
        </p:nvSpPr>
        <p:spPr>
          <a:xfrm>
            <a:off x="2808828" y="2922300"/>
            <a:ext cx="3359216" cy="127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a:solidFill>
                  <a:srgbClr val="6A9955"/>
                </a:solidFill>
                <a:latin typeface="Consolas" panose="020B0609020204030204" pitchFamily="49" charset="0"/>
              </a:rPr>
              <a:t>#</a:t>
            </a:r>
            <a:r>
              <a:rPr lang="ja-JP" altLang="en-US" dirty="0" smtClean="0">
                <a:solidFill>
                  <a:srgbClr val="6A9955"/>
                </a:solidFill>
                <a:latin typeface="Consolas" panose="020B0609020204030204" pitchFamily="49" charset="0"/>
              </a:rPr>
              <a:t>数値</a:t>
            </a:r>
            <a:r>
              <a:rPr lang="ja-JP" altLang="en-US" dirty="0">
                <a:solidFill>
                  <a:srgbClr val="6A9955"/>
                </a:solidFill>
                <a:latin typeface="Consolas" panose="020B0609020204030204" pitchFamily="49" charset="0"/>
              </a:rPr>
              <a:t>の</a:t>
            </a:r>
            <a:r>
              <a:rPr lang="ja-JP" altLang="en-US" dirty="0" smtClean="0">
                <a:solidFill>
                  <a:srgbClr val="6A9955"/>
                </a:solidFill>
                <a:latin typeface="Consolas" panose="020B0609020204030204" pitchFamily="49" charset="0"/>
              </a:rPr>
              <a:t>表示</a:t>
            </a:r>
            <a:r>
              <a:rPr lang="en-US" altLang="ja-JP" dirty="0">
                <a:solidFill>
                  <a:srgbClr val="6A9955"/>
                </a:solidFill>
                <a:latin typeface="Consolas" panose="020B0609020204030204" pitchFamily="49" charset="0"/>
              </a:rPr>
              <a:t>(</a:t>
            </a:r>
            <a:r>
              <a:rPr lang="en-US" altLang="ja-JP" dirty="0" smtClean="0">
                <a:solidFill>
                  <a:srgbClr val="6A9955"/>
                </a:solidFill>
                <a:latin typeface="Consolas" panose="020B0609020204030204" pitchFamily="49" charset="0"/>
              </a:rPr>
              <a:t>print_1.py)</a:t>
            </a:r>
            <a:endParaRPr lang="ja-JP" altLang="en-US" dirty="0">
              <a:solidFill>
                <a:srgbClr val="D4D4D4"/>
              </a:solidFill>
              <a:latin typeface="Consolas" panose="020B0609020204030204" pitchFamily="49" charset="0"/>
            </a:endParaRPr>
          </a:p>
          <a:p>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100</a:t>
            </a:r>
            <a:r>
              <a:rPr lang="en-US" altLang="ja-JP" dirty="0">
                <a:solidFill>
                  <a:srgbClr val="D4D4D4"/>
                </a:solidFill>
                <a:latin typeface="Consolas" panose="020B0609020204030204" pitchFamily="49" charset="0"/>
              </a:rPr>
              <a:t>)</a:t>
            </a:r>
          </a:p>
          <a:p>
            <a:r>
              <a:rPr lang="en-US" altLang="ja-JP" dirty="0" smtClean="0">
                <a:solidFill>
                  <a:srgbClr val="FF0000"/>
                </a:solidFill>
                <a:latin typeface="Consolas" panose="020B0609020204030204" pitchFamily="49" charset="0"/>
              </a:rPr>
              <a:t>&gt;&gt; </a:t>
            </a:r>
            <a:r>
              <a:rPr lang="en-US" altLang="ja-JP" dirty="0" smtClean="0">
                <a:solidFill>
                  <a:srgbClr val="FF0000"/>
                </a:solidFill>
                <a:latin typeface="Consolas" panose="020B0609020204030204" pitchFamily="49" charset="0"/>
              </a:rPr>
              <a:t>100</a:t>
            </a:r>
            <a:endParaRPr lang="en-US" altLang="ja-JP" dirty="0">
              <a:solidFill>
                <a:srgbClr val="FF0000"/>
              </a:solidFill>
              <a:latin typeface="Consolas" panose="020B0609020204030204" pitchFamily="49" charset="0"/>
            </a:endParaRPr>
          </a:p>
        </p:txBody>
      </p:sp>
      <p:sp>
        <p:nvSpPr>
          <p:cNvPr id="10" name="正方形/長方形 9"/>
          <p:cNvSpPr/>
          <p:nvPr/>
        </p:nvSpPr>
        <p:spPr>
          <a:xfrm>
            <a:off x="6443384" y="2922300"/>
            <a:ext cx="3398885" cy="12718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a:solidFill>
                  <a:srgbClr val="6A9955"/>
                </a:solidFill>
                <a:latin typeface="Consolas" panose="020B0609020204030204" pitchFamily="49" charset="0"/>
              </a:rPr>
              <a:t>#</a:t>
            </a:r>
            <a:r>
              <a:rPr lang="ja-JP" altLang="en-US" dirty="0" smtClean="0">
                <a:solidFill>
                  <a:srgbClr val="6A9955"/>
                </a:solidFill>
                <a:latin typeface="Consolas" panose="020B0609020204030204" pitchFamily="49" charset="0"/>
              </a:rPr>
              <a:t>文字列</a:t>
            </a:r>
            <a:r>
              <a:rPr lang="ja-JP" altLang="en-US" dirty="0">
                <a:solidFill>
                  <a:srgbClr val="6A9955"/>
                </a:solidFill>
                <a:latin typeface="Consolas" panose="020B0609020204030204" pitchFamily="49" charset="0"/>
              </a:rPr>
              <a:t>の</a:t>
            </a:r>
            <a:r>
              <a:rPr lang="ja-JP" altLang="en-US" dirty="0" smtClean="0">
                <a:solidFill>
                  <a:srgbClr val="6A9955"/>
                </a:solidFill>
                <a:latin typeface="Consolas" panose="020B0609020204030204" pitchFamily="49" charset="0"/>
              </a:rPr>
              <a:t>表示</a:t>
            </a:r>
            <a:r>
              <a:rPr lang="en-US" altLang="ja-JP" dirty="0" smtClean="0">
                <a:solidFill>
                  <a:srgbClr val="6A9955"/>
                </a:solidFill>
                <a:latin typeface="Consolas" panose="020B0609020204030204" pitchFamily="49" charset="0"/>
              </a:rPr>
              <a:t>(helloworld.py)</a:t>
            </a:r>
            <a:endParaRPr lang="ja-JP" altLang="en-US" dirty="0">
              <a:solidFill>
                <a:srgbClr val="D4D4D4"/>
              </a:solidFill>
              <a:latin typeface="Consolas" panose="020B0609020204030204" pitchFamily="49" charset="0"/>
            </a:endParaRPr>
          </a:p>
          <a:p>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"Hello World"</a:t>
            </a:r>
            <a:r>
              <a:rPr lang="en-US" altLang="ja-JP" dirty="0">
                <a:solidFill>
                  <a:srgbClr val="D4D4D4"/>
                </a:solidFill>
                <a:latin typeface="Consolas" panose="020B0609020204030204" pitchFamily="49" charset="0"/>
              </a:rPr>
              <a:t>)</a:t>
            </a:r>
          </a:p>
          <a:p>
            <a:r>
              <a:rPr lang="en-US" altLang="ja-JP" dirty="0" smtClean="0">
                <a:solidFill>
                  <a:srgbClr val="FF0000"/>
                </a:solidFill>
                <a:latin typeface="Consolas" panose="020B0609020204030204" pitchFamily="49" charset="0"/>
              </a:rPr>
              <a:t>&gt;&gt;</a:t>
            </a:r>
            <a:r>
              <a:rPr lang="en-US" altLang="ja-JP" dirty="0" smtClean="0">
                <a:solidFill>
                  <a:srgbClr val="FF0000"/>
                </a:solidFill>
                <a:latin typeface="Consolas" panose="020B0609020204030204" pitchFamily="49" charset="0"/>
              </a:rPr>
              <a:t> </a:t>
            </a:r>
            <a:r>
              <a:rPr lang="en-US" altLang="ja-JP" dirty="0">
                <a:solidFill>
                  <a:srgbClr val="FF0000"/>
                </a:solidFill>
                <a:latin typeface="Consolas" panose="020B0609020204030204" pitchFamily="49" charset="0"/>
              </a:rPr>
              <a:t>Hello World</a:t>
            </a:r>
            <a:endParaRPr lang="en-US" altLang="ja-JP"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115694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出力</a:t>
            </a:r>
            <a:r>
              <a:rPr kumimoji="1" lang="en-US" altLang="ja-JP" dirty="0" smtClean="0"/>
              <a:t>(print)</a:t>
            </a:r>
            <a:r>
              <a:rPr kumimoji="1" lang="ja-JP" altLang="en-US" dirty="0"/>
              <a:t>②</a:t>
            </a:r>
          </a:p>
        </p:txBody>
      </p:sp>
      <p:sp>
        <p:nvSpPr>
          <p:cNvPr id="11" name="正方形/長方形 10"/>
          <p:cNvSpPr/>
          <p:nvPr/>
        </p:nvSpPr>
        <p:spPr>
          <a:xfrm>
            <a:off x="2595326" y="2817921"/>
            <a:ext cx="3391981" cy="127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6A9955"/>
                </a:solidFill>
                <a:latin typeface="Consolas" panose="020B0609020204030204" pitchFamily="49" charset="0"/>
              </a:rPr>
              <a:t>#</a:t>
            </a:r>
            <a:r>
              <a:rPr lang="ja-JP" altLang="en-US" dirty="0" smtClean="0">
                <a:solidFill>
                  <a:srgbClr val="6A9955"/>
                </a:solidFill>
                <a:latin typeface="Consolas" panose="020B0609020204030204" pitchFamily="49" charset="0"/>
              </a:rPr>
              <a:t>文字列</a:t>
            </a:r>
            <a:r>
              <a:rPr lang="ja-JP" altLang="en-US" dirty="0">
                <a:solidFill>
                  <a:srgbClr val="6A9955"/>
                </a:solidFill>
                <a:latin typeface="Consolas" panose="020B0609020204030204" pitchFamily="49" charset="0"/>
              </a:rPr>
              <a:t>の</a:t>
            </a:r>
            <a:r>
              <a:rPr lang="ja-JP" altLang="en-US" dirty="0" smtClean="0">
                <a:solidFill>
                  <a:srgbClr val="6A9955"/>
                </a:solidFill>
                <a:latin typeface="Consolas" panose="020B0609020204030204" pitchFamily="49" charset="0"/>
              </a:rPr>
              <a:t>表示</a:t>
            </a:r>
            <a:r>
              <a:rPr lang="en-US" altLang="ja-JP" dirty="0" smtClean="0">
                <a:solidFill>
                  <a:srgbClr val="6A9955"/>
                </a:solidFill>
                <a:latin typeface="Consolas" panose="020B0609020204030204" pitchFamily="49" charset="0"/>
              </a:rPr>
              <a:t>(print_2.py)</a:t>
            </a:r>
            <a:endParaRPr lang="ja-JP" altLang="en-US" dirty="0">
              <a:solidFill>
                <a:srgbClr val="D4D4D4"/>
              </a:solidFill>
              <a:latin typeface="Consolas" panose="020B0609020204030204" pitchFamily="49" charset="0"/>
            </a:endParaRPr>
          </a:p>
          <a:p>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"1.00000"</a:t>
            </a:r>
            <a:r>
              <a:rPr lang="en-US" altLang="ja-JP" dirty="0">
                <a:solidFill>
                  <a:srgbClr val="D4D4D4"/>
                </a:solidFill>
                <a:latin typeface="Consolas" panose="020B0609020204030204" pitchFamily="49" charset="0"/>
              </a:rPr>
              <a:t>)</a:t>
            </a:r>
          </a:p>
          <a:p>
            <a:r>
              <a:rPr lang="en-US" altLang="ja-JP" dirty="0" smtClean="0">
                <a:solidFill>
                  <a:srgbClr val="FF0000"/>
                </a:solidFill>
                <a:latin typeface="Consolas" panose="020B0609020204030204" pitchFamily="49" charset="0"/>
              </a:rPr>
              <a:t>&gt;&gt;</a:t>
            </a:r>
            <a:r>
              <a:rPr lang="en-US" altLang="ja-JP" dirty="0" smtClean="0">
                <a:solidFill>
                  <a:srgbClr val="FF0000"/>
                </a:solidFill>
                <a:latin typeface="Consolas" panose="020B0609020204030204" pitchFamily="49" charset="0"/>
              </a:rPr>
              <a:t> </a:t>
            </a:r>
            <a:r>
              <a:rPr lang="en-US" altLang="ja-JP" dirty="0" smtClean="0">
                <a:solidFill>
                  <a:srgbClr val="FF0000"/>
                </a:solidFill>
                <a:latin typeface="Consolas" panose="020B0609020204030204" pitchFamily="49" charset="0"/>
              </a:rPr>
              <a:t>1.00000</a:t>
            </a:r>
            <a:endParaRPr lang="en-US" altLang="ja-JP" b="0" dirty="0">
              <a:solidFill>
                <a:srgbClr val="FF0000"/>
              </a:solidFill>
              <a:effectLst/>
              <a:latin typeface="Consolas" panose="020B0609020204030204" pitchFamily="49" charset="0"/>
            </a:endParaRPr>
          </a:p>
        </p:txBody>
      </p:sp>
      <p:sp>
        <p:nvSpPr>
          <p:cNvPr id="12" name="正方形/長方形 11"/>
          <p:cNvSpPr/>
          <p:nvPr/>
        </p:nvSpPr>
        <p:spPr>
          <a:xfrm>
            <a:off x="6482593" y="2817921"/>
            <a:ext cx="3376302" cy="127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smtClean="0">
                <a:solidFill>
                  <a:srgbClr val="6A9955"/>
                </a:solidFill>
                <a:latin typeface="Consolas" panose="020B0609020204030204" pitchFamily="49" charset="0"/>
              </a:rPr>
              <a:t>#</a:t>
            </a:r>
            <a:r>
              <a:rPr lang="ja-JP" altLang="en-US" dirty="0" smtClean="0">
                <a:solidFill>
                  <a:srgbClr val="6A9955"/>
                </a:solidFill>
                <a:latin typeface="Consolas" panose="020B0609020204030204" pitchFamily="49" charset="0"/>
              </a:rPr>
              <a:t>小</a:t>
            </a:r>
            <a:r>
              <a:rPr lang="ja-JP" altLang="en-US" dirty="0">
                <a:solidFill>
                  <a:srgbClr val="6A9955"/>
                </a:solidFill>
                <a:latin typeface="Consolas" panose="020B0609020204030204" pitchFamily="49" charset="0"/>
              </a:rPr>
              <a:t>数点の</a:t>
            </a:r>
            <a:r>
              <a:rPr lang="ja-JP" altLang="en-US" dirty="0" smtClean="0">
                <a:solidFill>
                  <a:srgbClr val="6A9955"/>
                </a:solidFill>
                <a:latin typeface="Consolas" panose="020B0609020204030204" pitchFamily="49" charset="0"/>
              </a:rPr>
              <a:t>表示</a:t>
            </a:r>
            <a:r>
              <a:rPr lang="en-US" altLang="ja-JP" dirty="0" smtClean="0">
                <a:solidFill>
                  <a:srgbClr val="6A9955"/>
                </a:solidFill>
                <a:latin typeface="Consolas" panose="020B0609020204030204" pitchFamily="49" charset="0"/>
              </a:rPr>
              <a:t>(print_2.py)</a:t>
            </a:r>
            <a:endParaRPr lang="ja-JP" altLang="en-US" dirty="0">
              <a:solidFill>
                <a:srgbClr val="D4D4D4"/>
              </a:solidFill>
              <a:latin typeface="Consolas" panose="020B0609020204030204" pitchFamily="49" charset="0"/>
            </a:endParaRPr>
          </a:p>
          <a:p>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1.00000</a:t>
            </a:r>
            <a:r>
              <a:rPr lang="en-US" altLang="ja-JP" dirty="0">
                <a:solidFill>
                  <a:srgbClr val="D4D4D4"/>
                </a:solidFill>
                <a:latin typeface="Consolas" panose="020B0609020204030204" pitchFamily="49" charset="0"/>
              </a:rPr>
              <a:t>)</a:t>
            </a:r>
          </a:p>
          <a:p>
            <a:r>
              <a:rPr lang="en-US" altLang="ja-JP" dirty="0" smtClean="0">
                <a:solidFill>
                  <a:srgbClr val="FF0000"/>
                </a:solidFill>
                <a:latin typeface="Consolas" panose="020B0609020204030204" pitchFamily="49" charset="0"/>
              </a:rPr>
              <a:t>&gt;&gt;</a:t>
            </a:r>
            <a:r>
              <a:rPr lang="en-US" altLang="ja-JP" dirty="0" smtClean="0">
                <a:solidFill>
                  <a:srgbClr val="FF0000"/>
                </a:solidFill>
                <a:latin typeface="Consolas" panose="020B0609020204030204" pitchFamily="49" charset="0"/>
              </a:rPr>
              <a:t> </a:t>
            </a:r>
            <a:r>
              <a:rPr lang="en-US" altLang="ja-JP" dirty="0">
                <a:solidFill>
                  <a:srgbClr val="FF0000"/>
                </a:solidFill>
                <a:latin typeface="Consolas" panose="020B0609020204030204" pitchFamily="49" charset="0"/>
              </a:rPr>
              <a:t>1.0</a:t>
            </a:r>
            <a:endParaRPr lang="en-US" altLang="ja-JP" b="0" dirty="0">
              <a:solidFill>
                <a:srgbClr val="FF0000"/>
              </a:solidFill>
              <a:effectLst/>
              <a:latin typeface="Consolas" panose="020B0609020204030204" pitchFamily="49" charset="0"/>
            </a:endParaRPr>
          </a:p>
        </p:txBody>
      </p:sp>
      <p:sp>
        <p:nvSpPr>
          <p:cNvPr id="5" name="コンテンツ プレースホルダー 4"/>
          <p:cNvSpPr>
            <a:spLocks noGrp="1"/>
          </p:cNvSpPr>
          <p:nvPr>
            <p:ph idx="1"/>
          </p:nvPr>
        </p:nvSpPr>
        <p:spPr>
          <a:xfrm>
            <a:off x="2219987" y="4427404"/>
            <a:ext cx="3767320" cy="1188827"/>
          </a:xfrm>
        </p:spPr>
        <p:txBody>
          <a:bodyPr/>
          <a:lstStyle/>
          <a:p>
            <a:pPr>
              <a:lnSpc>
                <a:spcPct val="100000"/>
              </a:lnSpc>
              <a:spcBef>
                <a:spcPts val="300"/>
              </a:spcBef>
            </a:pPr>
            <a:r>
              <a:rPr kumimoji="1" lang="ja-JP" altLang="en-US" sz="1800" b="1" dirty="0">
                <a:solidFill>
                  <a:srgbClr val="FF0000"/>
                </a:solidFill>
              </a:rPr>
              <a:t>文字列として認識した場合</a:t>
            </a:r>
            <a:r>
              <a:rPr kumimoji="1" lang="ja-JP" altLang="en-US" sz="1800" dirty="0" smtClean="0"/>
              <a:t>は変更なく</a:t>
            </a:r>
            <a:r>
              <a:rPr kumimoji="1" lang="en-US" altLang="ja-JP" sz="1800" dirty="0" smtClean="0"/>
              <a:t>[</a:t>
            </a:r>
            <a:r>
              <a:rPr kumimoji="1" lang="en-US" altLang="ja-JP" sz="1800" dirty="0"/>
              <a:t>1.00000]</a:t>
            </a:r>
            <a:r>
              <a:rPr kumimoji="1" lang="ja-JP" altLang="en-US" sz="1800" dirty="0"/>
              <a:t>と</a:t>
            </a:r>
            <a:r>
              <a:rPr lang="ja-JP" altLang="en-US" sz="1800" dirty="0"/>
              <a:t>表示されて</a:t>
            </a:r>
            <a:r>
              <a:rPr lang="ja-JP" altLang="en-US" sz="1800" dirty="0" smtClean="0"/>
              <a:t>いる</a:t>
            </a:r>
            <a:endParaRPr lang="en-US" altLang="ja-JP" sz="1800"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文字列型</a:t>
            </a:r>
            <a:r>
              <a:rPr lang="en-US" altLang="ja-JP" sz="2400" b="1" dirty="0" smtClean="0">
                <a:solidFill>
                  <a:schemeClr val="bg1"/>
                </a:solidFill>
                <a:ea typeface="Yu Gothic"/>
              </a:rPr>
              <a:t>(</a:t>
            </a:r>
            <a:r>
              <a:rPr lang="en-US" altLang="ja-JP" sz="2400" b="1" dirty="0" err="1" smtClean="0">
                <a:solidFill>
                  <a:schemeClr val="bg1"/>
                </a:solidFill>
                <a:ea typeface="Yu Gothic"/>
              </a:rPr>
              <a:t>str</a:t>
            </a:r>
            <a:r>
              <a:rPr lang="en-US" altLang="ja-JP" sz="2400" b="1" dirty="0" smtClean="0">
                <a:solidFill>
                  <a:schemeClr val="bg1"/>
                </a:solidFill>
                <a:ea typeface="Yu Gothic"/>
              </a:rPr>
              <a:t>)</a:t>
            </a:r>
            <a:r>
              <a:rPr lang="ja-JP" altLang="en-US" sz="2400" b="1" dirty="0" smtClean="0">
                <a:solidFill>
                  <a:schemeClr val="bg1"/>
                </a:solidFill>
                <a:ea typeface="Yu Gothic"/>
              </a:rPr>
              <a:t>と</a:t>
            </a:r>
            <a:r>
              <a:rPr lang="ja-JP" altLang="en-US" sz="2400" b="1" dirty="0" smtClean="0">
                <a:solidFill>
                  <a:schemeClr val="bg1"/>
                </a:solidFill>
                <a:ea typeface="Yu Gothic"/>
              </a:rPr>
              <a:t>数値型</a:t>
            </a:r>
            <a:r>
              <a:rPr lang="en-US" altLang="ja-JP" sz="2400" b="1" dirty="0" smtClean="0">
                <a:solidFill>
                  <a:schemeClr val="bg1"/>
                </a:solidFill>
                <a:ea typeface="Yu Gothic"/>
              </a:rPr>
              <a:t>(</a:t>
            </a:r>
            <a:r>
              <a:rPr lang="en-US" altLang="ja-JP" sz="2400" b="1" dirty="0" err="1" smtClean="0">
                <a:solidFill>
                  <a:schemeClr val="bg1"/>
                </a:solidFill>
                <a:ea typeface="Yu Gothic"/>
              </a:rPr>
              <a:t>int,float</a:t>
            </a:r>
            <a:r>
              <a:rPr lang="en-US" altLang="ja-JP" sz="2400" b="1" dirty="0" smtClean="0">
                <a:solidFill>
                  <a:schemeClr val="bg1"/>
                </a:solidFill>
                <a:ea typeface="Yu Gothic"/>
              </a:rPr>
              <a:t>)</a:t>
            </a:r>
            <a:r>
              <a:rPr lang="ja-JP" altLang="en-US" sz="2400" b="1" dirty="0" smtClean="0">
                <a:solidFill>
                  <a:schemeClr val="bg1"/>
                </a:solidFill>
                <a:ea typeface="Yu Gothic"/>
              </a:rPr>
              <a:t>の違い</a:t>
            </a:r>
            <a:endParaRPr lang="ja-JP" sz="2400" b="1" dirty="0">
              <a:solidFill>
                <a:schemeClr val="bg1"/>
              </a:solidFill>
              <a:ea typeface="Yu Gothic"/>
            </a:endParaRPr>
          </a:p>
        </p:txBody>
      </p:sp>
      <p:sp>
        <p:nvSpPr>
          <p:cNvPr id="15" name="コンテンツ プレースホルダー 4"/>
          <p:cNvSpPr txBox="1">
            <a:spLocks/>
          </p:cNvSpPr>
          <p:nvPr/>
        </p:nvSpPr>
        <p:spPr>
          <a:xfrm>
            <a:off x="6202849" y="4374574"/>
            <a:ext cx="3767320"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kumimoji="0" lang="en-US" altLang="ja-JP" sz="1800" dirty="0" smtClean="0"/>
              <a:t>Float</a:t>
            </a:r>
            <a:r>
              <a:rPr kumimoji="0" lang="ja-JP" altLang="en-US" sz="1800" dirty="0" smtClean="0"/>
              <a:t>型</a:t>
            </a:r>
            <a:r>
              <a:rPr kumimoji="0" lang="en-US" altLang="ja-JP" sz="1800" dirty="0" smtClean="0"/>
              <a:t>(</a:t>
            </a:r>
            <a:r>
              <a:rPr kumimoji="0" lang="ja-JP" altLang="en-US" sz="1800" dirty="0" smtClean="0"/>
              <a:t>浮動小数点型</a:t>
            </a:r>
            <a:r>
              <a:rPr kumimoji="0" lang="en-US" altLang="ja-JP" sz="1800" dirty="0" smtClean="0"/>
              <a:t>)</a:t>
            </a:r>
            <a:r>
              <a:rPr kumimoji="0" lang="ja-JP" altLang="en-US" sz="1800" dirty="0" smtClean="0"/>
              <a:t>の場合は</a:t>
            </a:r>
            <a:r>
              <a:rPr kumimoji="0" lang="en-US" altLang="ja-JP" sz="1800" dirty="0" smtClean="0"/>
              <a:t>1.0</a:t>
            </a:r>
            <a:r>
              <a:rPr kumimoji="0" lang="ja-JP" altLang="en-US" sz="1800" dirty="0" smtClean="0"/>
              <a:t>と</a:t>
            </a:r>
            <a:r>
              <a:rPr kumimoji="0" lang="ja-JP" altLang="en-US" sz="1800" b="1" dirty="0" smtClean="0">
                <a:solidFill>
                  <a:srgbClr val="FF0000"/>
                </a:solidFill>
              </a:rPr>
              <a:t>後ろの</a:t>
            </a:r>
            <a:r>
              <a:rPr kumimoji="0" lang="en-US" altLang="ja-JP" sz="1800" b="1" dirty="0" smtClean="0">
                <a:solidFill>
                  <a:srgbClr val="FF0000"/>
                </a:solidFill>
              </a:rPr>
              <a:t>0</a:t>
            </a:r>
            <a:r>
              <a:rPr kumimoji="0" lang="ja-JP" altLang="en-US" sz="1800" b="1" dirty="0" smtClean="0">
                <a:solidFill>
                  <a:srgbClr val="FF0000"/>
                </a:solidFill>
              </a:rPr>
              <a:t>が意味のない値と判断する</a:t>
            </a:r>
            <a:r>
              <a:rPr kumimoji="0" lang="ja-JP" altLang="en-US" sz="1800" dirty="0" smtClean="0"/>
              <a:t>ため、システム側で削除されてしまう</a:t>
            </a:r>
            <a:endParaRPr kumimoji="1" lang="ja-JP" altLang="en-US" sz="1800" dirty="0"/>
          </a:p>
        </p:txBody>
      </p:sp>
    </p:spTree>
    <p:extLst>
      <p:ext uri="{BB962C8B-B14F-4D97-AF65-F5344CB8AC3E}">
        <p14:creationId xmlns:p14="http://schemas.microsoft.com/office/powerpoint/2010/main" val="310305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出力</a:t>
            </a:r>
            <a:r>
              <a:rPr kumimoji="1" lang="en-US" altLang="ja-JP" dirty="0" smtClean="0"/>
              <a:t>(print)</a:t>
            </a:r>
            <a:r>
              <a:rPr kumimoji="1" lang="ja-JP" altLang="en-US" dirty="0" smtClean="0"/>
              <a:t>③</a:t>
            </a:r>
            <a:endParaRPr kumimoji="1" lang="ja-JP" altLang="en-US" dirty="0"/>
          </a:p>
        </p:txBody>
      </p:sp>
      <p:sp>
        <p:nvSpPr>
          <p:cNvPr id="11" name="正方形/長方形 10"/>
          <p:cNvSpPr/>
          <p:nvPr/>
        </p:nvSpPr>
        <p:spPr>
          <a:xfrm>
            <a:off x="603894" y="2809470"/>
            <a:ext cx="3016643" cy="127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a:solidFill>
                  <a:srgbClr val="6A9955"/>
                </a:solidFill>
                <a:latin typeface="Consolas" panose="020B0609020204030204" pitchFamily="49" charset="0"/>
              </a:rPr>
              <a:t>#</a:t>
            </a:r>
            <a:r>
              <a:rPr lang="en-US" altLang="ja-JP" dirty="0" smtClean="0">
                <a:solidFill>
                  <a:srgbClr val="6A9955"/>
                </a:solidFill>
                <a:latin typeface="Consolas" panose="020B0609020204030204" pitchFamily="49" charset="0"/>
              </a:rPr>
              <a:t>1</a:t>
            </a:r>
            <a:r>
              <a:rPr lang="ja-JP" altLang="en-US" dirty="0" smtClean="0">
                <a:solidFill>
                  <a:srgbClr val="6A9955"/>
                </a:solidFill>
                <a:latin typeface="Consolas" panose="020B0609020204030204" pitchFamily="49" charset="0"/>
              </a:rPr>
              <a:t>行で表示</a:t>
            </a:r>
            <a:r>
              <a:rPr lang="en-US" altLang="ja-JP" dirty="0" smtClean="0">
                <a:solidFill>
                  <a:srgbClr val="6A9955"/>
                </a:solidFill>
                <a:latin typeface="Consolas" panose="020B0609020204030204" pitchFamily="49" charset="0"/>
              </a:rPr>
              <a:t>(print_3.py)</a:t>
            </a:r>
            <a:endParaRPr lang="ja-JP" altLang="en-US" dirty="0">
              <a:solidFill>
                <a:srgbClr val="D4D4D4"/>
              </a:solidFill>
              <a:latin typeface="Consolas" panose="020B0609020204030204" pitchFamily="49" charset="0"/>
            </a:endParaRPr>
          </a:p>
          <a:p>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t>
            </a:r>
            <a:r>
              <a:rPr lang="en-US" altLang="ja-JP" dirty="0" err="1">
                <a:solidFill>
                  <a:srgbClr val="CE9178"/>
                </a:solidFill>
                <a:latin typeface="Consolas" panose="020B0609020204030204" pitchFamily="49" charset="0"/>
              </a:rPr>
              <a:t>a,b,c</a:t>
            </a:r>
            <a:r>
              <a:rPr lang="en-US" altLang="ja-JP" dirty="0" smtClean="0">
                <a:solidFill>
                  <a:srgbClr val="CE9178"/>
                </a:solidFill>
                <a:latin typeface="Consolas" panose="020B0609020204030204" pitchFamily="49" charset="0"/>
              </a:rPr>
              <a:t>"</a:t>
            </a:r>
            <a:r>
              <a:rPr lang="en-US" altLang="ja-JP" dirty="0" smtClean="0">
                <a:solidFill>
                  <a:srgbClr val="D4D4D4"/>
                </a:solidFill>
                <a:latin typeface="Consolas" panose="020B0609020204030204" pitchFamily="49" charset="0"/>
              </a:rPr>
              <a:t>)</a:t>
            </a:r>
            <a:endParaRPr lang="en-US" altLang="ja-JP" dirty="0">
              <a:solidFill>
                <a:srgbClr val="D4D4D4"/>
              </a:solidFill>
              <a:latin typeface="Consolas" panose="020B0609020204030204" pitchFamily="49" charset="0"/>
            </a:endParaRPr>
          </a:p>
          <a:p>
            <a:r>
              <a:rPr lang="en-US" altLang="ja-JP" dirty="0" smtClean="0">
                <a:solidFill>
                  <a:srgbClr val="FF0000"/>
                </a:solidFill>
                <a:latin typeface="Consolas" panose="020B0609020204030204" pitchFamily="49" charset="0"/>
              </a:rPr>
              <a:t>&gt;&gt;</a:t>
            </a:r>
            <a:r>
              <a:rPr lang="en-US" altLang="ja-JP" dirty="0" smtClean="0">
                <a:solidFill>
                  <a:srgbClr val="FF0000"/>
                </a:solidFill>
                <a:latin typeface="Consolas" panose="020B0609020204030204" pitchFamily="49" charset="0"/>
              </a:rPr>
              <a:t> </a:t>
            </a:r>
            <a:r>
              <a:rPr lang="en-US" altLang="ja-JP" dirty="0" err="1" smtClean="0">
                <a:solidFill>
                  <a:srgbClr val="FF0000"/>
                </a:solidFill>
                <a:latin typeface="Consolas" panose="020B0609020204030204" pitchFamily="49" charset="0"/>
              </a:rPr>
              <a:t>a,b,c</a:t>
            </a:r>
            <a:endParaRPr lang="en-US" altLang="ja-JP" dirty="0" smtClean="0">
              <a:solidFill>
                <a:srgbClr val="FF0000"/>
              </a:solidFill>
              <a:latin typeface="Consolas" panose="020B0609020204030204" pitchFamily="49" charset="0"/>
            </a:endParaRPr>
          </a:p>
        </p:txBody>
      </p:sp>
      <p:sp>
        <p:nvSpPr>
          <p:cNvPr id="12" name="正方形/長方形 11"/>
          <p:cNvSpPr/>
          <p:nvPr/>
        </p:nvSpPr>
        <p:spPr>
          <a:xfrm>
            <a:off x="7937218" y="2809469"/>
            <a:ext cx="4024797" cy="20451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dirty="0">
                <a:solidFill>
                  <a:srgbClr val="6A9955"/>
                </a:solidFill>
                <a:latin typeface="Consolas" panose="020B0609020204030204" pitchFamily="49" charset="0"/>
              </a:rPr>
              <a:t>#</a:t>
            </a:r>
            <a:r>
              <a:rPr lang="en-US" altLang="ja-JP" dirty="0" smtClean="0">
                <a:solidFill>
                  <a:srgbClr val="6A9955"/>
                </a:solidFill>
                <a:latin typeface="Consolas" panose="020B0609020204030204" pitchFamily="49" charset="0"/>
              </a:rPr>
              <a:t>[\n]</a:t>
            </a:r>
            <a:r>
              <a:rPr lang="ja-JP" altLang="en-US" dirty="0" smtClean="0">
                <a:solidFill>
                  <a:srgbClr val="6A9955"/>
                </a:solidFill>
                <a:latin typeface="Consolas" panose="020B0609020204030204" pitchFamily="49" charset="0"/>
              </a:rPr>
              <a:t>による改行表示</a:t>
            </a:r>
            <a:r>
              <a:rPr lang="en-US" altLang="ja-JP" dirty="0" smtClean="0">
                <a:solidFill>
                  <a:srgbClr val="6A9955"/>
                </a:solidFill>
                <a:latin typeface="Consolas" panose="020B0609020204030204" pitchFamily="49" charset="0"/>
              </a:rPr>
              <a:t>(print_3.py)</a:t>
            </a:r>
            <a:endParaRPr lang="ja-JP" altLang="en-US" dirty="0">
              <a:solidFill>
                <a:srgbClr val="D4D4D4"/>
              </a:solidFill>
              <a:latin typeface="Consolas" panose="020B0609020204030204" pitchFamily="49" charset="0"/>
            </a:endParaRPr>
          </a:p>
          <a:p>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a:t>
            </a:r>
            <a:r>
              <a:rPr lang="en-US" altLang="ja-JP" dirty="0">
                <a:solidFill>
                  <a:srgbClr val="D7BA7D"/>
                </a:solidFill>
                <a:latin typeface="Consolas" panose="020B0609020204030204" pitchFamily="49" charset="0"/>
              </a:rPr>
              <a:t>\</a:t>
            </a:r>
            <a:r>
              <a:rPr lang="en-US" altLang="ja-JP" dirty="0" err="1">
                <a:solidFill>
                  <a:srgbClr val="D7BA7D"/>
                </a:solidFill>
                <a:latin typeface="Consolas" panose="020B0609020204030204" pitchFamily="49" charset="0"/>
              </a:rPr>
              <a:t>n</a:t>
            </a:r>
            <a:r>
              <a:rPr lang="en-US" altLang="ja-JP" dirty="0" err="1">
                <a:solidFill>
                  <a:srgbClr val="CE9178"/>
                </a:solidFill>
                <a:latin typeface="Consolas" panose="020B0609020204030204" pitchFamily="49" charset="0"/>
              </a:rPr>
              <a:t>b</a:t>
            </a:r>
            <a:r>
              <a:rPr lang="en-US" altLang="ja-JP" dirty="0">
                <a:solidFill>
                  <a:srgbClr val="D7BA7D"/>
                </a:solidFill>
                <a:latin typeface="Consolas" panose="020B0609020204030204" pitchFamily="49" charset="0"/>
              </a:rPr>
              <a:t>\</a:t>
            </a:r>
            <a:r>
              <a:rPr lang="en-US" altLang="ja-JP" dirty="0" err="1">
                <a:solidFill>
                  <a:srgbClr val="D7BA7D"/>
                </a:solidFill>
                <a:latin typeface="Consolas" panose="020B0609020204030204" pitchFamily="49" charset="0"/>
              </a:rPr>
              <a:t>n</a:t>
            </a:r>
            <a:r>
              <a:rPr lang="en-US" altLang="ja-JP" dirty="0" err="1">
                <a:solidFill>
                  <a:srgbClr val="CE9178"/>
                </a:solidFill>
                <a:latin typeface="Consolas" panose="020B0609020204030204" pitchFamily="49" charset="0"/>
              </a:rPr>
              <a:t>c</a:t>
            </a:r>
            <a:r>
              <a:rPr lang="en-US" altLang="ja-JP" dirty="0">
                <a:solidFill>
                  <a:srgbClr val="D7BA7D"/>
                </a:solidFill>
                <a:latin typeface="Consolas" panose="020B0609020204030204" pitchFamily="49" charset="0"/>
              </a:rPr>
              <a:t>\n</a:t>
            </a:r>
            <a:r>
              <a:rPr lang="en-US" altLang="ja-JP" dirty="0">
                <a:solidFill>
                  <a:srgbClr val="CE9178"/>
                </a:solidFill>
                <a:latin typeface="Consolas" panose="020B0609020204030204" pitchFamily="49" charset="0"/>
              </a:rPr>
              <a:t>"</a:t>
            </a:r>
            <a:r>
              <a:rPr lang="en-US" altLang="ja-JP" dirty="0">
                <a:solidFill>
                  <a:srgbClr val="D4D4D4"/>
                </a:solidFill>
                <a:latin typeface="Consolas" panose="020B0609020204030204" pitchFamily="49" charset="0"/>
              </a:rPr>
              <a:t>)</a:t>
            </a:r>
          </a:p>
          <a:p>
            <a:r>
              <a:rPr lang="en-US" altLang="ja-JP" dirty="0" smtClean="0">
                <a:solidFill>
                  <a:srgbClr val="FF0000"/>
                </a:solidFill>
                <a:latin typeface="Consolas" panose="020B0609020204030204" pitchFamily="49" charset="0"/>
              </a:rPr>
              <a:t>&gt;&gt;</a:t>
            </a:r>
            <a:r>
              <a:rPr lang="en-US" altLang="ja-JP" dirty="0" smtClean="0">
                <a:solidFill>
                  <a:srgbClr val="FF0000"/>
                </a:solidFill>
                <a:latin typeface="Consolas" panose="020B0609020204030204" pitchFamily="49" charset="0"/>
              </a:rPr>
              <a:t> a</a:t>
            </a:r>
          </a:p>
          <a:p>
            <a:r>
              <a:rPr lang="en-US" altLang="ja-JP" b="0" dirty="0" smtClean="0">
                <a:solidFill>
                  <a:srgbClr val="FF0000"/>
                </a:solidFill>
                <a:effectLst/>
                <a:latin typeface="Consolas" panose="020B0609020204030204" pitchFamily="49" charset="0"/>
              </a:rPr>
              <a:t>&gt;&gt; b</a:t>
            </a:r>
          </a:p>
          <a:p>
            <a:r>
              <a:rPr lang="en-US" altLang="ja-JP" dirty="0" smtClean="0">
                <a:solidFill>
                  <a:srgbClr val="FF0000"/>
                </a:solidFill>
                <a:latin typeface="Consolas" panose="020B0609020204030204" pitchFamily="49" charset="0"/>
              </a:rPr>
              <a:t>&gt;&gt;</a:t>
            </a:r>
            <a:r>
              <a:rPr lang="en-US" altLang="ja-JP" dirty="0" smtClean="0">
                <a:solidFill>
                  <a:srgbClr val="FF0000"/>
                </a:solidFill>
                <a:latin typeface="Consolas" panose="020B0609020204030204" pitchFamily="49" charset="0"/>
              </a:rPr>
              <a:t> c</a:t>
            </a:r>
            <a:endParaRPr lang="en-US" altLang="ja-JP" b="0" dirty="0">
              <a:solidFill>
                <a:srgbClr val="FF0000"/>
              </a:solidFill>
              <a:effectLst/>
              <a:latin typeface="Consolas" panose="020B0609020204030204" pitchFamily="49" charset="0"/>
            </a:endParaRPr>
          </a:p>
        </p:txBody>
      </p:sp>
      <p:sp>
        <p:nvSpPr>
          <p:cNvPr id="5" name="コンテンツ プレースホルダー 4"/>
          <p:cNvSpPr>
            <a:spLocks noGrp="1"/>
          </p:cNvSpPr>
          <p:nvPr>
            <p:ph idx="1"/>
          </p:nvPr>
        </p:nvSpPr>
        <p:spPr>
          <a:xfrm>
            <a:off x="603894" y="4227899"/>
            <a:ext cx="3016643" cy="1188827"/>
          </a:xfrm>
        </p:spPr>
        <p:txBody>
          <a:bodyPr/>
          <a:lstStyle/>
          <a:p>
            <a:pPr>
              <a:lnSpc>
                <a:spcPct val="100000"/>
              </a:lnSpc>
              <a:spcBef>
                <a:spcPts val="300"/>
              </a:spcBef>
            </a:pPr>
            <a:r>
              <a:rPr lang="en-US" altLang="ja-JP" sz="1800" dirty="0" smtClean="0"/>
              <a:t>print</a:t>
            </a:r>
            <a:r>
              <a:rPr lang="ja-JP" altLang="en-US" sz="1800" dirty="0" smtClean="0"/>
              <a:t>１行で書いた場合は１行で表示される</a:t>
            </a:r>
            <a:endParaRPr lang="en-US" altLang="ja-JP" sz="1800"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出力時の改行ありと改行なし</a:t>
            </a:r>
            <a:endParaRPr lang="ja-JP" sz="2400" b="1" dirty="0">
              <a:solidFill>
                <a:schemeClr val="bg1"/>
              </a:solidFill>
              <a:ea typeface="Yu Gothic"/>
            </a:endParaRPr>
          </a:p>
        </p:txBody>
      </p:sp>
      <p:sp>
        <p:nvSpPr>
          <p:cNvPr id="15" name="コンテンツ プレースホルダー 4"/>
          <p:cNvSpPr txBox="1">
            <a:spLocks/>
          </p:cNvSpPr>
          <p:nvPr/>
        </p:nvSpPr>
        <p:spPr>
          <a:xfrm>
            <a:off x="3991664" y="4998029"/>
            <a:ext cx="3315223"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kumimoji="1" lang="en-US" altLang="ja-JP" sz="1800" dirty="0" smtClean="0"/>
              <a:t>print</a:t>
            </a:r>
            <a:r>
              <a:rPr kumimoji="1" lang="ja-JP" altLang="en-US" sz="1800" dirty="0" smtClean="0"/>
              <a:t>が変わると自動的に改行される</a:t>
            </a:r>
            <a:endParaRPr kumimoji="1" lang="ja-JP" altLang="en-US" sz="1800" dirty="0"/>
          </a:p>
        </p:txBody>
      </p:sp>
      <p:sp>
        <p:nvSpPr>
          <p:cNvPr id="8" name="正方形/長方形 7"/>
          <p:cNvSpPr/>
          <p:nvPr/>
        </p:nvSpPr>
        <p:spPr>
          <a:xfrm>
            <a:off x="4103647" y="2809469"/>
            <a:ext cx="3203240" cy="21885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a:solidFill>
                  <a:srgbClr val="6A9955"/>
                </a:solidFill>
                <a:latin typeface="Consolas" panose="020B0609020204030204" pitchFamily="49" charset="0"/>
              </a:rPr>
              <a:t>#</a:t>
            </a:r>
            <a:r>
              <a:rPr lang="en-US" altLang="ja-JP" sz="1600" dirty="0" smtClean="0">
                <a:solidFill>
                  <a:srgbClr val="6A9955"/>
                </a:solidFill>
                <a:latin typeface="Consolas" panose="020B0609020204030204" pitchFamily="49" charset="0"/>
              </a:rPr>
              <a:t>print</a:t>
            </a:r>
            <a:r>
              <a:rPr lang="ja-JP" altLang="en-US" sz="1600" dirty="0" smtClean="0">
                <a:solidFill>
                  <a:srgbClr val="6A9955"/>
                </a:solidFill>
                <a:latin typeface="Consolas" panose="020B0609020204030204" pitchFamily="49" charset="0"/>
              </a:rPr>
              <a:t>分けによる複数行</a:t>
            </a:r>
            <a:r>
              <a:rPr lang="ja-JP" altLang="en-US" sz="1600" dirty="0" smtClean="0">
                <a:solidFill>
                  <a:srgbClr val="6A9955"/>
                </a:solidFill>
                <a:latin typeface="Consolas" panose="020B0609020204030204" pitchFamily="49" charset="0"/>
              </a:rPr>
              <a:t>の表示</a:t>
            </a:r>
            <a:r>
              <a:rPr lang="en-US" altLang="ja-JP" sz="1600" dirty="0" smtClean="0">
                <a:solidFill>
                  <a:srgbClr val="6A9955"/>
                </a:solidFill>
                <a:latin typeface="Consolas" panose="020B0609020204030204" pitchFamily="49" charset="0"/>
              </a:rPr>
              <a:t>(print_3.py)</a:t>
            </a:r>
            <a:endParaRPr lang="ja-JP" altLang="en-US" sz="1600" dirty="0">
              <a:solidFill>
                <a:srgbClr val="D4D4D4"/>
              </a:solidFill>
              <a:latin typeface="Consolas" panose="020B0609020204030204" pitchFamily="49" charset="0"/>
            </a:endParaRPr>
          </a:p>
          <a:p>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"a"</a:t>
            </a:r>
            <a:r>
              <a:rPr lang="en-US" altLang="ja-JP" dirty="0">
                <a:solidFill>
                  <a:srgbClr val="D4D4D4"/>
                </a:solidFill>
                <a:latin typeface="Consolas" panose="020B0609020204030204" pitchFamily="49" charset="0"/>
              </a:rPr>
              <a:t>)</a:t>
            </a:r>
          </a:p>
          <a:p>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"b"</a:t>
            </a:r>
            <a:r>
              <a:rPr lang="en-US" altLang="ja-JP" dirty="0">
                <a:solidFill>
                  <a:srgbClr val="D4D4D4"/>
                </a:solidFill>
                <a:latin typeface="Consolas" panose="020B0609020204030204" pitchFamily="49" charset="0"/>
              </a:rPr>
              <a:t>)</a:t>
            </a:r>
          </a:p>
          <a:p>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"c"</a:t>
            </a:r>
            <a:r>
              <a:rPr lang="en-US" altLang="ja-JP" dirty="0">
                <a:solidFill>
                  <a:srgbClr val="D4D4D4"/>
                </a:solidFill>
                <a:latin typeface="Consolas" panose="020B0609020204030204" pitchFamily="49" charset="0"/>
              </a:rPr>
              <a:t>)</a:t>
            </a:r>
          </a:p>
          <a:p>
            <a:r>
              <a:rPr lang="en-US" altLang="ja-JP" dirty="0" smtClean="0">
                <a:solidFill>
                  <a:srgbClr val="FF0000"/>
                </a:solidFill>
                <a:latin typeface="Consolas" panose="020B0609020204030204" pitchFamily="49" charset="0"/>
              </a:rPr>
              <a:t>&gt;&gt;</a:t>
            </a:r>
            <a:r>
              <a:rPr lang="en-US" altLang="ja-JP" dirty="0" smtClean="0">
                <a:solidFill>
                  <a:srgbClr val="FF0000"/>
                </a:solidFill>
                <a:latin typeface="Consolas" panose="020B0609020204030204" pitchFamily="49" charset="0"/>
              </a:rPr>
              <a:t> a</a:t>
            </a:r>
          </a:p>
          <a:p>
            <a:r>
              <a:rPr lang="en-US" altLang="ja-JP" dirty="0" smtClean="0">
                <a:solidFill>
                  <a:srgbClr val="FF0000"/>
                </a:solidFill>
                <a:latin typeface="Consolas" panose="020B0609020204030204" pitchFamily="49" charset="0"/>
              </a:rPr>
              <a:t>&gt;&gt;</a:t>
            </a:r>
            <a:r>
              <a:rPr lang="en-US" altLang="ja-JP" b="0" dirty="0" smtClean="0">
                <a:solidFill>
                  <a:srgbClr val="FF0000"/>
                </a:solidFill>
                <a:effectLst/>
                <a:latin typeface="Consolas" panose="020B0609020204030204" pitchFamily="49" charset="0"/>
              </a:rPr>
              <a:t> b</a:t>
            </a:r>
          </a:p>
          <a:p>
            <a:r>
              <a:rPr lang="en-US" altLang="ja-JP" dirty="0" smtClean="0">
                <a:solidFill>
                  <a:srgbClr val="FF0000"/>
                </a:solidFill>
                <a:latin typeface="Consolas" panose="020B0609020204030204" pitchFamily="49" charset="0"/>
              </a:rPr>
              <a:t>&gt;&gt;</a:t>
            </a:r>
            <a:r>
              <a:rPr lang="en-US" altLang="ja-JP" dirty="0" smtClean="0">
                <a:solidFill>
                  <a:srgbClr val="FF0000"/>
                </a:solidFill>
                <a:latin typeface="Consolas" panose="020B0609020204030204" pitchFamily="49" charset="0"/>
              </a:rPr>
              <a:t> c</a:t>
            </a:r>
            <a:endParaRPr lang="en-US" altLang="ja-JP" b="0" dirty="0">
              <a:solidFill>
                <a:srgbClr val="FF0000"/>
              </a:solidFill>
              <a:effectLst/>
              <a:latin typeface="Consolas" panose="020B0609020204030204" pitchFamily="49" charset="0"/>
            </a:endParaRPr>
          </a:p>
        </p:txBody>
      </p:sp>
      <p:sp>
        <p:nvSpPr>
          <p:cNvPr id="9" name="コンテンツ プレースホルダー 4"/>
          <p:cNvSpPr txBox="1">
            <a:spLocks/>
          </p:cNvSpPr>
          <p:nvPr/>
        </p:nvSpPr>
        <p:spPr>
          <a:xfrm>
            <a:off x="7937218" y="4998029"/>
            <a:ext cx="3315223"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kumimoji="1" lang="ja-JP" altLang="en-US" sz="1800" dirty="0" smtClean="0"/>
              <a:t>「</a:t>
            </a:r>
            <a:r>
              <a:rPr kumimoji="1" lang="en-US" altLang="ja-JP" sz="1800" dirty="0" smtClean="0"/>
              <a:t>\n</a:t>
            </a:r>
            <a:r>
              <a:rPr kumimoji="1" lang="ja-JP" altLang="en-US" sz="1800" dirty="0" smtClean="0"/>
              <a:t>」で改行を入れることも可能</a:t>
            </a:r>
            <a:endParaRPr kumimoji="1" lang="ja-JP" altLang="en-US" sz="1800" dirty="0"/>
          </a:p>
        </p:txBody>
      </p:sp>
    </p:spTree>
    <p:extLst>
      <p:ext uri="{BB962C8B-B14F-4D97-AF65-F5344CB8AC3E}">
        <p14:creationId xmlns:p14="http://schemas.microsoft.com/office/powerpoint/2010/main" val="244045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smtClean="0"/>
              <a:t>入力</a:t>
            </a:r>
            <a:r>
              <a:rPr kumimoji="1" lang="en-US" altLang="ja-JP" dirty="0" smtClean="0"/>
              <a:t>(input)</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ユーザ側に入力を求めるには</a:t>
            </a:r>
            <a:r>
              <a:rPr lang="en-US" altLang="ja-JP" sz="2400" b="1" dirty="0" smtClean="0">
                <a:solidFill>
                  <a:schemeClr val="bg1"/>
                </a:solidFill>
                <a:ea typeface="Yu Gothic"/>
              </a:rPr>
              <a:t>input</a:t>
            </a:r>
            <a:r>
              <a:rPr lang="ja-JP" altLang="en-US" sz="2400" b="1" dirty="0" smtClean="0">
                <a:solidFill>
                  <a:schemeClr val="bg1"/>
                </a:solidFill>
                <a:ea typeface="Yu Gothic"/>
              </a:rPr>
              <a:t>を使う</a:t>
            </a:r>
            <a:endParaRPr lang="ja-JP" sz="2400" b="1" dirty="0">
              <a:solidFill>
                <a:schemeClr val="bg1"/>
              </a:solidFill>
              <a:ea typeface="Yu Gothic"/>
            </a:endParaRPr>
          </a:p>
        </p:txBody>
      </p:sp>
      <p:sp>
        <p:nvSpPr>
          <p:cNvPr id="15" name="コンテンツ プレースホルダー 4"/>
          <p:cNvSpPr txBox="1">
            <a:spLocks/>
          </p:cNvSpPr>
          <p:nvPr/>
        </p:nvSpPr>
        <p:spPr>
          <a:xfrm>
            <a:off x="335143" y="4557455"/>
            <a:ext cx="5244391"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kumimoji="1" lang="en-US" altLang="ja-JP" sz="1600" dirty="0" smtClean="0"/>
              <a:t>input</a:t>
            </a:r>
            <a:r>
              <a:rPr kumimoji="1" lang="ja-JP" altLang="en-US" sz="1600" dirty="0" smtClean="0"/>
              <a:t>関数の構文</a:t>
            </a:r>
            <a:endParaRPr kumimoji="1" lang="en-US" altLang="ja-JP" sz="1600" dirty="0" smtClean="0"/>
          </a:p>
          <a:p>
            <a:pPr marL="0" indent="0">
              <a:lnSpc>
                <a:spcPct val="100000"/>
              </a:lnSpc>
              <a:spcBef>
                <a:spcPts val="300"/>
              </a:spcBef>
              <a:buNone/>
            </a:pPr>
            <a:r>
              <a:rPr lang="en-US" altLang="ja-JP" sz="1600" dirty="0"/>
              <a:t> </a:t>
            </a:r>
            <a:r>
              <a:rPr lang="en-US" altLang="ja-JP" sz="1600" dirty="0" smtClean="0"/>
              <a:t>     input(“</a:t>
            </a:r>
            <a:r>
              <a:rPr lang="ja-JP" altLang="en-US" sz="1600" dirty="0" smtClean="0"/>
              <a:t>入力待ちに表示する文字</a:t>
            </a:r>
            <a:r>
              <a:rPr lang="en-US" altLang="ja-JP" sz="1600" dirty="0" smtClean="0"/>
              <a:t>”)</a:t>
            </a:r>
          </a:p>
          <a:p>
            <a:pPr marL="0" indent="0">
              <a:lnSpc>
                <a:spcPct val="100000"/>
              </a:lnSpc>
              <a:spcBef>
                <a:spcPts val="300"/>
              </a:spcBef>
              <a:buNone/>
            </a:pPr>
            <a:r>
              <a:rPr lang="ja-JP" altLang="en-US" sz="1600" b="1" dirty="0" smtClean="0">
                <a:solidFill>
                  <a:srgbClr val="FF0000"/>
                </a:solidFill>
              </a:rPr>
              <a:t>　　</a:t>
            </a:r>
            <a:r>
              <a:rPr lang="en-US" altLang="ja-JP" sz="1600" b="1" dirty="0">
                <a:solidFill>
                  <a:srgbClr val="FF0000"/>
                </a:solidFill>
              </a:rPr>
              <a:t>※</a:t>
            </a:r>
            <a:r>
              <a:rPr lang="ja-JP" altLang="en-US" sz="1600" b="1" dirty="0" smtClean="0">
                <a:solidFill>
                  <a:srgbClr val="FF0000"/>
                </a:solidFill>
              </a:rPr>
              <a:t>返り値は文字列型</a:t>
            </a:r>
            <a:endParaRPr lang="en-US" altLang="ja-JP" sz="1600" b="1" dirty="0">
              <a:solidFill>
                <a:srgbClr val="FF0000"/>
              </a:solidFill>
            </a:endParaRPr>
          </a:p>
        </p:txBody>
      </p:sp>
      <p:sp>
        <p:nvSpPr>
          <p:cNvPr id="8" name="正方形/長方形 7"/>
          <p:cNvSpPr/>
          <p:nvPr/>
        </p:nvSpPr>
        <p:spPr>
          <a:xfrm>
            <a:off x="335144" y="2718262"/>
            <a:ext cx="5244390" cy="17207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smtClean="0">
                <a:solidFill>
                  <a:srgbClr val="6A9955"/>
                </a:solidFill>
                <a:latin typeface="Consolas" panose="020B0609020204030204" pitchFamily="49" charset="0"/>
              </a:rPr>
              <a:t>#</a:t>
            </a:r>
            <a:r>
              <a:rPr lang="ja-JP" altLang="en-US" sz="1600" dirty="0" smtClean="0">
                <a:solidFill>
                  <a:srgbClr val="6A9955"/>
                </a:solidFill>
                <a:latin typeface="Consolas" panose="020B0609020204030204" pitchFamily="49" charset="0"/>
              </a:rPr>
              <a:t>入力情報を出力</a:t>
            </a:r>
            <a:r>
              <a:rPr lang="en-US" altLang="ja-JP" sz="1600" dirty="0" smtClean="0">
                <a:solidFill>
                  <a:srgbClr val="6A9955"/>
                </a:solidFill>
                <a:latin typeface="Consolas" panose="020B0609020204030204" pitchFamily="49" charset="0"/>
              </a:rPr>
              <a:t>(input.py)</a:t>
            </a:r>
            <a:endParaRPr lang="ja-JP" altLang="en-US" sz="1600" dirty="0" smtClean="0">
              <a:solidFill>
                <a:srgbClr val="D4D4D4"/>
              </a:solidFill>
              <a:latin typeface="Consolas" panose="020B0609020204030204" pitchFamily="49" charset="0"/>
            </a:endParaRPr>
          </a:p>
          <a:p>
            <a:r>
              <a:rPr lang="en-US" altLang="ja-JP" sz="1600" dirty="0">
                <a:solidFill>
                  <a:srgbClr val="9CDCFE"/>
                </a:solidFill>
                <a:latin typeface="Consolas" panose="020B0609020204030204" pitchFamily="49" charset="0"/>
              </a:rPr>
              <a:t>string</a:t>
            </a:r>
            <a:r>
              <a:rPr lang="ja-JP" altLang="en-US" sz="1600" dirty="0">
                <a:solidFill>
                  <a:srgbClr val="D4D4D4"/>
                </a:solidFill>
                <a:latin typeface="Consolas" panose="020B0609020204030204" pitchFamily="49" charset="0"/>
              </a:rPr>
              <a:t> </a:t>
            </a:r>
            <a:r>
              <a:rPr lang="en-US" altLang="ja-JP" sz="1600" dirty="0">
                <a:solidFill>
                  <a:srgbClr val="D4D4D4"/>
                </a:solidFill>
                <a:latin typeface="Consolas" panose="020B0609020204030204" pitchFamily="49" charset="0"/>
              </a:rPr>
              <a:t>= </a:t>
            </a:r>
            <a:r>
              <a:rPr lang="en-US" altLang="ja-JP" sz="1600" dirty="0">
                <a:solidFill>
                  <a:srgbClr val="DCDCAA"/>
                </a:solidFill>
                <a:latin typeface="Consolas" panose="020B0609020204030204" pitchFamily="49" charset="0"/>
              </a:rPr>
              <a:t>input</a:t>
            </a:r>
            <a:r>
              <a:rPr lang="en-US" altLang="ja-JP" sz="1600" dirty="0" smtClean="0">
                <a:solidFill>
                  <a:srgbClr val="D4D4D4"/>
                </a:solidFill>
                <a:latin typeface="Consolas" panose="020B0609020204030204" pitchFamily="49" charset="0"/>
              </a:rPr>
              <a:t>(</a:t>
            </a:r>
            <a:r>
              <a:rPr lang="en-US" altLang="ja-JP" sz="1600" dirty="0" smtClean="0">
                <a:solidFill>
                  <a:srgbClr val="CE9178"/>
                </a:solidFill>
                <a:latin typeface="Consolas" panose="020B0609020204030204" pitchFamily="49" charset="0"/>
              </a:rPr>
              <a:t>“</a:t>
            </a:r>
            <a:r>
              <a:rPr lang="ja-JP" altLang="en-US" sz="1600" dirty="0" smtClean="0">
                <a:solidFill>
                  <a:srgbClr val="CE9178"/>
                </a:solidFill>
                <a:latin typeface="Consolas" panose="020B0609020204030204" pitchFamily="49" charset="0"/>
              </a:rPr>
              <a:t>好き</a:t>
            </a:r>
            <a:r>
              <a:rPr lang="ja-JP" altLang="en-US" sz="1600" dirty="0">
                <a:solidFill>
                  <a:srgbClr val="CE9178"/>
                </a:solidFill>
                <a:latin typeface="Consolas" panose="020B0609020204030204" pitchFamily="49" charset="0"/>
              </a:rPr>
              <a:t>な文字を入力してください</a:t>
            </a:r>
            <a:r>
              <a:rPr lang="ja-JP" altLang="en-US" sz="1600" dirty="0" smtClean="0">
                <a:solidFill>
                  <a:srgbClr val="CE9178"/>
                </a:solidFill>
                <a:latin typeface="Consolas" panose="020B0609020204030204" pitchFamily="49" charset="0"/>
              </a:rPr>
              <a:t>：</a:t>
            </a:r>
            <a:r>
              <a:rPr lang="en-US" altLang="ja-JP" sz="1600" dirty="0" smtClean="0">
                <a:solidFill>
                  <a:srgbClr val="CE9178"/>
                </a:solidFill>
                <a:latin typeface="Consolas" panose="020B0609020204030204" pitchFamily="49" charset="0"/>
              </a:rPr>
              <a:t>”</a:t>
            </a:r>
            <a:r>
              <a:rPr lang="en-US" altLang="ja-JP" sz="1600" dirty="0" smtClean="0">
                <a:solidFill>
                  <a:srgbClr val="D4D4D4"/>
                </a:solidFill>
                <a:latin typeface="Consolas" panose="020B0609020204030204" pitchFamily="49" charset="0"/>
              </a:rPr>
              <a:t>)</a:t>
            </a:r>
            <a:endParaRPr lang="en-US" altLang="ja-JP" sz="1600" dirty="0">
              <a:solidFill>
                <a:srgbClr val="D4D4D4"/>
              </a:solidFill>
              <a:latin typeface="Consolas" panose="020B0609020204030204" pitchFamily="49" charset="0"/>
            </a:endParaRPr>
          </a:p>
          <a:p>
            <a:r>
              <a:rPr lang="en-US" altLang="ja-JP" sz="1600" dirty="0">
                <a:solidFill>
                  <a:srgbClr val="DCDCAA"/>
                </a:solidFill>
                <a:latin typeface="Consolas" panose="020B0609020204030204" pitchFamily="49" charset="0"/>
              </a:rPr>
              <a:t>print</a:t>
            </a:r>
            <a:r>
              <a:rPr lang="en-US" altLang="ja-JP" sz="1600" dirty="0" smtClean="0">
                <a:solidFill>
                  <a:srgbClr val="D4D4D4"/>
                </a:solidFill>
                <a:latin typeface="Consolas" panose="020B0609020204030204" pitchFamily="49" charset="0"/>
              </a:rPr>
              <a:t>(</a:t>
            </a:r>
            <a:r>
              <a:rPr lang="en-US" altLang="ja-JP" sz="1600" dirty="0" smtClean="0">
                <a:solidFill>
                  <a:srgbClr val="CE9178"/>
                </a:solidFill>
                <a:latin typeface="Consolas" panose="020B0609020204030204" pitchFamily="49" charset="0"/>
              </a:rPr>
              <a:t>“</a:t>
            </a:r>
            <a:r>
              <a:rPr lang="ja-JP" altLang="en-US" sz="1600" dirty="0" smtClean="0">
                <a:solidFill>
                  <a:srgbClr val="CE9178"/>
                </a:solidFill>
                <a:latin typeface="Consolas" panose="020B0609020204030204" pitchFamily="49" charset="0"/>
              </a:rPr>
              <a:t>入力</a:t>
            </a:r>
            <a:r>
              <a:rPr lang="ja-JP" altLang="en-US" sz="1600" dirty="0">
                <a:solidFill>
                  <a:srgbClr val="CE9178"/>
                </a:solidFill>
                <a:latin typeface="Consolas" panose="020B0609020204030204" pitchFamily="49" charset="0"/>
              </a:rPr>
              <a:t>された文字</a:t>
            </a:r>
            <a:r>
              <a:rPr lang="ja-JP" altLang="en-US" sz="1600" dirty="0" smtClean="0">
                <a:solidFill>
                  <a:srgbClr val="CE9178"/>
                </a:solidFill>
                <a:latin typeface="Consolas" panose="020B0609020204030204" pitchFamily="49" charset="0"/>
              </a:rPr>
              <a:t>：</a:t>
            </a:r>
            <a:r>
              <a:rPr lang="en-US" altLang="ja-JP" sz="1600" dirty="0" smtClean="0">
                <a:solidFill>
                  <a:srgbClr val="CE9178"/>
                </a:solidFill>
                <a:latin typeface="Consolas" panose="020B0609020204030204" pitchFamily="49" charset="0"/>
              </a:rPr>
              <a:t>”</a:t>
            </a:r>
            <a:r>
              <a:rPr lang="en-US" altLang="ja-JP" sz="1600" dirty="0" smtClean="0">
                <a:solidFill>
                  <a:srgbClr val="D4D4D4"/>
                </a:solidFill>
                <a:latin typeface="Consolas" panose="020B0609020204030204" pitchFamily="49" charset="0"/>
              </a:rPr>
              <a:t>,</a:t>
            </a:r>
            <a:r>
              <a:rPr lang="en-US" altLang="ja-JP" sz="1600" dirty="0">
                <a:solidFill>
                  <a:srgbClr val="9CDCFE"/>
                </a:solidFill>
                <a:latin typeface="Consolas" panose="020B0609020204030204" pitchFamily="49" charset="0"/>
              </a:rPr>
              <a:t>string</a:t>
            </a:r>
            <a:r>
              <a:rPr lang="en-US" altLang="ja-JP" sz="1600" dirty="0" smtClean="0">
                <a:solidFill>
                  <a:srgbClr val="D4D4D4"/>
                </a:solidFill>
                <a:latin typeface="Consolas" panose="020B0609020204030204" pitchFamily="49" charset="0"/>
              </a:rPr>
              <a:t>)</a:t>
            </a:r>
          </a:p>
          <a:p>
            <a:r>
              <a:rPr lang="en-US" altLang="ja-JP" sz="1600" dirty="0" smtClean="0">
                <a:solidFill>
                  <a:srgbClr val="FF0000"/>
                </a:solidFill>
                <a:latin typeface="Consolas" panose="020B0609020204030204" pitchFamily="49" charset="0"/>
              </a:rPr>
              <a:t>&gt;&gt; [</a:t>
            </a:r>
            <a:r>
              <a:rPr lang="ja-JP" altLang="en-US" sz="1600" dirty="0" smtClean="0">
                <a:solidFill>
                  <a:srgbClr val="FF0000"/>
                </a:solidFill>
                <a:latin typeface="Consolas" panose="020B0609020204030204" pitchFamily="49" charset="0"/>
              </a:rPr>
              <a:t>入力された文字が表示される</a:t>
            </a:r>
            <a:r>
              <a:rPr lang="en-US" altLang="ja-JP" sz="1600" dirty="0" smtClean="0">
                <a:solidFill>
                  <a:srgbClr val="FF0000"/>
                </a:solidFill>
                <a:latin typeface="Consolas" panose="020B0609020204030204" pitchFamily="49" charset="0"/>
              </a:rPr>
              <a:t>]</a:t>
            </a:r>
            <a:endParaRPr lang="en-US" altLang="ja-JP" sz="1600" b="0" dirty="0">
              <a:solidFill>
                <a:srgbClr val="D4D4D4"/>
              </a:solidFill>
              <a:effectLst/>
              <a:latin typeface="Consolas" panose="020B0609020204030204" pitchFamily="49" charset="0"/>
            </a:endParaRPr>
          </a:p>
        </p:txBody>
      </p:sp>
      <p:sp>
        <p:nvSpPr>
          <p:cNvPr id="17" name="コンテンツ プレースホルダー 4"/>
          <p:cNvSpPr txBox="1">
            <a:spLocks/>
          </p:cNvSpPr>
          <p:nvPr/>
        </p:nvSpPr>
        <p:spPr>
          <a:xfrm>
            <a:off x="6555834" y="4557455"/>
            <a:ext cx="5244391"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ja-JP" altLang="en-US" sz="1600" dirty="0" smtClean="0">
                <a:solidFill>
                  <a:srgbClr val="FF0000"/>
                </a:solidFill>
              </a:rPr>
              <a:t>返り値が文字列型</a:t>
            </a:r>
            <a:r>
              <a:rPr lang="ja-JP" altLang="en-US" sz="1600" dirty="0" smtClean="0">
                <a:solidFill>
                  <a:schemeClr val="tx1"/>
                </a:solidFill>
              </a:rPr>
              <a:t>であるため、</a:t>
            </a:r>
            <a:r>
              <a:rPr lang="ja-JP" altLang="en-US" sz="1600" dirty="0" smtClean="0">
                <a:solidFill>
                  <a:srgbClr val="FF0000"/>
                </a:solidFill>
              </a:rPr>
              <a:t>文字列型と数値型は四則演算できない</a:t>
            </a:r>
            <a:r>
              <a:rPr lang="ja-JP" altLang="en-US" sz="1600" dirty="0" smtClean="0">
                <a:solidFill>
                  <a:schemeClr val="tx1"/>
                </a:solidFill>
              </a:rPr>
              <a:t>というエラー</a:t>
            </a:r>
            <a:endParaRPr lang="en-US" altLang="ja-JP" sz="1600" dirty="0">
              <a:solidFill>
                <a:schemeClr val="tx1"/>
              </a:solidFill>
            </a:endParaRPr>
          </a:p>
        </p:txBody>
      </p:sp>
      <p:sp>
        <p:nvSpPr>
          <p:cNvPr id="18" name="正方形/長方形 17"/>
          <p:cNvSpPr/>
          <p:nvPr/>
        </p:nvSpPr>
        <p:spPr>
          <a:xfrm>
            <a:off x="6555835" y="2718262"/>
            <a:ext cx="5244390" cy="17207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600" dirty="0">
                <a:solidFill>
                  <a:srgbClr val="6A9955"/>
                </a:solidFill>
                <a:latin typeface="Consolas" panose="020B0609020204030204" pitchFamily="49" charset="0"/>
              </a:rPr>
              <a:t>#</a:t>
            </a:r>
            <a:r>
              <a:rPr lang="ja-JP" altLang="en-US" sz="1600" dirty="0" smtClean="0">
                <a:solidFill>
                  <a:srgbClr val="6A9955"/>
                </a:solidFill>
                <a:latin typeface="Consolas" panose="020B0609020204030204" pitchFamily="49" charset="0"/>
              </a:rPr>
              <a:t>型違いによるエラー</a:t>
            </a:r>
            <a:r>
              <a:rPr lang="en-US" altLang="ja-JP" sz="1600" dirty="0" smtClean="0">
                <a:solidFill>
                  <a:srgbClr val="6A9955"/>
                </a:solidFill>
                <a:latin typeface="Consolas" panose="020B0609020204030204" pitchFamily="49" charset="0"/>
              </a:rPr>
              <a:t>(input_error.py)</a:t>
            </a:r>
            <a:endParaRPr lang="ja-JP" altLang="en-US" sz="1600" dirty="0" smtClean="0">
              <a:solidFill>
                <a:srgbClr val="D4D4D4"/>
              </a:solidFill>
              <a:latin typeface="Consolas" panose="020B0609020204030204" pitchFamily="49" charset="0"/>
            </a:endParaRPr>
          </a:p>
          <a:p>
            <a:r>
              <a:rPr lang="en-US" altLang="ja-JP" sz="1600" dirty="0" err="1">
                <a:solidFill>
                  <a:srgbClr val="9CDCFE"/>
                </a:solidFill>
                <a:latin typeface="Consolas" panose="020B0609020204030204" pitchFamily="49" charset="0"/>
              </a:rPr>
              <a:t>num</a:t>
            </a:r>
            <a:r>
              <a:rPr lang="en-US" altLang="ja-JP" sz="1600" dirty="0">
                <a:solidFill>
                  <a:srgbClr val="D4D4D4"/>
                </a:solidFill>
                <a:latin typeface="Consolas" panose="020B0609020204030204" pitchFamily="49" charset="0"/>
              </a:rPr>
              <a:t> = </a:t>
            </a:r>
            <a:r>
              <a:rPr lang="en-US" altLang="ja-JP" sz="1600" dirty="0">
                <a:solidFill>
                  <a:srgbClr val="DCDCAA"/>
                </a:solidFill>
                <a:latin typeface="Consolas" panose="020B0609020204030204" pitchFamily="49" charset="0"/>
              </a:rPr>
              <a:t>input</a:t>
            </a:r>
            <a:r>
              <a:rPr lang="en-US" altLang="ja-JP" sz="1600" dirty="0">
                <a:solidFill>
                  <a:srgbClr val="D4D4D4"/>
                </a:solidFill>
                <a:latin typeface="Consolas" panose="020B0609020204030204" pitchFamily="49" charset="0"/>
              </a:rPr>
              <a:t>(</a:t>
            </a:r>
            <a:r>
              <a:rPr lang="en-US" altLang="ja-JP" sz="1600" dirty="0">
                <a:solidFill>
                  <a:srgbClr val="CE9178"/>
                </a:solidFill>
                <a:latin typeface="Consolas" panose="020B0609020204030204" pitchFamily="49" charset="0"/>
              </a:rPr>
              <a:t>"</a:t>
            </a:r>
            <a:r>
              <a:rPr lang="ja-JP" altLang="en-US" sz="1600" dirty="0">
                <a:solidFill>
                  <a:srgbClr val="CE9178"/>
                </a:solidFill>
                <a:latin typeface="Consolas" panose="020B0609020204030204" pitchFamily="49" charset="0"/>
              </a:rPr>
              <a:t>数値を入力してください：</a:t>
            </a:r>
            <a:r>
              <a:rPr lang="en-US" altLang="ja-JP" sz="1600" dirty="0">
                <a:solidFill>
                  <a:srgbClr val="CE9178"/>
                </a:solidFill>
                <a:latin typeface="Consolas" panose="020B0609020204030204" pitchFamily="49" charset="0"/>
              </a:rPr>
              <a:t>"</a:t>
            </a:r>
            <a:r>
              <a:rPr lang="en-US" altLang="ja-JP" sz="1600" dirty="0">
                <a:solidFill>
                  <a:srgbClr val="D4D4D4"/>
                </a:solidFill>
                <a:latin typeface="Consolas" panose="020B0609020204030204" pitchFamily="49" charset="0"/>
              </a:rPr>
              <a:t>)</a:t>
            </a:r>
          </a:p>
          <a:p>
            <a:r>
              <a:rPr lang="en-US" altLang="ja-JP" sz="1600" dirty="0" err="1">
                <a:solidFill>
                  <a:srgbClr val="9CDCFE"/>
                </a:solidFill>
                <a:latin typeface="Consolas" panose="020B0609020204030204" pitchFamily="49" charset="0"/>
              </a:rPr>
              <a:t>num</a:t>
            </a:r>
            <a:r>
              <a:rPr lang="en-US" altLang="ja-JP" sz="1600" dirty="0">
                <a:solidFill>
                  <a:srgbClr val="D4D4D4"/>
                </a:solidFill>
                <a:latin typeface="Consolas" panose="020B0609020204030204" pitchFamily="49" charset="0"/>
              </a:rPr>
              <a:t> = </a:t>
            </a:r>
            <a:r>
              <a:rPr lang="en-US" altLang="ja-JP" sz="1600" dirty="0" err="1">
                <a:solidFill>
                  <a:srgbClr val="9CDCFE"/>
                </a:solidFill>
                <a:latin typeface="Consolas" panose="020B0609020204030204" pitchFamily="49" charset="0"/>
              </a:rPr>
              <a:t>num</a:t>
            </a:r>
            <a:r>
              <a:rPr lang="en-US" altLang="ja-JP" sz="1600" dirty="0">
                <a:solidFill>
                  <a:srgbClr val="D4D4D4"/>
                </a:solidFill>
                <a:latin typeface="Consolas" panose="020B0609020204030204" pitchFamily="49" charset="0"/>
              </a:rPr>
              <a:t> + </a:t>
            </a:r>
            <a:r>
              <a:rPr lang="en-US" altLang="ja-JP" sz="1600" dirty="0">
                <a:solidFill>
                  <a:srgbClr val="B5CEA8"/>
                </a:solidFill>
                <a:latin typeface="Consolas" panose="020B0609020204030204" pitchFamily="49" charset="0"/>
              </a:rPr>
              <a:t>1</a:t>
            </a:r>
            <a:r>
              <a:rPr lang="en-US" altLang="ja-JP" sz="1600" dirty="0">
                <a:solidFill>
                  <a:srgbClr val="D4D4D4"/>
                </a:solidFill>
                <a:latin typeface="Consolas" panose="020B0609020204030204" pitchFamily="49" charset="0"/>
              </a:rPr>
              <a:t>  </a:t>
            </a:r>
          </a:p>
          <a:p>
            <a:r>
              <a:rPr lang="en-US" altLang="ja-JP" sz="1600" dirty="0">
                <a:solidFill>
                  <a:srgbClr val="DCDCAA"/>
                </a:solidFill>
                <a:latin typeface="Consolas" panose="020B0609020204030204" pitchFamily="49" charset="0"/>
              </a:rPr>
              <a:t>print</a:t>
            </a:r>
            <a:r>
              <a:rPr lang="en-US" altLang="ja-JP" sz="1600" dirty="0">
                <a:solidFill>
                  <a:srgbClr val="D4D4D4"/>
                </a:solidFill>
                <a:latin typeface="Consolas" panose="020B0609020204030204" pitchFamily="49" charset="0"/>
              </a:rPr>
              <a:t>(</a:t>
            </a:r>
            <a:r>
              <a:rPr lang="en-US" altLang="ja-JP" sz="1600" dirty="0" err="1">
                <a:solidFill>
                  <a:srgbClr val="9CDCFE"/>
                </a:solidFill>
                <a:latin typeface="Consolas" panose="020B0609020204030204" pitchFamily="49" charset="0"/>
              </a:rPr>
              <a:t>num</a:t>
            </a:r>
            <a:r>
              <a:rPr lang="en-US" altLang="ja-JP" sz="1600" dirty="0">
                <a:solidFill>
                  <a:srgbClr val="D4D4D4"/>
                </a:solidFill>
                <a:latin typeface="Consolas" panose="020B0609020204030204" pitchFamily="49" charset="0"/>
              </a:rPr>
              <a:t>)</a:t>
            </a:r>
          </a:p>
          <a:p>
            <a:endParaRPr lang="en-US" altLang="ja-JP" sz="1600" dirty="0" smtClean="0">
              <a:solidFill>
                <a:srgbClr val="D4D4D4"/>
              </a:solidFill>
              <a:latin typeface="Consolas" panose="020B0609020204030204" pitchFamily="49" charset="0"/>
            </a:endParaRPr>
          </a:p>
          <a:p>
            <a:r>
              <a:rPr lang="en-US" altLang="ja-JP" sz="1200" dirty="0" smtClean="0">
                <a:solidFill>
                  <a:srgbClr val="FF0000"/>
                </a:solidFill>
                <a:latin typeface="Consolas" panose="020B0609020204030204" pitchFamily="49" charset="0"/>
              </a:rPr>
              <a:t>&gt;&gt; </a:t>
            </a:r>
            <a:r>
              <a:rPr lang="en-US" altLang="ja-JP" sz="1200" dirty="0" err="1">
                <a:solidFill>
                  <a:srgbClr val="FF0000"/>
                </a:solidFill>
                <a:latin typeface="Consolas" panose="020B0609020204030204" pitchFamily="49" charset="0"/>
              </a:rPr>
              <a:t>TypeError</a:t>
            </a:r>
            <a:r>
              <a:rPr lang="en-US" altLang="ja-JP" sz="1200" dirty="0">
                <a:solidFill>
                  <a:srgbClr val="FF0000"/>
                </a:solidFill>
                <a:latin typeface="Consolas" panose="020B0609020204030204" pitchFamily="49" charset="0"/>
              </a:rPr>
              <a:t>: can only concatenate </a:t>
            </a:r>
            <a:r>
              <a:rPr lang="en-US" altLang="ja-JP" sz="1200" dirty="0" err="1">
                <a:solidFill>
                  <a:srgbClr val="FF0000"/>
                </a:solidFill>
                <a:latin typeface="Consolas" panose="020B0609020204030204" pitchFamily="49" charset="0"/>
              </a:rPr>
              <a:t>str</a:t>
            </a:r>
            <a:r>
              <a:rPr lang="en-US" altLang="ja-JP" sz="1200" dirty="0">
                <a:solidFill>
                  <a:srgbClr val="FF0000"/>
                </a:solidFill>
                <a:latin typeface="Consolas" panose="020B0609020204030204" pitchFamily="49" charset="0"/>
              </a:rPr>
              <a:t> (not "</a:t>
            </a:r>
            <a:r>
              <a:rPr lang="en-US" altLang="ja-JP" sz="1200" dirty="0" err="1">
                <a:solidFill>
                  <a:srgbClr val="FF0000"/>
                </a:solidFill>
                <a:latin typeface="Consolas" panose="020B0609020204030204" pitchFamily="49" charset="0"/>
              </a:rPr>
              <a:t>int</a:t>
            </a:r>
            <a:r>
              <a:rPr lang="en-US" altLang="ja-JP" sz="1200" dirty="0">
                <a:solidFill>
                  <a:srgbClr val="FF0000"/>
                </a:solidFill>
                <a:latin typeface="Consolas" panose="020B0609020204030204" pitchFamily="49" charset="0"/>
              </a:rPr>
              <a:t>") to </a:t>
            </a:r>
            <a:r>
              <a:rPr lang="en-US" altLang="ja-JP" sz="1200" dirty="0" err="1">
                <a:solidFill>
                  <a:srgbClr val="FF0000"/>
                </a:solidFill>
                <a:latin typeface="Consolas" panose="020B0609020204030204" pitchFamily="49" charset="0"/>
              </a:rPr>
              <a:t>str</a:t>
            </a:r>
            <a:endParaRPr lang="en-US" altLang="ja-JP" sz="1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5026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5DF95-6695-A438-F1C7-E766DE90AB3A}"/>
              </a:ext>
            </a:extLst>
          </p:cNvPr>
          <p:cNvSpPr>
            <a:spLocks noGrp="1"/>
          </p:cNvSpPr>
          <p:nvPr>
            <p:ph type="title"/>
          </p:nvPr>
        </p:nvSpPr>
        <p:spPr>
          <a:xfrm>
            <a:off x="449469" y="428585"/>
            <a:ext cx="10325000" cy="846540"/>
          </a:xfrm>
        </p:spPr>
        <p:txBody>
          <a:bodyPr/>
          <a:lstStyle/>
          <a:p>
            <a:r>
              <a:rPr kumimoji="1" lang="ja-JP" altLang="en-US" dirty="0"/>
              <a:t>コメント</a:t>
            </a:r>
            <a:r>
              <a:rPr kumimoji="1" lang="en-US" altLang="ja-JP" dirty="0" smtClean="0"/>
              <a:t>(</a:t>
            </a:r>
            <a:r>
              <a:rPr kumimoji="1" lang="ja-JP" altLang="en-US" dirty="0" smtClean="0"/>
              <a:t>「＃」「</a:t>
            </a:r>
            <a:r>
              <a:rPr kumimoji="1" lang="en-US" altLang="ja-JP" dirty="0" smtClean="0"/>
              <a:t>’’’</a:t>
            </a:r>
            <a:r>
              <a:rPr kumimoji="1" lang="ja-JP" altLang="en-US" dirty="0" smtClean="0"/>
              <a:t>」</a:t>
            </a:r>
            <a:r>
              <a:rPr kumimoji="1" lang="en-US" altLang="ja-JP" dirty="0" smtClean="0"/>
              <a:t>)</a:t>
            </a:r>
            <a:endParaRPr kumimoji="1" lang="ja-JP" altLang="en-US" dirty="0"/>
          </a:p>
        </p:txBody>
      </p:sp>
      <p:sp>
        <p:nvSpPr>
          <p:cNvPr id="14" name="四角形: 角を丸くする 17">
            <a:extLst>
              <a:ext uri="{FF2B5EF4-FFF2-40B4-BE49-F238E27FC236}">
                <a16:creationId xmlns:a16="http://schemas.microsoft.com/office/drawing/2014/main" id="{DEF384C3-8748-CCA9-57E2-3EB6039EB151}"/>
              </a:ext>
            </a:extLst>
          </p:cNvPr>
          <p:cNvSpPr/>
          <p:nvPr/>
        </p:nvSpPr>
        <p:spPr>
          <a:xfrm>
            <a:off x="2119542" y="1559927"/>
            <a:ext cx="8010668" cy="79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bg1"/>
                </a:solidFill>
                <a:ea typeface="Yu Gothic"/>
              </a:rPr>
              <a:t>ユーザ側に入力を求めるには</a:t>
            </a:r>
            <a:r>
              <a:rPr lang="en-US" altLang="ja-JP" sz="2400" b="1" dirty="0" smtClean="0">
                <a:solidFill>
                  <a:schemeClr val="bg1"/>
                </a:solidFill>
                <a:ea typeface="Yu Gothic"/>
              </a:rPr>
              <a:t>input</a:t>
            </a:r>
            <a:r>
              <a:rPr lang="ja-JP" altLang="en-US" sz="2400" b="1" dirty="0" smtClean="0">
                <a:solidFill>
                  <a:schemeClr val="bg1"/>
                </a:solidFill>
                <a:ea typeface="Yu Gothic"/>
              </a:rPr>
              <a:t>を使う</a:t>
            </a:r>
            <a:endParaRPr lang="ja-JP" sz="2400" b="1" dirty="0">
              <a:solidFill>
                <a:schemeClr val="bg1"/>
              </a:solidFill>
              <a:ea typeface="Yu Gothic"/>
            </a:endParaRPr>
          </a:p>
        </p:txBody>
      </p:sp>
      <p:sp>
        <p:nvSpPr>
          <p:cNvPr id="15" name="コンテンツ プレースホルダー 4"/>
          <p:cNvSpPr txBox="1">
            <a:spLocks/>
          </p:cNvSpPr>
          <p:nvPr/>
        </p:nvSpPr>
        <p:spPr>
          <a:xfrm>
            <a:off x="1338350" y="3824166"/>
            <a:ext cx="4211918"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kumimoji="1" lang="ja-JP" altLang="en-US" sz="1600" b="1" dirty="0" smtClean="0"/>
              <a:t>１行コメントアウト</a:t>
            </a:r>
            <a:endParaRPr kumimoji="1" lang="en-US" altLang="ja-JP" sz="1600" b="1" dirty="0" smtClean="0"/>
          </a:p>
          <a:p>
            <a:pPr marL="0" indent="0">
              <a:lnSpc>
                <a:spcPct val="100000"/>
              </a:lnSpc>
              <a:spcBef>
                <a:spcPts val="300"/>
              </a:spcBef>
              <a:buNone/>
            </a:pPr>
            <a:r>
              <a:rPr lang="en-US" altLang="ja-JP" sz="1600" dirty="0"/>
              <a:t> </a:t>
            </a:r>
            <a:r>
              <a:rPr lang="en-US" altLang="ja-JP" sz="1600" dirty="0" smtClean="0"/>
              <a:t>   </a:t>
            </a:r>
            <a:r>
              <a:rPr lang="ja-JP" altLang="en-US" sz="1600" dirty="0" smtClean="0"/>
              <a:t>冒頭に「＃」をつける</a:t>
            </a:r>
            <a:endParaRPr lang="en-US" altLang="ja-JP" sz="1600" dirty="0" smtClean="0"/>
          </a:p>
          <a:p>
            <a:pPr marL="0" indent="0">
              <a:lnSpc>
                <a:spcPct val="100000"/>
              </a:lnSpc>
              <a:spcBef>
                <a:spcPts val="300"/>
              </a:spcBef>
              <a:buNone/>
            </a:pPr>
            <a:r>
              <a:rPr lang="ja-JP" altLang="en-US" sz="1200" b="1" dirty="0" smtClean="0">
                <a:solidFill>
                  <a:srgbClr val="FF0000"/>
                </a:solidFill>
              </a:rPr>
              <a:t>　＜使いどころ＞</a:t>
            </a:r>
            <a:endParaRPr lang="en-US" altLang="ja-JP" sz="1200" b="1" dirty="0" smtClean="0">
              <a:solidFill>
                <a:srgbClr val="FF0000"/>
              </a:solidFill>
            </a:endParaRPr>
          </a:p>
          <a:p>
            <a:pPr marL="0" indent="0">
              <a:lnSpc>
                <a:spcPct val="100000"/>
              </a:lnSpc>
              <a:spcBef>
                <a:spcPts val="300"/>
              </a:spcBef>
              <a:buNone/>
            </a:pPr>
            <a:r>
              <a:rPr lang="ja-JP" altLang="en-US" sz="1200" b="1" dirty="0" smtClean="0">
                <a:solidFill>
                  <a:srgbClr val="FF0000"/>
                </a:solidFill>
              </a:rPr>
              <a:t>　　関数の宣言などの際に何に使うもの　</a:t>
            </a:r>
            <a:endParaRPr lang="en-US" altLang="ja-JP" sz="1200" b="1" dirty="0" smtClean="0">
              <a:solidFill>
                <a:srgbClr val="FF0000"/>
              </a:solidFill>
            </a:endParaRPr>
          </a:p>
          <a:p>
            <a:pPr marL="0" indent="0">
              <a:lnSpc>
                <a:spcPct val="100000"/>
              </a:lnSpc>
              <a:spcBef>
                <a:spcPts val="300"/>
              </a:spcBef>
              <a:buNone/>
            </a:pPr>
            <a:r>
              <a:rPr lang="ja-JP" altLang="en-US" sz="1200" b="1" dirty="0">
                <a:solidFill>
                  <a:srgbClr val="FF0000"/>
                </a:solidFill>
              </a:rPr>
              <a:t>　</a:t>
            </a:r>
            <a:r>
              <a:rPr lang="ja-JP" altLang="en-US" sz="1200" b="1" dirty="0" smtClean="0">
                <a:solidFill>
                  <a:srgbClr val="FF0000"/>
                </a:solidFill>
              </a:rPr>
              <a:t>　なのかなど後から見てわかりやすくする</a:t>
            </a:r>
            <a:endParaRPr lang="en-US" altLang="ja-JP" sz="1200" b="1" dirty="0">
              <a:solidFill>
                <a:srgbClr val="FF0000"/>
              </a:solidFill>
            </a:endParaRPr>
          </a:p>
        </p:txBody>
      </p:sp>
      <p:sp>
        <p:nvSpPr>
          <p:cNvPr id="8" name="正方形/長方形 7"/>
          <p:cNvSpPr/>
          <p:nvPr/>
        </p:nvSpPr>
        <p:spPr>
          <a:xfrm>
            <a:off x="1338350" y="2644667"/>
            <a:ext cx="4319780" cy="11804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400" dirty="0">
                <a:solidFill>
                  <a:srgbClr val="6A9955"/>
                </a:solidFill>
                <a:latin typeface="Consolas" panose="020B0609020204030204" pitchFamily="49" charset="0"/>
              </a:rPr>
              <a:t># Hello, world!</a:t>
            </a:r>
            <a:r>
              <a:rPr lang="ja-JP" altLang="en-US" sz="1400" dirty="0">
                <a:solidFill>
                  <a:srgbClr val="6A9955"/>
                </a:solidFill>
                <a:latin typeface="Consolas" panose="020B0609020204030204" pitchFamily="49" charset="0"/>
              </a:rPr>
              <a:t>を</a:t>
            </a:r>
            <a:r>
              <a:rPr lang="ja-JP" altLang="en-US" sz="1400" dirty="0" smtClean="0">
                <a:solidFill>
                  <a:srgbClr val="6A9955"/>
                </a:solidFill>
                <a:latin typeface="Consolas" panose="020B0609020204030204" pitchFamily="49" charset="0"/>
              </a:rPr>
              <a:t>コメントアウト</a:t>
            </a:r>
            <a:r>
              <a:rPr lang="en-US" altLang="ja-JP" sz="1400" dirty="0" smtClean="0">
                <a:solidFill>
                  <a:srgbClr val="6A9955"/>
                </a:solidFill>
                <a:latin typeface="Consolas" panose="020B0609020204030204" pitchFamily="49" charset="0"/>
              </a:rPr>
              <a:t>(comment.py)</a:t>
            </a:r>
            <a:endParaRPr lang="ja-JP" altLang="en-US" sz="1400" dirty="0">
              <a:solidFill>
                <a:srgbClr val="D4D4D4"/>
              </a:solidFill>
              <a:latin typeface="Consolas" panose="020B0609020204030204" pitchFamily="49" charset="0"/>
            </a:endParaRPr>
          </a:p>
          <a:p>
            <a:r>
              <a:rPr lang="en-US" altLang="ja-JP" sz="1400" dirty="0">
                <a:solidFill>
                  <a:srgbClr val="6A9955"/>
                </a:solidFill>
                <a:latin typeface="Consolas" panose="020B0609020204030204" pitchFamily="49" charset="0"/>
              </a:rPr>
              <a:t>#print ("Hello, world!")</a:t>
            </a:r>
            <a:endParaRPr lang="en-US" altLang="ja-JP" sz="1400" b="0" dirty="0">
              <a:solidFill>
                <a:srgbClr val="D4D4D4"/>
              </a:solidFill>
              <a:effectLst/>
              <a:latin typeface="Consolas" panose="020B0609020204030204" pitchFamily="49" charset="0"/>
            </a:endParaRPr>
          </a:p>
        </p:txBody>
      </p:sp>
      <p:sp>
        <p:nvSpPr>
          <p:cNvPr id="18" name="正方形/長方形 17"/>
          <p:cNvSpPr/>
          <p:nvPr/>
        </p:nvSpPr>
        <p:spPr>
          <a:xfrm>
            <a:off x="6397975" y="2644668"/>
            <a:ext cx="4109312" cy="11804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ja-JP" sz="1200" dirty="0">
                <a:solidFill>
                  <a:srgbClr val="6A9955"/>
                </a:solidFill>
              </a:rPr>
              <a:t>#</a:t>
            </a:r>
            <a:r>
              <a:rPr lang="ja-JP" altLang="en-US" sz="1200" dirty="0">
                <a:solidFill>
                  <a:srgbClr val="6A9955"/>
                </a:solidFill>
              </a:rPr>
              <a:t>複数行の</a:t>
            </a:r>
            <a:r>
              <a:rPr lang="ja-JP" altLang="en-US" sz="1200" dirty="0" smtClean="0">
                <a:solidFill>
                  <a:srgbClr val="6A9955"/>
                </a:solidFill>
              </a:rPr>
              <a:t>コメントアウト</a:t>
            </a:r>
            <a:r>
              <a:rPr lang="en-US" altLang="ja-JP" sz="1200" dirty="0">
                <a:solidFill>
                  <a:srgbClr val="6A9955"/>
                </a:solidFill>
                <a:latin typeface="Consolas" panose="020B0609020204030204" pitchFamily="49" charset="0"/>
              </a:rPr>
              <a:t>(comment.py)</a:t>
            </a:r>
            <a:endParaRPr lang="ja-JP" altLang="en-US" sz="1200" dirty="0">
              <a:solidFill>
                <a:srgbClr val="D4D4D4"/>
              </a:solidFill>
              <a:latin typeface="Consolas" panose="020B0609020204030204" pitchFamily="49" charset="0"/>
            </a:endParaRPr>
          </a:p>
          <a:p>
            <a:r>
              <a:rPr lang="en-US" altLang="ja-JP" sz="1200" dirty="0" smtClean="0">
                <a:solidFill>
                  <a:srgbClr val="CE9178"/>
                </a:solidFill>
                <a:latin typeface="Consolas" panose="020B0609020204030204" pitchFamily="49" charset="0"/>
              </a:rPr>
              <a:t>'''</a:t>
            </a:r>
            <a:endParaRPr lang="ja-JP" altLang="en-US" sz="1200" dirty="0">
              <a:solidFill>
                <a:srgbClr val="D4D4D4"/>
              </a:solidFill>
              <a:latin typeface="Consolas" panose="020B0609020204030204" pitchFamily="49" charset="0"/>
            </a:endParaRPr>
          </a:p>
          <a:p>
            <a:r>
              <a:rPr lang="en-US" altLang="ja-JP" sz="1200" dirty="0">
                <a:solidFill>
                  <a:srgbClr val="CE9178"/>
                </a:solidFill>
                <a:latin typeface="Consolas" panose="020B0609020204030204" pitchFamily="49" charset="0"/>
              </a:rPr>
              <a:t>Hello, world!</a:t>
            </a:r>
            <a:r>
              <a:rPr lang="ja-JP" altLang="en-US" sz="1200" dirty="0">
                <a:solidFill>
                  <a:srgbClr val="CE9178"/>
                </a:solidFill>
                <a:latin typeface="Consolas" panose="020B0609020204030204" pitchFamily="49" charset="0"/>
              </a:rPr>
              <a:t>をコメントアウト</a:t>
            </a:r>
            <a:endParaRPr lang="ja-JP" altLang="en-US" sz="1200" dirty="0">
              <a:solidFill>
                <a:srgbClr val="D4D4D4"/>
              </a:solidFill>
              <a:latin typeface="Consolas" panose="020B0609020204030204" pitchFamily="49" charset="0"/>
            </a:endParaRPr>
          </a:p>
          <a:p>
            <a:r>
              <a:rPr lang="en-US" altLang="ja-JP" sz="1200" dirty="0">
                <a:solidFill>
                  <a:srgbClr val="CE9178"/>
                </a:solidFill>
                <a:latin typeface="Consolas" panose="020B0609020204030204" pitchFamily="49" charset="0"/>
              </a:rPr>
              <a:t>print ("Hello, world!")</a:t>
            </a:r>
            <a:endParaRPr lang="ja-JP" altLang="en-US" sz="1200" dirty="0">
              <a:solidFill>
                <a:srgbClr val="D4D4D4"/>
              </a:solidFill>
              <a:latin typeface="Consolas" panose="020B0609020204030204" pitchFamily="49" charset="0"/>
            </a:endParaRPr>
          </a:p>
          <a:p>
            <a:r>
              <a:rPr lang="en-US" altLang="ja-JP" sz="1200" dirty="0">
                <a:solidFill>
                  <a:srgbClr val="CE9178"/>
                </a:solidFill>
                <a:latin typeface="Consolas" panose="020B0609020204030204" pitchFamily="49" charset="0"/>
              </a:rPr>
              <a:t>'''</a:t>
            </a:r>
            <a:endParaRPr lang="ja-JP" altLang="en-US" sz="1200" b="0" dirty="0">
              <a:solidFill>
                <a:srgbClr val="D4D4D4"/>
              </a:solidFill>
              <a:effectLst/>
              <a:latin typeface="Consolas" panose="020B0609020204030204" pitchFamily="49" charset="0"/>
            </a:endParaRPr>
          </a:p>
        </p:txBody>
      </p:sp>
      <p:sp>
        <p:nvSpPr>
          <p:cNvPr id="10" name="コンテンツ プレースホルダー 4"/>
          <p:cNvSpPr txBox="1">
            <a:spLocks/>
          </p:cNvSpPr>
          <p:nvPr/>
        </p:nvSpPr>
        <p:spPr>
          <a:xfrm>
            <a:off x="6478182" y="3889448"/>
            <a:ext cx="5234534" cy="1188827"/>
          </a:xfrm>
          <a:prstGeom prst="rect">
            <a:avLst/>
          </a:prstGeom>
        </p:spPr>
        <p:txBody>
          <a:bodyPr lIns="109728" tIns="109728" rIns="109728" bIns="91440"/>
          <a:lst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spc="9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spc="9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spc="9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kumimoji="1" lang="ja-JP" altLang="en-US" sz="1600" b="1" dirty="0" smtClean="0"/>
              <a:t>複数行コメントアウト</a:t>
            </a:r>
            <a:endParaRPr kumimoji="1" lang="en-US" altLang="ja-JP" sz="1600" b="1" dirty="0" smtClean="0"/>
          </a:p>
          <a:p>
            <a:pPr marL="0" indent="0">
              <a:lnSpc>
                <a:spcPct val="100000"/>
              </a:lnSpc>
              <a:spcBef>
                <a:spcPts val="300"/>
              </a:spcBef>
              <a:buNone/>
            </a:pPr>
            <a:r>
              <a:rPr lang="en-US" altLang="ja-JP" sz="1600" dirty="0"/>
              <a:t> </a:t>
            </a:r>
            <a:r>
              <a:rPr lang="en-US" altLang="ja-JP" sz="1600" dirty="0" smtClean="0"/>
              <a:t>   </a:t>
            </a:r>
            <a:r>
              <a:rPr lang="ja-JP" altLang="en-US" sz="1600" dirty="0" smtClean="0"/>
              <a:t>最初と最後にシングルクォーテーション</a:t>
            </a:r>
            <a:endParaRPr lang="en-US" altLang="ja-JP" sz="1600" dirty="0" smtClean="0"/>
          </a:p>
          <a:p>
            <a:pPr marL="0" indent="0">
              <a:lnSpc>
                <a:spcPct val="100000"/>
              </a:lnSpc>
              <a:spcBef>
                <a:spcPts val="300"/>
              </a:spcBef>
              <a:buNone/>
            </a:pPr>
            <a:r>
              <a:rPr lang="ja-JP" altLang="en-US" sz="1600" dirty="0" smtClean="0"/>
              <a:t>　 を３つ</a:t>
            </a:r>
            <a:r>
              <a:rPr lang="en-US" altLang="ja-JP" sz="1600" dirty="0" smtClean="0"/>
              <a:t>(‘’’)</a:t>
            </a:r>
            <a:r>
              <a:rPr lang="ja-JP" altLang="en-US" sz="1600" dirty="0" smtClean="0"/>
              <a:t>つける</a:t>
            </a:r>
            <a:endParaRPr lang="en-US" altLang="ja-JP" sz="1600" dirty="0" smtClean="0"/>
          </a:p>
          <a:p>
            <a:pPr marL="0" indent="0">
              <a:lnSpc>
                <a:spcPct val="100000"/>
              </a:lnSpc>
              <a:spcBef>
                <a:spcPts val="300"/>
              </a:spcBef>
              <a:buNone/>
            </a:pPr>
            <a:r>
              <a:rPr lang="ja-JP" altLang="en-US" sz="1200" b="1" dirty="0" smtClean="0">
                <a:solidFill>
                  <a:srgbClr val="FF0000"/>
                </a:solidFill>
              </a:rPr>
              <a:t>　＜使いどころ＞</a:t>
            </a:r>
            <a:endParaRPr lang="en-US" altLang="ja-JP" sz="1200" b="1" dirty="0" smtClean="0">
              <a:solidFill>
                <a:srgbClr val="FF0000"/>
              </a:solidFill>
            </a:endParaRPr>
          </a:p>
          <a:p>
            <a:pPr marL="0" indent="0">
              <a:lnSpc>
                <a:spcPct val="100000"/>
              </a:lnSpc>
              <a:spcBef>
                <a:spcPts val="300"/>
              </a:spcBef>
              <a:buNone/>
            </a:pPr>
            <a:r>
              <a:rPr lang="ja-JP" altLang="en-US" sz="1200" b="1" dirty="0" smtClean="0">
                <a:solidFill>
                  <a:srgbClr val="FF0000"/>
                </a:solidFill>
              </a:rPr>
              <a:t>　　正直あまり使わない・・・</a:t>
            </a:r>
            <a:endParaRPr lang="en-US" altLang="ja-JP" sz="1200" b="1" dirty="0" smtClean="0">
              <a:solidFill>
                <a:srgbClr val="FF0000"/>
              </a:solidFill>
            </a:endParaRPr>
          </a:p>
          <a:p>
            <a:pPr marL="0" indent="0">
              <a:lnSpc>
                <a:spcPct val="100000"/>
              </a:lnSpc>
              <a:spcBef>
                <a:spcPts val="300"/>
              </a:spcBef>
              <a:buNone/>
            </a:pPr>
            <a:r>
              <a:rPr lang="en-US" altLang="ja-JP" sz="1200" b="1" dirty="0" smtClean="0">
                <a:solidFill>
                  <a:srgbClr val="FF0000"/>
                </a:solidFill>
              </a:rPr>
              <a:t>      </a:t>
            </a:r>
            <a:r>
              <a:rPr lang="ja-JP" altLang="en-US" sz="1200" b="1" dirty="0" smtClean="0">
                <a:solidFill>
                  <a:srgbClr val="FF0000"/>
                </a:solidFill>
              </a:rPr>
              <a:t>最近のエディターはまとめてコメントアウトする機能がある</a:t>
            </a:r>
            <a:endParaRPr lang="en-US" altLang="ja-JP" sz="1200" b="1" dirty="0">
              <a:solidFill>
                <a:srgbClr val="FF0000"/>
              </a:solidFill>
            </a:endParaRPr>
          </a:p>
        </p:txBody>
      </p:sp>
    </p:spTree>
    <p:extLst>
      <p:ext uri="{BB962C8B-B14F-4D97-AF65-F5344CB8AC3E}">
        <p14:creationId xmlns:p14="http://schemas.microsoft.com/office/powerpoint/2010/main" val="2374985939"/>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1368</TotalTime>
  <Words>1854</Words>
  <Application>Microsoft Office PowerPoint</Application>
  <PresentationFormat>ワイド画面</PresentationFormat>
  <Paragraphs>421</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游ゴシック</vt:lpstr>
      <vt:lpstr>Arial</vt:lpstr>
      <vt:lpstr>Consolas</vt:lpstr>
      <vt:lpstr>Wingdings</vt:lpstr>
      <vt:lpstr>CosineVTI</vt:lpstr>
      <vt:lpstr>プログラミング勉強会 Python編 (基本構文)</vt:lpstr>
      <vt:lpstr>これからやっていくこと</vt:lpstr>
      <vt:lpstr>代表的なデータ構造</vt:lpstr>
      <vt:lpstr>Pythonの実行方法</vt:lpstr>
      <vt:lpstr>出力(print)①</vt:lpstr>
      <vt:lpstr>出力(print)②</vt:lpstr>
      <vt:lpstr>出力(print)③</vt:lpstr>
      <vt:lpstr>入力(input)</vt:lpstr>
      <vt:lpstr>コメント(「＃」「’’’」)</vt:lpstr>
      <vt:lpstr>コメント(vscodeショートカット)</vt:lpstr>
      <vt:lpstr>変数</vt:lpstr>
      <vt:lpstr>変数①(使用できる文字)</vt:lpstr>
      <vt:lpstr>変数②(一文字目に数値は使用不可)</vt:lpstr>
      <vt:lpstr>変数③(大文字と小文字の区別)</vt:lpstr>
      <vt:lpstr>変数④(予約語とは)</vt:lpstr>
      <vt:lpstr>変数④(予約語は使用不可)</vt:lpstr>
      <vt:lpstr>変数⑤(大文字と小文字の区別)</vt:lpstr>
      <vt:lpstr>演算子</vt:lpstr>
      <vt:lpstr>算術演算子</vt:lpstr>
      <vt:lpstr>文字列演算子</vt:lpstr>
      <vt:lpstr>条件分岐と繰り返し</vt:lpstr>
      <vt:lpstr>条件分岐</vt:lpstr>
      <vt:lpstr>繰り返し</vt:lpstr>
      <vt:lpstr>インデントのブロック定義について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admin</cp:lastModifiedBy>
  <cp:revision>177</cp:revision>
  <dcterms:created xsi:type="dcterms:W3CDTF">2023-05-24T13:30:05Z</dcterms:created>
  <dcterms:modified xsi:type="dcterms:W3CDTF">2023-06-08T10:30:47Z</dcterms:modified>
</cp:coreProperties>
</file>