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0" r:id="rId4"/>
    <p:sldId id="259" r:id="rId5"/>
    <p:sldId id="262" r:id="rId6"/>
    <p:sldId id="261" r:id="rId7"/>
    <p:sldId id="267" r:id="rId8"/>
    <p:sldId id="264" r:id="rId9"/>
    <p:sldId id="263" r:id="rId10"/>
    <p:sldId id="268"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3" r:id="rId24"/>
    <p:sldId id="280" r:id="rId25"/>
    <p:sldId id="281"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FEB87-1DD7-4819-AC53-4D268ED37E4F}" v="270" dt="2023-05-24T13:52:55.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15" d="100"/>
          <a:sy n="115" d="100"/>
        </p:scale>
        <p:origin x="2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CC0DA-7113-4AF2-B6F0-25CD570BD56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6E4175EF-9168-4FB0-B52A-849B5D02F5F0}">
      <dgm:prSet phldrT="[テキスト]" custT="1"/>
      <dgm:spPr/>
      <dgm:t>
        <a:bodyPr/>
        <a:lstStyle/>
        <a:p>
          <a:r>
            <a:rPr kumimoji="1" lang="ja-JP" altLang="en-US" sz="1600" b="1" dirty="0" smtClean="0"/>
            <a:t>基本構文</a:t>
          </a:r>
          <a:endParaRPr kumimoji="1" lang="ja-JP" altLang="en-US" sz="1600" b="1" dirty="0"/>
        </a:p>
      </dgm:t>
    </dgm:pt>
    <dgm:pt modelId="{C54BF2F7-7033-4852-99D7-13111AF8592D}" type="parTrans" cxnId="{A51074EB-2E1D-4807-8C96-AEF9F289EAD0}">
      <dgm:prSet/>
      <dgm:spPr/>
      <dgm:t>
        <a:bodyPr/>
        <a:lstStyle/>
        <a:p>
          <a:endParaRPr kumimoji="1" lang="ja-JP" altLang="en-US"/>
        </a:p>
      </dgm:t>
    </dgm:pt>
    <dgm:pt modelId="{DFF2D690-A768-4B31-A48C-14FF686FB5F7}" type="sibTrans" cxnId="{A51074EB-2E1D-4807-8C96-AEF9F289EAD0}">
      <dgm:prSet/>
      <dgm:spPr/>
      <dgm:t>
        <a:bodyPr/>
        <a:lstStyle/>
        <a:p>
          <a:endParaRPr kumimoji="1" lang="ja-JP" altLang="en-US"/>
        </a:p>
      </dgm:t>
    </dgm:pt>
    <dgm:pt modelId="{3588B934-F386-414A-9E09-43566EB48CC9}">
      <dgm:prSet phldrT="[テキスト]" custT="1"/>
      <dgm:spPr/>
      <dgm:t>
        <a:bodyPr/>
        <a:lstStyle/>
        <a:p>
          <a:r>
            <a:rPr kumimoji="1" lang="ja-JP" altLang="en-US" sz="1600" dirty="0" smtClean="0"/>
            <a:t>コメント</a:t>
          </a:r>
          <a:endParaRPr kumimoji="1" lang="ja-JP" altLang="en-US" sz="1600" dirty="0"/>
        </a:p>
      </dgm:t>
    </dgm:pt>
    <dgm:pt modelId="{3336B630-6D00-4307-9BA1-B0C73BCA7106}" type="parTrans" cxnId="{738C1C1E-8FE5-49C6-BB18-8475B46E0283}">
      <dgm:prSet/>
      <dgm:spPr/>
      <dgm:t>
        <a:bodyPr/>
        <a:lstStyle/>
        <a:p>
          <a:endParaRPr kumimoji="1" lang="ja-JP" altLang="en-US"/>
        </a:p>
      </dgm:t>
    </dgm:pt>
    <dgm:pt modelId="{9487A3E3-17F8-4239-8E57-5F4FE7DF7EFF}" type="sibTrans" cxnId="{738C1C1E-8FE5-49C6-BB18-8475B46E0283}">
      <dgm:prSet/>
      <dgm:spPr/>
      <dgm:t>
        <a:bodyPr/>
        <a:lstStyle/>
        <a:p>
          <a:endParaRPr kumimoji="1" lang="ja-JP" altLang="en-US"/>
        </a:p>
      </dgm:t>
    </dgm:pt>
    <dgm:pt modelId="{8575F4E7-1759-40EF-BD4B-27C6E3001DC8}">
      <dgm:prSet phldrT="[テキスト]" custT="1"/>
      <dgm:spPr/>
      <dgm:t>
        <a:bodyPr/>
        <a:lstStyle/>
        <a:p>
          <a:r>
            <a:rPr kumimoji="1" lang="ja-JP" altLang="en-US" sz="1600" b="1" dirty="0" smtClean="0"/>
            <a:t>関数</a:t>
          </a:r>
          <a:endParaRPr kumimoji="1" lang="ja-JP" altLang="en-US" sz="1600" b="1" dirty="0"/>
        </a:p>
      </dgm:t>
    </dgm:pt>
    <dgm:pt modelId="{49F78A9C-A8E0-45A4-A0ED-9BF321A18D32}" type="parTrans" cxnId="{0551F6C2-90D3-48F5-A26D-1B2499391DC5}">
      <dgm:prSet/>
      <dgm:spPr/>
      <dgm:t>
        <a:bodyPr/>
        <a:lstStyle/>
        <a:p>
          <a:endParaRPr kumimoji="1" lang="ja-JP" altLang="en-US"/>
        </a:p>
      </dgm:t>
    </dgm:pt>
    <dgm:pt modelId="{DA02ADEA-0348-4FA7-9331-16CBE34C48D5}" type="sibTrans" cxnId="{0551F6C2-90D3-48F5-A26D-1B2499391DC5}">
      <dgm:prSet/>
      <dgm:spPr/>
      <dgm:t>
        <a:bodyPr/>
        <a:lstStyle/>
        <a:p>
          <a:endParaRPr kumimoji="1" lang="ja-JP" altLang="en-US"/>
        </a:p>
      </dgm:t>
    </dgm:pt>
    <dgm:pt modelId="{C6807C73-1E15-4F0D-9DFE-8AD10C97E622}">
      <dgm:prSet phldrT="[テキスト]" custT="1"/>
      <dgm:spPr/>
      <dgm:t>
        <a:bodyPr/>
        <a:lstStyle/>
        <a:p>
          <a:r>
            <a:rPr kumimoji="1" lang="ja-JP" altLang="en-US" sz="1600" dirty="0" smtClean="0"/>
            <a:t>関数定義</a:t>
          </a:r>
          <a:endParaRPr kumimoji="1" lang="ja-JP" altLang="en-US" sz="1600" dirty="0"/>
        </a:p>
      </dgm:t>
    </dgm:pt>
    <dgm:pt modelId="{D4C00392-9E76-4956-AEE2-E3AE919D6B5B}" type="parTrans" cxnId="{144B6040-35B9-4B50-986C-EC78B4E92253}">
      <dgm:prSet/>
      <dgm:spPr/>
      <dgm:t>
        <a:bodyPr/>
        <a:lstStyle/>
        <a:p>
          <a:endParaRPr kumimoji="1" lang="ja-JP" altLang="en-US"/>
        </a:p>
      </dgm:t>
    </dgm:pt>
    <dgm:pt modelId="{D1CE923B-BC28-4CDF-BD70-CBFA98BA5254}" type="sibTrans" cxnId="{144B6040-35B9-4B50-986C-EC78B4E92253}">
      <dgm:prSet/>
      <dgm:spPr/>
      <dgm:t>
        <a:bodyPr/>
        <a:lstStyle/>
        <a:p>
          <a:endParaRPr kumimoji="1" lang="ja-JP" altLang="en-US"/>
        </a:p>
      </dgm:t>
    </dgm:pt>
    <dgm:pt modelId="{0887AFA7-249A-4462-AA6F-1BA66B9F0172}">
      <dgm:prSet phldrT="[テキスト]" custT="1"/>
      <dgm:spPr/>
      <dgm:t>
        <a:bodyPr/>
        <a:lstStyle/>
        <a:p>
          <a:r>
            <a:rPr kumimoji="1" lang="ja-JP" altLang="en-US" sz="1600" b="1" dirty="0" smtClean="0"/>
            <a:t>データ構造</a:t>
          </a:r>
          <a:endParaRPr kumimoji="1" lang="ja-JP" altLang="en-US" sz="1600" b="1" dirty="0"/>
        </a:p>
      </dgm:t>
    </dgm:pt>
    <dgm:pt modelId="{3DAFC333-4742-46EF-8528-A904A1FF2E29}" type="parTrans" cxnId="{E19F7E41-FE03-445D-83F2-C880F41C33E7}">
      <dgm:prSet/>
      <dgm:spPr/>
      <dgm:t>
        <a:bodyPr/>
        <a:lstStyle/>
        <a:p>
          <a:endParaRPr kumimoji="1" lang="ja-JP" altLang="en-US"/>
        </a:p>
      </dgm:t>
    </dgm:pt>
    <dgm:pt modelId="{F364389D-5B8C-4B2C-92E3-F555FE894545}" type="sibTrans" cxnId="{E19F7E41-FE03-445D-83F2-C880F41C33E7}">
      <dgm:prSet/>
      <dgm:spPr/>
      <dgm:t>
        <a:bodyPr/>
        <a:lstStyle/>
        <a:p>
          <a:endParaRPr kumimoji="1" lang="ja-JP" altLang="en-US"/>
        </a:p>
      </dgm:t>
    </dgm:pt>
    <dgm:pt modelId="{DE72EABA-B3BB-4E60-945E-6F862675E018}">
      <dgm:prSet phldrT="[テキスト]" custT="1"/>
      <dgm:spPr/>
      <dgm:t>
        <a:bodyPr/>
        <a:lstStyle/>
        <a:p>
          <a:r>
            <a:rPr kumimoji="1" lang="ja-JP" altLang="en-US" sz="1400" dirty="0" smtClean="0"/>
            <a:t>リスト</a:t>
          </a:r>
          <a:r>
            <a:rPr kumimoji="1" lang="en-US" altLang="ja-JP" sz="1200" dirty="0" smtClean="0"/>
            <a:t>(</a:t>
          </a:r>
          <a:r>
            <a:rPr kumimoji="1" lang="ja-JP" altLang="en-US" sz="1200" dirty="0" smtClean="0"/>
            <a:t>配列</a:t>
          </a:r>
          <a:r>
            <a:rPr kumimoji="1" lang="en-US" altLang="ja-JP" sz="1200" dirty="0" smtClean="0"/>
            <a:t>)</a:t>
          </a:r>
          <a:endParaRPr kumimoji="1" lang="ja-JP" altLang="en-US" sz="1200" dirty="0"/>
        </a:p>
      </dgm:t>
    </dgm:pt>
    <dgm:pt modelId="{52C43976-EA89-41CC-B2EA-6071168E0AD9}" type="parTrans" cxnId="{9174F9AC-2840-4D97-A122-A1CE7C83EA0C}">
      <dgm:prSet/>
      <dgm:spPr/>
      <dgm:t>
        <a:bodyPr/>
        <a:lstStyle/>
        <a:p>
          <a:endParaRPr kumimoji="1" lang="ja-JP" altLang="en-US"/>
        </a:p>
      </dgm:t>
    </dgm:pt>
    <dgm:pt modelId="{0B18FF77-A5D7-4435-95E5-31C845A8377A}" type="sibTrans" cxnId="{9174F9AC-2840-4D97-A122-A1CE7C83EA0C}">
      <dgm:prSet/>
      <dgm:spPr/>
      <dgm:t>
        <a:bodyPr/>
        <a:lstStyle/>
        <a:p>
          <a:endParaRPr kumimoji="1" lang="ja-JP" altLang="en-US"/>
        </a:p>
      </dgm:t>
    </dgm:pt>
    <dgm:pt modelId="{CDF66B80-F2AA-4C73-9BE9-BE5062066561}">
      <dgm:prSet phldrT="[テキスト]" custT="1"/>
      <dgm:spPr/>
      <dgm:t>
        <a:bodyPr/>
        <a:lstStyle/>
        <a:p>
          <a:r>
            <a:rPr kumimoji="1" lang="ja-JP" altLang="en-US" sz="1400" b="1" dirty="0" smtClean="0"/>
            <a:t>ファイル入出力</a:t>
          </a:r>
          <a:endParaRPr kumimoji="1" lang="ja-JP" altLang="en-US" sz="1400" b="1" dirty="0"/>
        </a:p>
      </dgm:t>
    </dgm:pt>
    <dgm:pt modelId="{987564E3-E3DE-4DA5-AF80-43717FABAE62}" type="parTrans" cxnId="{A60BA719-A3AF-4CB9-9B08-A9B8AFF6F6B8}">
      <dgm:prSet/>
      <dgm:spPr/>
      <dgm:t>
        <a:bodyPr/>
        <a:lstStyle/>
        <a:p>
          <a:endParaRPr kumimoji="1" lang="ja-JP" altLang="en-US"/>
        </a:p>
      </dgm:t>
    </dgm:pt>
    <dgm:pt modelId="{CBF67C4D-97FE-4CD9-B58B-B22ED0D1EFC4}" type="sibTrans" cxnId="{A60BA719-A3AF-4CB9-9B08-A9B8AFF6F6B8}">
      <dgm:prSet/>
      <dgm:spPr/>
      <dgm:t>
        <a:bodyPr/>
        <a:lstStyle/>
        <a:p>
          <a:endParaRPr kumimoji="1" lang="ja-JP" altLang="en-US"/>
        </a:p>
      </dgm:t>
    </dgm:pt>
    <dgm:pt modelId="{2692B87D-DDE7-4082-AAAA-72F8B2F10C2E}">
      <dgm:prSet phldrT="[テキスト]" custT="1"/>
      <dgm:spPr/>
      <dgm:t>
        <a:bodyPr/>
        <a:lstStyle/>
        <a:p>
          <a:r>
            <a:rPr kumimoji="1" lang="en-US" altLang="ja-JP" sz="1600" b="1" dirty="0" smtClean="0"/>
            <a:t>API</a:t>
          </a:r>
          <a:r>
            <a:rPr kumimoji="1" lang="ja-JP" altLang="en-US" sz="1600" b="1" dirty="0" smtClean="0"/>
            <a:t>実行</a:t>
          </a:r>
          <a:endParaRPr kumimoji="1" lang="ja-JP" altLang="en-US" sz="1600" b="1" dirty="0"/>
        </a:p>
      </dgm:t>
    </dgm:pt>
    <dgm:pt modelId="{9D31B01D-8CF7-437A-A2CD-71B9D19A87F0}" type="parTrans" cxnId="{A5BF2846-5971-4EE1-B50C-C16CE55685D6}">
      <dgm:prSet/>
      <dgm:spPr/>
      <dgm:t>
        <a:bodyPr/>
        <a:lstStyle/>
        <a:p>
          <a:endParaRPr kumimoji="1" lang="ja-JP" altLang="en-US"/>
        </a:p>
      </dgm:t>
    </dgm:pt>
    <dgm:pt modelId="{89713594-683B-4105-AE14-481AC70C1E66}" type="sibTrans" cxnId="{A5BF2846-5971-4EE1-B50C-C16CE55685D6}">
      <dgm:prSet/>
      <dgm:spPr/>
      <dgm:t>
        <a:bodyPr/>
        <a:lstStyle/>
        <a:p>
          <a:endParaRPr kumimoji="1" lang="ja-JP" altLang="en-US"/>
        </a:p>
      </dgm:t>
    </dgm:pt>
    <dgm:pt modelId="{4EA61E47-CE63-4675-A6B7-D70D8A0A6CBD}">
      <dgm:prSet phldrT="[テキスト]" custT="1"/>
      <dgm:spPr/>
      <dgm:t>
        <a:bodyPr/>
        <a:lstStyle/>
        <a:p>
          <a:r>
            <a:rPr kumimoji="1" lang="ja-JP" altLang="en-US" sz="1600" dirty="0" smtClean="0"/>
            <a:t>変数</a:t>
          </a:r>
          <a:endParaRPr kumimoji="1" lang="ja-JP" altLang="en-US" sz="1600" dirty="0"/>
        </a:p>
      </dgm:t>
    </dgm:pt>
    <dgm:pt modelId="{3467964F-540B-4E8B-9804-6F439270400A}" type="parTrans" cxnId="{D9CE4841-9340-450C-8A70-3EE86A76FB1E}">
      <dgm:prSet/>
      <dgm:spPr/>
      <dgm:t>
        <a:bodyPr/>
        <a:lstStyle/>
        <a:p>
          <a:endParaRPr kumimoji="1" lang="ja-JP" altLang="en-US"/>
        </a:p>
      </dgm:t>
    </dgm:pt>
    <dgm:pt modelId="{DE5243A4-DC77-4537-B8A6-336C77F5E73C}" type="sibTrans" cxnId="{D9CE4841-9340-450C-8A70-3EE86A76FB1E}">
      <dgm:prSet/>
      <dgm:spPr/>
      <dgm:t>
        <a:bodyPr/>
        <a:lstStyle/>
        <a:p>
          <a:endParaRPr kumimoji="1" lang="ja-JP" altLang="en-US"/>
        </a:p>
      </dgm:t>
    </dgm:pt>
    <dgm:pt modelId="{40B19940-54F9-4C94-BA1A-5E3C991AD934}">
      <dgm:prSet phldrT="[テキスト]" custT="1"/>
      <dgm:spPr/>
      <dgm:t>
        <a:bodyPr/>
        <a:lstStyle/>
        <a:p>
          <a:r>
            <a:rPr kumimoji="1" lang="ja-JP" altLang="en-US" sz="1600" dirty="0" smtClean="0"/>
            <a:t>入出力</a:t>
          </a:r>
          <a:endParaRPr kumimoji="1" lang="ja-JP" altLang="en-US" sz="1600" dirty="0"/>
        </a:p>
      </dgm:t>
    </dgm:pt>
    <dgm:pt modelId="{95476E36-FF8B-4A35-811C-F8F562126E62}" type="parTrans" cxnId="{B5F44862-4419-4DC9-BF78-46C1957158DF}">
      <dgm:prSet/>
      <dgm:spPr/>
      <dgm:t>
        <a:bodyPr/>
        <a:lstStyle/>
        <a:p>
          <a:endParaRPr kumimoji="1" lang="ja-JP" altLang="en-US"/>
        </a:p>
      </dgm:t>
    </dgm:pt>
    <dgm:pt modelId="{49AAB8DD-43D7-4F94-9387-0AA97291919E}" type="sibTrans" cxnId="{B5F44862-4419-4DC9-BF78-46C1957158DF}">
      <dgm:prSet/>
      <dgm:spPr/>
      <dgm:t>
        <a:bodyPr/>
        <a:lstStyle/>
        <a:p>
          <a:endParaRPr kumimoji="1" lang="ja-JP" altLang="en-US"/>
        </a:p>
      </dgm:t>
    </dgm:pt>
    <dgm:pt modelId="{A35A7A7E-8C02-4CAA-B6D2-EC83A4DA189A}">
      <dgm:prSet phldrT="[テキスト]" custT="1"/>
      <dgm:spPr/>
      <dgm:t>
        <a:bodyPr/>
        <a:lstStyle/>
        <a:p>
          <a:r>
            <a:rPr kumimoji="1" lang="ja-JP" altLang="en-US" sz="1600" dirty="0" smtClean="0"/>
            <a:t>演算子</a:t>
          </a:r>
          <a:endParaRPr kumimoji="1" lang="ja-JP" altLang="en-US" sz="1600" dirty="0"/>
        </a:p>
      </dgm:t>
    </dgm:pt>
    <dgm:pt modelId="{78AC4C8E-A6AD-46CC-A8E3-1436B78F3B46}" type="parTrans" cxnId="{DF89140D-3F09-41A8-869C-DDE5EACC737D}">
      <dgm:prSet/>
      <dgm:spPr/>
      <dgm:t>
        <a:bodyPr/>
        <a:lstStyle/>
        <a:p>
          <a:endParaRPr kumimoji="1" lang="ja-JP" altLang="en-US"/>
        </a:p>
      </dgm:t>
    </dgm:pt>
    <dgm:pt modelId="{1C8D1B33-66FC-4681-A837-4484A9A10324}" type="sibTrans" cxnId="{DF89140D-3F09-41A8-869C-DDE5EACC737D}">
      <dgm:prSet/>
      <dgm:spPr/>
      <dgm:t>
        <a:bodyPr/>
        <a:lstStyle/>
        <a:p>
          <a:endParaRPr kumimoji="1" lang="ja-JP" altLang="en-US"/>
        </a:p>
      </dgm:t>
    </dgm:pt>
    <dgm:pt modelId="{7E01A15E-8D46-434F-BBE8-56763E430230}">
      <dgm:prSet phldrT="[テキスト]" custT="1"/>
      <dgm:spPr/>
      <dgm:t>
        <a:bodyPr/>
        <a:lstStyle/>
        <a:p>
          <a:r>
            <a:rPr kumimoji="1" lang="ja-JP" altLang="en-US" sz="1600" dirty="0" smtClean="0"/>
            <a:t>条件分岐</a:t>
          </a:r>
          <a:endParaRPr kumimoji="1" lang="ja-JP" altLang="en-US" sz="1600" dirty="0"/>
        </a:p>
      </dgm:t>
    </dgm:pt>
    <dgm:pt modelId="{691FD92E-533C-4348-B45F-5EAC89EE7D7D}" type="parTrans" cxnId="{ED2A1B4F-934D-4198-8B19-052C69EC132F}">
      <dgm:prSet/>
      <dgm:spPr/>
      <dgm:t>
        <a:bodyPr/>
        <a:lstStyle/>
        <a:p>
          <a:endParaRPr kumimoji="1" lang="ja-JP" altLang="en-US"/>
        </a:p>
      </dgm:t>
    </dgm:pt>
    <dgm:pt modelId="{F59D87AA-210A-4447-A144-15F012E000BC}" type="sibTrans" cxnId="{ED2A1B4F-934D-4198-8B19-052C69EC132F}">
      <dgm:prSet/>
      <dgm:spPr/>
      <dgm:t>
        <a:bodyPr/>
        <a:lstStyle/>
        <a:p>
          <a:endParaRPr kumimoji="1" lang="ja-JP" altLang="en-US"/>
        </a:p>
      </dgm:t>
    </dgm:pt>
    <dgm:pt modelId="{86A5CCC2-C861-4346-B807-6C989D0662B6}">
      <dgm:prSet phldrT="[テキスト]" custT="1"/>
      <dgm:spPr/>
      <dgm:t>
        <a:bodyPr/>
        <a:lstStyle/>
        <a:p>
          <a:r>
            <a:rPr kumimoji="1" lang="ja-JP" altLang="en-US" sz="1600" dirty="0" smtClean="0"/>
            <a:t>関数呼び出</a:t>
          </a:r>
          <a:endParaRPr kumimoji="1" lang="ja-JP" altLang="en-US" sz="1600" dirty="0"/>
        </a:p>
      </dgm:t>
    </dgm:pt>
    <dgm:pt modelId="{46AF7513-A698-44AE-A492-52274BE59E00}" type="parTrans" cxnId="{3C93BEBF-5E37-408C-B536-69E9FB101BCE}">
      <dgm:prSet/>
      <dgm:spPr/>
      <dgm:t>
        <a:bodyPr/>
        <a:lstStyle/>
        <a:p>
          <a:endParaRPr kumimoji="1" lang="ja-JP" altLang="en-US"/>
        </a:p>
      </dgm:t>
    </dgm:pt>
    <dgm:pt modelId="{B3593AD8-D484-4AE8-A187-63CE9BAAA2A7}" type="sibTrans" cxnId="{3C93BEBF-5E37-408C-B536-69E9FB101BCE}">
      <dgm:prSet/>
      <dgm:spPr/>
      <dgm:t>
        <a:bodyPr/>
        <a:lstStyle/>
        <a:p>
          <a:endParaRPr kumimoji="1" lang="ja-JP" altLang="en-US"/>
        </a:p>
      </dgm:t>
    </dgm:pt>
    <dgm:pt modelId="{524D4D73-E9F7-40EC-B883-791BECD18FE8}">
      <dgm:prSet phldrT="[テキスト]" custT="1"/>
      <dgm:spPr/>
      <dgm:t>
        <a:bodyPr/>
        <a:lstStyle/>
        <a:p>
          <a:r>
            <a:rPr kumimoji="1" lang="ja-JP" altLang="en-US" sz="1600" dirty="0" smtClean="0"/>
            <a:t>組み込み関数</a:t>
          </a:r>
          <a:endParaRPr kumimoji="1" lang="ja-JP" altLang="en-US" sz="1600" dirty="0"/>
        </a:p>
      </dgm:t>
    </dgm:pt>
    <dgm:pt modelId="{361CE902-959F-4A78-9933-3BB68BD7C1F3}" type="parTrans" cxnId="{2275ACB6-C1C9-46D4-8F05-37FF057106CF}">
      <dgm:prSet/>
      <dgm:spPr/>
      <dgm:t>
        <a:bodyPr/>
        <a:lstStyle/>
        <a:p>
          <a:endParaRPr kumimoji="1" lang="ja-JP" altLang="en-US"/>
        </a:p>
      </dgm:t>
    </dgm:pt>
    <dgm:pt modelId="{8081E01A-DE35-4122-9C71-29C7CEF9679F}" type="sibTrans" cxnId="{2275ACB6-C1C9-46D4-8F05-37FF057106CF}">
      <dgm:prSet/>
      <dgm:spPr/>
      <dgm:t>
        <a:bodyPr/>
        <a:lstStyle/>
        <a:p>
          <a:endParaRPr kumimoji="1" lang="ja-JP" altLang="en-US"/>
        </a:p>
      </dgm:t>
    </dgm:pt>
    <dgm:pt modelId="{E844FD1D-4F1F-492D-8E45-B33C3FA7C8B6}">
      <dgm:prSet phldrT="[テキスト]" custT="1"/>
      <dgm:spPr/>
      <dgm:t>
        <a:bodyPr/>
        <a:lstStyle/>
        <a:p>
          <a:r>
            <a:rPr kumimoji="1" lang="ja-JP" altLang="en-US" sz="1400" dirty="0" smtClean="0"/>
            <a:t>辞書</a:t>
          </a:r>
          <a:r>
            <a:rPr kumimoji="1" lang="en-US" altLang="ja-JP" sz="1200" dirty="0" smtClean="0"/>
            <a:t>(</a:t>
          </a:r>
          <a:r>
            <a:rPr kumimoji="1" lang="ja-JP" altLang="en-US" sz="1200" dirty="0" smtClean="0"/>
            <a:t>連想配列</a:t>
          </a:r>
          <a:r>
            <a:rPr kumimoji="1" lang="en-US" altLang="ja-JP" sz="1200" dirty="0" smtClean="0"/>
            <a:t>)</a:t>
          </a:r>
          <a:endParaRPr kumimoji="1" lang="ja-JP" altLang="en-US" sz="1200" dirty="0"/>
        </a:p>
      </dgm:t>
    </dgm:pt>
    <dgm:pt modelId="{CD14A993-0D14-4689-B686-FC2456098F7D}" type="parTrans" cxnId="{B6D7C794-C2BD-44A9-943A-8D560D313A45}">
      <dgm:prSet/>
      <dgm:spPr/>
      <dgm:t>
        <a:bodyPr/>
        <a:lstStyle/>
        <a:p>
          <a:endParaRPr kumimoji="1" lang="ja-JP" altLang="en-US"/>
        </a:p>
      </dgm:t>
    </dgm:pt>
    <dgm:pt modelId="{959F9A18-0D9A-4C02-954D-6AFDEDA98AB0}" type="sibTrans" cxnId="{B6D7C794-C2BD-44A9-943A-8D560D313A45}">
      <dgm:prSet/>
      <dgm:spPr/>
      <dgm:t>
        <a:bodyPr/>
        <a:lstStyle/>
        <a:p>
          <a:endParaRPr kumimoji="1" lang="ja-JP" altLang="en-US"/>
        </a:p>
      </dgm:t>
    </dgm:pt>
    <dgm:pt modelId="{D3F48D4E-8A69-4B84-B0D5-E5F4DDD06190}">
      <dgm:prSet phldrT="[テキスト]" custT="1"/>
      <dgm:spPr/>
      <dgm:t>
        <a:bodyPr/>
        <a:lstStyle/>
        <a:p>
          <a:r>
            <a:rPr kumimoji="1" lang="ja-JP" altLang="en-US" sz="1400" dirty="0" smtClean="0"/>
            <a:t>文字列の基本操作</a:t>
          </a:r>
          <a:endParaRPr kumimoji="1" lang="ja-JP" altLang="en-US" sz="1400" dirty="0"/>
        </a:p>
      </dgm:t>
    </dgm:pt>
    <dgm:pt modelId="{27F9A3D3-6D57-4D55-A6E7-8F9231FF026B}" type="parTrans" cxnId="{F1CB8069-BFB5-431A-9D42-19EB1FC2510D}">
      <dgm:prSet/>
      <dgm:spPr/>
      <dgm:t>
        <a:bodyPr/>
        <a:lstStyle/>
        <a:p>
          <a:endParaRPr kumimoji="1" lang="ja-JP" altLang="en-US"/>
        </a:p>
      </dgm:t>
    </dgm:pt>
    <dgm:pt modelId="{FEF0D838-00DF-4101-8552-D53537DB346B}" type="sibTrans" cxnId="{F1CB8069-BFB5-431A-9D42-19EB1FC2510D}">
      <dgm:prSet/>
      <dgm:spPr/>
      <dgm:t>
        <a:bodyPr/>
        <a:lstStyle/>
        <a:p>
          <a:endParaRPr kumimoji="1" lang="ja-JP" altLang="en-US"/>
        </a:p>
      </dgm:t>
    </dgm:pt>
    <dgm:pt modelId="{ECE45B6E-DA83-49A0-8392-600179D75F58}">
      <dgm:prSet custT="1"/>
      <dgm:spPr/>
      <dgm:t>
        <a:bodyPr/>
        <a:lstStyle/>
        <a:p>
          <a:r>
            <a:rPr kumimoji="1" lang="ja-JP" altLang="en-US" sz="1600" dirty="0" smtClean="0"/>
            <a:t>読み込み</a:t>
          </a:r>
          <a:endParaRPr kumimoji="1" lang="ja-JP" altLang="en-US" sz="1600" dirty="0"/>
        </a:p>
      </dgm:t>
    </dgm:pt>
    <dgm:pt modelId="{1354B5FD-2FEF-4712-9DB8-DAF781E02E3B}" type="parTrans" cxnId="{3C2CBC9E-F3AA-4EBD-94D5-52A5869FA806}">
      <dgm:prSet/>
      <dgm:spPr/>
      <dgm:t>
        <a:bodyPr/>
        <a:lstStyle/>
        <a:p>
          <a:endParaRPr kumimoji="1" lang="ja-JP" altLang="en-US"/>
        </a:p>
      </dgm:t>
    </dgm:pt>
    <dgm:pt modelId="{E5A163DE-99CF-44BE-9477-23B590119417}" type="sibTrans" cxnId="{3C2CBC9E-F3AA-4EBD-94D5-52A5869FA806}">
      <dgm:prSet/>
      <dgm:spPr/>
      <dgm:t>
        <a:bodyPr/>
        <a:lstStyle/>
        <a:p>
          <a:endParaRPr kumimoji="1" lang="ja-JP" altLang="en-US"/>
        </a:p>
      </dgm:t>
    </dgm:pt>
    <dgm:pt modelId="{C4B8F5E7-9804-47D6-A1C5-BAD84A697EE9}">
      <dgm:prSet custT="1"/>
      <dgm:spPr/>
      <dgm:t>
        <a:bodyPr/>
        <a:lstStyle/>
        <a:p>
          <a:r>
            <a:rPr kumimoji="1" lang="ja-JP" altLang="en-US" sz="1600" dirty="0" smtClean="0"/>
            <a:t>書き込み</a:t>
          </a:r>
          <a:endParaRPr kumimoji="1" lang="ja-JP" altLang="en-US" sz="1600" dirty="0"/>
        </a:p>
      </dgm:t>
    </dgm:pt>
    <dgm:pt modelId="{C89E6AD6-B37B-45A2-8B8D-77A33905017D}" type="parTrans" cxnId="{2FC3CEBA-3292-4F01-A531-1D19ABB2D053}">
      <dgm:prSet/>
      <dgm:spPr/>
      <dgm:t>
        <a:bodyPr/>
        <a:lstStyle/>
        <a:p>
          <a:endParaRPr kumimoji="1" lang="ja-JP" altLang="en-US"/>
        </a:p>
      </dgm:t>
    </dgm:pt>
    <dgm:pt modelId="{DBBCEAEE-5AB0-4D62-A244-7A3410B5C403}" type="sibTrans" cxnId="{2FC3CEBA-3292-4F01-A531-1D19ABB2D053}">
      <dgm:prSet/>
      <dgm:spPr/>
      <dgm:t>
        <a:bodyPr/>
        <a:lstStyle/>
        <a:p>
          <a:endParaRPr kumimoji="1" lang="ja-JP" altLang="en-US"/>
        </a:p>
      </dgm:t>
    </dgm:pt>
    <dgm:pt modelId="{AEAADFB6-9DD6-4E49-90A2-AF3196FC0C11}">
      <dgm:prSet custT="1"/>
      <dgm:spPr/>
      <dgm:t>
        <a:bodyPr/>
        <a:lstStyle/>
        <a:p>
          <a:r>
            <a:rPr kumimoji="1" lang="ja-JP" altLang="en-US" sz="1600" dirty="0" smtClean="0"/>
            <a:t>上書き</a:t>
          </a:r>
          <a:endParaRPr kumimoji="1" lang="ja-JP" altLang="en-US" sz="1600" dirty="0"/>
        </a:p>
      </dgm:t>
    </dgm:pt>
    <dgm:pt modelId="{829892AA-BA3C-4BC7-B47C-BEB646221B90}" type="parTrans" cxnId="{2FFB0737-DF8C-4163-A8D2-FDB1A511142E}">
      <dgm:prSet/>
      <dgm:spPr/>
      <dgm:t>
        <a:bodyPr/>
        <a:lstStyle/>
        <a:p>
          <a:endParaRPr kumimoji="1" lang="ja-JP" altLang="en-US"/>
        </a:p>
      </dgm:t>
    </dgm:pt>
    <dgm:pt modelId="{BC970A94-D93F-4CEF-9F46-80ECAF6AF64E}" type="sibTrans" cxnId="{2FFB0737-DF8C-4163-A8D2-FDB1A511142E}">
      <dgm:prSet/>
      <dgm:spPr/>
      <dgm:t>
        <a:bodyPr/>
        <a:lstStyle/>
        <a:p>
          <a:endParaRPr kumimoji="1" lang="ja-JP" altLang="en-US"/>
        </a:p>
      </dgm:t>
    </dgm:pt>
    <dgm:pt modelId="{65072E21-77DE-41B0-9453-BA202105F93D}">
      <dgm:prSet custT="1"/>
      <dgm:spPr/>
      <dgm:t>
        <a:bodyPr/>
        <a:lstStyle/>
        <a:p>
          <a:r>
            <a:rPr kumimoji="1" lang="ja-JP" altLang="en-US" sz="1600" dirty="0" smtClean="0"/>
            <a:t>削除</a:t>
          </a:r>
          <a:endParaRPr kumimoji="1" lang="ja-JP" altLang="en-US" sz="1600" dirty="0"/>
        </a:p>
      </dgm:t>
    </dgm:pt>
    <dgm:pt modelId="{E8456018-AD5E-4E2D-BEE7-D44CD8245A6D}" type="parTrans" cxnId="{3E830867-05BB-48E5-8208-E2A818D908E2}">
      <dgm:prSet/>
      <dgm:spPr/>
      <dgm:t>
        <a:bodyPr/>
        <a:lstStyle/>
        <a:p>
          <a:endParaRPr kumimoji="1" lang="ja-JP" altLang="en-US"/>
        </a:p>
      </dgm:t>
    </dgm:pt>
    <dgm:pt modelId="{903941AD-EFD0-4445-B30E-48C7E74ACAB7}" type="sibTrans" cxnId="{3E830867-05BB-48E5-8208-E2A818D908E2}">
      <dgm:prSet/>
      <dgm:spPr/>
      <dgm:t>
        <a:bodyPr/>
        <a:lstStyle/>
        <a:p>
          <a:endParaRPr kumimoji="1" lang="ja-JP" altLang="en-US"/>
        </a:p>
      </dgm:t>
    </dgm:pt>
    <dgm:pt modelId="{54A1F8F2-68DC-4211-A9AC-46255DD14217}">
      <dgm:prSet custT="1"/>
      <dgm:spPr/>
      <dgm:t>
        <a:bodyPr/>
        <a:lstStyle/>
        <a:p>
          <a:r>
            <a:rPr kumimoji="1" lang="en-US" altLang="ja-JP" sz="1600" dirty="0" err="1" smtClean="0"/>
            <a:t>Genesys</a:t>
          </a:r>
          <a:r>
            <a:rPr kumimoji="1" lang="ja-JP" altLang="en-US" sz="1600" dirty="0" smtClean="0"/>
            <a:t>の</a:t>
          </a:r>
          <a:r>
            <a:rPr kumimoji="1" lang="en-US" altLang="ja-JP" sz="1600" dirty="0" smtClean="0"/>
            <a:t>API</a:t>
          </a:r>
          <a:r>
            <a:rPr kumimoji="1" lang="ja-JP" altLang="en-US" sz="1600" dirty="0" smtClean="0"/>
            <a:t>を活用して実行</a:t>
          </a:r>
          <a:endParaRPr kumimoji="1" lang="ja-JP" altLang="en-US" sz="1600" dirty="0"/>
        </a:p>
      </dgm:t>
    </dgm:pt>
    <dgm:pt modelId="{87C6C856-6F13-478C-BB8B-69128252CB62}" type="parTrans" cxnId="{73365792-E0E9-4AA9-9154-07A811694354}">
      <dgm:prSet/>
      <dgm:spPr/>
      <dgm:t>
        <a:bodyPr/>
        <a:lstStyle/>
        <a:p>
          <a:endParaRPr kumimoji="1" lang="ja-JP" altLang="en-US"/>
        </a:p>
      </dgm:t>
    </dgm:pt>
    <dgm:pt modelId="{AA813C2D-47DC-4DF6-B66F-B44400304D84}" type="sibTrans" cxnId="{73365792-E0E9-4AA9-9154-07A811694354}">
      <dgm:prSet/>
      <dgm:spPr/>
      <dgm:t>
        <a:bodyPr/>
        <a:lstStyle/>
        <a:p>
          <a:endParaRPr kumimoji="1" lang="ja-JP" altLang="en-US"/>
        </a:p>
      </dgm:t>
    </dgm:pt>
    <dgm:pt modelId="{8AB3862A-92CA-45A0-B848-FDD82E054494}" type="pres">
      <dgm:prSet presAssocID="{260CC0DA-7113-4AF2-B6F0-25CD570BD56A}" presName="linearFlow" presStyleCnt="0">
        <dgm:presLayoutVars>
          <dgm:dir/>
          <dgm:animLvl val="lvl"/>
          <dgm:resizeHandles val="exact"/>
        </dgm:presLayoutVars>
      </dgm:prSet>
      <dgm:spPr/>
      <dgm:t>
        <a:bodyPr/>
        <a:lstStyle/>
        <a:p>
          <a:endParaRPr kumimoji="1" lang="ja-JP" altLang="en-US"/>
        </a:p>
      </dgm:t>
    </dgm:pt>
    <dgm:pt modelId="{AC4D39C8-FF84-448A-83ED-5D10159BE1B8}" type="pres">
      <dgm:prSet presAssocID="{6E4175EF-9168-4FB0-B52A-849B5D02F5F0}" presName="composite" presStyleCnt="0"/>
      <dgm:spPr/>
    </dgm:pt>
    <dgm:pt modelId="{F8AA3CC4-F84B-440F-8E07-4056E5871BE6}" type="pres">
      <dgm:prSet presAssocID="{6E4175EF-9168-4FB0-B52A-849B5D02F5F0}" presName="parTx" presStyleLbl="node1" presStyleIdx="0" presStyleCnt="5">
        <dgm:presLayoutVars>
          <dgm:chMax val="0"/>
          <dgm:chPref val="0"/>
          <dgm:bulletEnabled val="1"/>
        </dgm:presLayoutVars>
      </dgm:prSet>
      <dgm:spPr/>
      <dgm:t>
        <a:bodyPr/>
        <a:lstStyle/>
        <a:p>
          <a:endParaRPr kumimoji="1" lang="ja-JP" altLang="en-US"/>
        </a:p>
      </dgm:t>
    </dgm:pt>
    <dgm:pt modelId="{FA723625-237D-4EEB-8E89-EFA2EEBF3F0B}" type="pres">
      <dgm:prSet presAssocID="{6E4175EF-9168-4FB0-B52A-849B5D02F5F0}" presName="parSh" presStyleLbl="node1" presStyleIdx="0" presStyleCnt="5"/>
      <dgm:spPr/>
      <dgm:t>
        <a:bodyPr/>
        <a:lstStyle/>
        <a:p>
          <a:endParaRPr kumimoji="1" lang="ja-JP" altLang="en-US"/>
        </a:p>
      </dgm:t>
    </dgm:pt>
    <dgm:pt modelId="{F9428AEB-2EB8-4F03-9C62-B6C83A22CBB6}" type="pres">
      <dgm:prSet presAssocID="{6E4175EF-9168-4FB0-B52A-849B5D02F5F0}" presName="desTx" presStyleLbl="fgAcc1" presStyleIdx="0" presStyleCnt="5">
        <dgm:presLayoutVars>
          <dgm:bulletEnabled val="1"/>
        </dgm:presLayoutVars>
      </dgm:prSet>
      <dgm:spPr/>
      <dgm:t>
        <a:bodyPr/>
        <a:lstStyle/>
        <a:p>
          <a:endParaRPr kumimoji="1" lang="ja-JP" altLang="en-US"/>
        </a:p>
      </dgm:t>
    </dgm:pt>
    <dgm:pt modelId="{65A4CE7F-5A38-4D0C-B9F0-C252554B3D46}" type="pres">
      <dgm:prSet presAssocID="{DFF2D690-A768-4B31-A48C-14FF686FB5F7}" presName="sibTrans" presStyleLbl="sibTrans2D1" presStyleIdx="0" presStyleCnt="4"/>
      <dgm:spPr/>
      <dgm:t>
        <a:bodyPr/>
        <a:lstStyle/>
        <a:p>
          <a:endParaRPr kumimoji="1" lang="ja-JP" altLang="en-US"/>
        </a:p>
      </dgm:t>
    </dgm:pt>
    <dgm:pt modelId="{8949A493-DC20-4F7E-A4B2-082E87EAB6FD}" type="pres">
      <dgm:prSet presAssocID="{DFF2D690-A768-4B31-A48C-14FF686FB5F7}" presName="connTx" presStyleLbl="sibTrans2D1" presStyleIdx="0" presStyleCnt="4"/>
      <dgm:spPr/>
      <dgm:t>
        <a:bodyPr/>
        <a:lstStyle/>
        <a:p>
          <a:endParaRPr kumimoji="1" lang="ja-JP" altLang="en-US"/>
        </a:p>
      </dgm:t>
    </dgm:pt>
    <dgm:pt modelId="{A52D8735-52D5-4789-BD1E-4314B4384065}" type="pres">
      <dgm:prSet presAssocID="{8575F4E7-1759-40EF-BD4B-27C6E3001DC8}" presName="composite" presStyleCnt="0"/>
      <dgm:spPr/>
    </dgm:pt>
    <dgm:pt modelId="{E0891F02-0407-4202-BFE7-1301C4996E9A}" type="pres">
      <dgm:prSet presAssocID="{8575F4E7-1759-40EF-BD4B-27C6E3001DC8}" presName="parTx" presStyleLbl="node1" presStyleIdx="0" presStyleCnt="5">
        <dgm:presLayoutVars>
          <dgm:chMax val="0"/>
          <dgm:chPref val="0"/>
          <dgm:bulletEnabled val="1"/>
        </dgm:presLayoutVars>
      </dgm:prSet>
      <dgm:spPr/>
      <dgm:t>
        <a:bodyPr/>
        <a:lstStyle/>
        <a:p>
          <a:endParaRPr kumimoji="1" lang="ja-JP" altLang="en-US"/>
        </a:p>
      </dgm:t>
    </dgm:pt>
    <dgm:pt modelId="{E7B577E2-205C-4B01-BB4A-FACB3719CA81}" type="pres">
      <dgm:prSet presAssocID="{8575F4E7-1759-40EF-BD4B-27C6E3001DC8}" presName="parSh" presStyleLbl="node1" presStyleIdx="1" presStyleCnt="5"/>
      <dgm:spPr/>
      <dgm:t>
        <a:bodyPr/>
        <a:lstStyle/>
        <a:p>
          <a:endParaRPr kumimoji="1" lang="ja-JP" altLang="en-US"/>
        </a:p>
      </dgm:t>
    </dgm:pt>
    <dgm:pt modelId="{2297E1D8-E0D9-4ADA-9D7C-386DFFB4E048}" type="pres">
      <dgm:prSet presAssocID="{8575F4E7-1759-40EF-BD4B-27C6E3001DC8}" presName="desTx" presStyleLbl="fgAcc1" presStyleIdx="1" presStyleCnt="5" custScaleX="117960">
        <dgm:presLayoutVars>
          <dgm:bulletEnabled val="1"/>
        </dgm:presLayoutVars>
      </dgm:prSet>
      <dgm:spPr/>
      <dgm:t>
        <a:bodyPr/>
        <a:lstStyle/>
        <a:p>
          <a:endParaRPr kumimoji="1" lang="ja-JP" altLang="en-US"/>
        </a:p>
      </dgm:t>
    </dgm:pt>
    <dgm:pt modelId="{B768B3D6-8DE4-4E5B-BD4A-0E0A91EF878C}" type="pres">
      <dgm:prSet presAssocID="{DA02ADEA-0348-4FA7-9331-16CBE34C48D5}" presName="sibTrans" presStyleLbl="sibTrans2D1" presStyleIdx="1" presStyleCnt="4"/>
      <dgm:spPr/>
      <dgm:t>
        <a:bodyPr/>
        <a:lstStyle/>
        <a:p>
          <a:endParaRPr kumimoji="1" lang="ja-JP" altLang="en-US"/>
        </a:p>
      </dgm:t>
    </dgm:pt>
    <dgm:pt modelId="{1D4E3B5C-C11C-4B11-B8BD-473BECC3FB25}" type="pres">
      <dgm:prSet presAssocID="{DA02ADEA-0348-4FA7-9331-16CBE34C48D5}" presName="connTx" presStyleLbl="sibTrans2D1" presStyleIdx="1" presStyleCnt="4"/>
      <dgm:spPr/>
      <dgm:t>
        <a:bodyPr/>
        <a:lstStyle/>
        <a:p>
          <a:endParaRPr kumimoji="1" lang="ja-JP" altLang="en-US"/>
        </a:p>
      </dgm:t>
    </dgm:pt>
    <dgm:pt modelId="{F13D926D-DF96-4279-B59B-B672E0F233FD}" type="pres">
      <dgm:prSet presAssocID="{0887AFA7-249A-4462-AA6F-1BA66B9F0172}" presName="composite" presStyleCnt="0"/>
      <dgm:spPr/>
    </dgm:pt>
    <dgm:pt modelId="{B0BA3199-C60E-4A40-A521-AB2241EC7239}" type="pres">
      <dgm:prSet presAssocID="{0887AFA7-249A-4462-AA6F-1BA66B9F0172}" presName="parTx" presStyleLbl="node1" presStyleIdx="1" presStyleCnt="5">
        <dgm:presLayoutVars>
          <dgm:chMax val="0"/>
          <dgm:chPref val="0"/>
          <dgm:bulletEnabled val="1"/>
        </dgm:presLayoutVars>
      </dgm:prSet>
      <dgm:spPr/>
      <dgm:t>
        <a:bodyPr/>
        <a:lstStyle/>
        <a:p>
          <a:endParaRPr kumimoji="1" lang="ja-JP" altLang="en-US"/>
        </a:p>
      </dgm:t>
    </dgm:pt>
    <dgm:pt modelId="{74DD3C72-0997-4923-9059-B06F6A3686B6}" type="pres">
      <dgm:prSet presAssocID="{0887AFA7-249A-4462-AA6F-1BA66B9F0172}" presName="parSh" presStyleLbl="node1" presStyleIdx="2" presStyleCnt="5"/>
      <dgm:spPr/>
      <dgm:t>
        <a:bodyPr/>
        <a:lstStyle/>
        <a:p>
          <a:endParaRPr kumimoji="1" lang="ja-JP" altLang="en-US"/>
        </a:p>
      </dgm:t>
    </dgm:pt>
    <dgm:pt modelId="{E3B61C3C-2DF6-4E35-925C-E20015C93559}" type="pres">
      <dgm:prSet presAssocID="{0887AFA7-249A-4462-AA6F-1BA66B9F0172}" presName="desTx" presStyleLbl="fgAcc1" presStyleIdx="2" presStyleCnt="5">
        <dgm:presLayoutVars>
          <dgm:bulletEnabled val="1"/>
        </dgm:presLayoutVars>
      </dgm:prSet>
      <dgm:spPr/>
      <dgm:t>
        <a:bodyPr/>
        <a:lstStyle/>
        <a:p>
          <a:endParaRPr kumimoji="1" lang="ja-JP" altLang="en-US"/>
        </a:p>
      </dgm:t>
    </dgm:pt>
    <dgm:pt modelId="{21911A1E-3413-4836-9F16-6C48D6601D61}" type="pres">
      <dgm:prSet presAssocID="{F364389D-5B8C-4B2C-92E3-F555FE894545}" presName="sibTrans" presStyleLbl="sibTrans2D1" presStyleIdx="2" presStyleCnt="4"/>
      <dgm:spPr/>
      <dgm:t>
        <a:bodyPr/>
        <a:lstStyle/>
        <a:p>
          <a:endParaRPr kumimoji="1" lang="ja-JP" altLang="en-US"/>
        </a:p>
      </dgm:t>
    </dgm:pt>
    <dgm:pt modelId="{F1C01DA7-EF0B-43DA-B8DE-18722D9DA783}" type="pres">
      <dgm:prSet presAssocID="{F364389D-5B8C-4B2C-92E3-F555FE894545}" presName="connTx" presStyleLbl="sibTrans2D1" presStyleIdx="2" presStyleCnt="4"/>
      <dgm:spPr/>
      <dgm:t>
        <a:bodyPr/>
        <a:lstStyle/>
        <a:p>
          <a:endParaRPr kumimoji="1" lang="ja-JP" altLang="en-US"/>
        </a:p>
      </dgm:t>
    </dgm:pt>
    <dgm:pt modelId="{5413555E-F8CC-4DB8-A641-02B2F5B0FB95}" type="pres">
      <dgm:prSet presAssocID="{CDF66B80-F2AA-4C73-9BE9-BE5062066561}" presName="composite" presStyleCnt="0"/>
      <dgm:spPr/>
    </dgm:pt>
    <dgm:pt modelId="{B878D96C-CD49-4C75-937B-1CEE7B77B784}" type="pres">
      <dgm:prSet presAssocID="{CDF66B80-F2AA-4C73-9BE9-BE5062066561}" presName="parTx" presStyleLbl="node1" presStyleIdx="2" presStyleCnt="5">
        <dgm:presLayoutVars>
          <dgm:chMax val="0"/>
          <dgm:chPref val="0"/>
          <dgm:bulletEnabled val="1"/>
        </dgm:presLayoutVars>
      </dgm:prSet>
      <dgm:spPr/>
      <dgm:t>
        <a:bodyPr/>
        <a:lstStyle/>
        <a:p>
          <a:endParaRPr kumimoji="1" lang="ja-JP" altLang="en-US"/>
        </a:p>
      </dgm:t>
    </dgm:pt>
    <dgm:pt modelId="{B33D9057-9707-4579-82A7-72F37B3E2948}" type="pres">
      <dgm:prSet presAssocID="{CDF66B80-F2AA-4C73-9BE9-BE5062066561}" presName="parSh" presStyleLbl="node1" presStyleIdx="3" presStyleCnt="5"/>
      <dgm:spPr/>
      <dgm:t>
        <a:bodyPr/>
        <a:lstStyle/>
        <a:p>
          <a:endParaRPr kumimoji="1" lang="ja-JP" altLang="en-US"/>
        </a:p>
      </dgm:t>
    </dgm:pt>
    <dgm:pt modelId="{19EB5F7F-3441-4BD4-823B-9FAE9324038F}" type="pres">
      <dgm:prSet presAssocID="{CDF66B80-F2AA-4C73-9BE9-BE5062066561}" presName="desTx" presStyleLbl="fgAcc1" presStyleIdx="3" presStyleCnt="5">
        <dgm:presLayoutVars>
          <dgm:bulletEnabled val="1"/>
        </dgm:presLayoutVars>
      </dgm:prSet>
      <dgm:spPr/>
      <dgm:t>
        <a:bodyPr/>
        <a:lstStyle/>
        <a:p>
          <a:endParaRPr kumimoji="1" lang="ja-JP" altLang="en-US"/>
        </a:p>
      </dgm:t>
    </dgm:pt>
    <dgm:pt modelId="{5E1B921B-59E9-4C3C-B0C2-9D6FCAA240C8}" type="pres">
      <dgm:prSet presAssocID="{CBF67C4D-97FE-4CD9-B58B-B22ED0D1EFC4}" presName="sibTrans" presStyleLbl="sibTrans2D1" presStyleIdx="3" presStyleCnt="4"/>
      <dgm:spPr/>
      <dgm:t>
        <a:bodyPr/>
        <a:lstStyle/>
        <a:p>
          <a:endParaRPr kumimoji="1" lang="ja-JP" altLang="en-US"/>
        </a:p>
      </dgm:t>
    </dgm:pt>
    <dgm:pt modelId="{751C90F4-DC12-4B8C-A3D9-9CA023AC2B2F}" type="pres">
      <dgm:prSet presAssocID="{CBF67C4D-97FE-4CD9-B58B-B22ED0D1EFC4}" presName="connTx" presStyleLbl="sibTrans2D1" presStyleIdx="3" presStyleCnt="4"/>
      <dgm:spPr/>
      <dgm:t>
        <a:bodyPr/>
        <a:lstStyle/>
        <a:p>
          <a:endParaRPr kumimoji="1" lang="ja-JP" altLang="en-US"/>
        </a:p>
      </dgm:t>
    </dgm:pt>
    <dgm:pt modelId="{63F95CA7-CCEC-4CAA-AB34-9B2BDD04145F}" type="pres">
      <dgm:prSet presAssocID="{2692B87D-DDE7-4082-AAAA-72F8B2F10C2E}" presName="composite" presStyleCnt="0"/>
      <dgm:spPr/>
    </dgm:pt>
    <dgm:pt modelId="{A2DCE6C8-4AB8-4B12-B095-4897A7883FD6}" type="pres">
      <dgm:prSet presAssocID="{2692B87D-DDE7-4082-AAAA-72F8B2F10C2E}" presName="parTx" presStyleLbl="node1" presStyleIdx="3" presStyleCnt="5">
        <dgm:presLayoutVars>
          <dgm:chMax val="0"/>
          <dgm:chPref val="0"/>
          <dgm:bulletEnabled val="1"/>
        </dgm:presLayoutVars>
      </dgm:prSet>
      <dgm:spPr/>
      <dgm:t>
        <a:bodyPr/>
        <a:lstStyle/>
        <a:p>
          <a:endParaRPr kumimoji="1" lang="ja-JP" altLang="en-US"/>
        </a:p>
      </dgm:t>
    </dgm:pt>
    <dgm:pt modelId="{B0FD9C1B-508F-4979-BAED-F092AEFAAB10}" type="pres">
      <dgm:prSet presAssocID="{2692B87D-DDE7-4082-AAAA-72F8B2F10C2E}" presName="parSh" presStyleLbl="node1" presStyleIdx="4" presStyleCnt="5"/>
      <dgm:spPr/>
      <dgm:t>
        <a:bodyPr/>
        <a:lstStyle/>
        <a:p>
          <a:endParaRPr kumimoji="1" lang="ja-JP" altLang="en-US"/>
        </a:p>
      </dgm:t>
    </dgm:pt>
    <dgm:pt modelId="{81774F21-5469-45AC-9854-619C2C158415}" type="pres">
      <dgm:prSet presAssocID="{2692B87D-DDE7-4082-AAAA-72F8B2F10C2E}" presName="desTx" presStyleLbl="fgAcc1" presStyleIdx="4" presStyleCnt="5">
        <dgm:presLayoutVars>
          <dgm:bulletEnabled val="1"/>
        </dgm:presLayoutVars>
      </dgm:prSet>
      <dgm:spPr/>
      <dgm:t>
        <a:bodyPr/>
        <a:lstStyle/>
        <a:p>
          <a:endParaRPr kumimoji="1" lang="ja-JP" altLang="en-US"/>
        </a:p>
      </dgm:t>
    </dgm:pt>
  </dgm:ptLst>
  <dgm:cxnLst>
    <dgm:cxn modelId="{2275ACB6-C1C9-46D4-8F05-37FF057106CF}" srcId="{8575F4E7-1759-40EF-BD4B-27C6E3001DC8}" destId="{524D4D73-E9F7-40EC-B883-791BECD18FE8}" srcOrd="2" destOrd="0" parTransId="{361CE902-959F-4A78-9933-3BB68BD7C1F3}" sibTransId="{8081E01A-DE35-4122-9C71-29C7CEF9679F}"/>
    <dgm:cxn modelId="{3C2CBC9E-F3AA-4EBD-94D5-52A5869FA806}" srcId="{CDF66B80-F2AA-4C73-9BE9-BE5062066561}" destId="{ECE45B6E-DA83-49A0-8392-600179D75F58}" srcOrd="0" destOrd="0" parTransId="{1354B5FD-2FEF-4712-9DB8-DAF781E02E3B}" sibTransId="{E5A163DE-99CF-44BE-9477-23B590119417}"/>
    <dgm:cxn modelId="{968FEBE3-7027-4854-9309-858B904FFDCA}" type="presOf" srcId="{CDF66B80-F2AA-4C73-9BE9-BE5062066561}" destId="{B878D96C-CD49-4C75-937B-1CEE7B77B784}" srcOrd="0" destOrd="0" presId="urn:microsoft.com/office/officeart/2005/8/layout/process3"/>
    <dgm:cxn modelId="{A2ED6E1F-3C50-4196-BC67-FD5199D1171E}" type="presOf" srcId="{DFF2D690-A768-4B31-A48C-14FF686FB5F7}" destId="{65A4CE7F-5A38-4D0C-B9F0-C252554B3D46}" srcOrd="0" destOrd="0" presId="urn:microsoft.com/office/officeart/2005/8/layout/process3"/>
    <dgm:cxn modelId="{A434CC65-3EAF-41F7-B757-F3F1BDB99F3E}" type="presOf" srcId="{DE72EABA-B3BB-4E60-945E-6F862675E018}" destId="{E3B61C3C-2DF6-4E35-925C-E20015C93559}" srcOrd="0" destOrd="0" presId="urn:microsoft.com/office/officeart/2005/8/layout/process3"/>
    <dgm:cxn modelId="{BE0A275D-6C51-4694-AF2F-C2E20E0E06B2}" type="presOf" srcId="{F364389D-5B8C-4B2C-92E3-F555FE894545}" destId="{F1C01DA7-EF0B-43DA-B8DE-18722D9DA783}" srcOrd="1" destOrd="0" presId="urn:microsoft.com/office/officeart/2005/8/layout/process3"/>
    <dgm:cxn modelId="{C24F1F4B-988C-4E97-932E-F41BD9EFFFAD}" type="presOf" srcId="{524D4D73-E9F7-40EC-B883-791BECD18FE8}" destId="{2297E1D8-E0D9-4ADA-9D7C-386DFFB4E048}" srcOrd="0" destOrd="2" presId="urn:microsoft.com/office/officeart/2005/8/layout/process3"/>
    <dgm:cxn modelId="{9FE78AA6-7569-446F-BDEA-7C0A86234AAA}" type="presOf" srcId="{260CC0DA-7113-4AF2-B6F0-25CD570BD56A}" destId="{8AB3862A-92CA-45A0-B848-FDD82E054494}" srcOrd="0" destOrd="0" presId="urn:microsoft.com/office/officeart/2005/8/layout/process3"/>
    <dgm:cxn modelId="{A51074EB-2E1D-4807-8C96-AEF9F289EAD0}" srcId="{260CC0DA-7113-4AF2-B6F0-25CD570BD56A}" destId="{6E4175EF-9168-4FB0-B52A-849B5D02F5F0}" srcOrd="0" destOrd="0" parTransId="{C54BF2F7-7033-4852-99D7-13111AF8592D}" sibTransId="{DFF2D690-A768-4B31-A48C-14FF686FB5F7}"/>
    <dgm:cxn modelId="{B5F44862-4419-4DC9-BF78-46C1957158DF}" srcId="{6E4175EF-9168-4FB0-B52A-849B5D02F5F0}" destId="{40B19940-54F9-4C94-BA1A-5E3C991AD934}" srcOrd="0" destOrd="0" parTransId="{95476E36-FF8B-4A35-811C-F8F562126E62}" sibTransId="{49AAB8DD-43D7-4F94-9387-0AA97291919E}"/>
    <dgm:cxn modelId="{144B6040-35B9-4B50-986C-EC78B4E92253}" srcId="{8575F4E7-1759-40EF-BD4B-27C6E3001DC8}" destId="{C6807C73-1E15-4F0D-9DFE-8AD10C97E622}" srcOrd="0" destOrd="0" parTransId="{D4C00392-9E76-4956-AEE2-E3AE919D6B5B}" sibTransId="{D1CE923B-BC28-4CDF-BD70-CBFA98BA5254}"/>
    <dgm:cxn modelId="{86001D59-BDAF-4B27-A793-BE007036949D}" type="presOf" srcId="{8575F4E7-1759-40EF-BD4B-27C6E3001DC8}" destId="{E0891F02-0407-4202-BFE7-1301C4996E9A}" srcOrd="0" destOrd="0" presId="urn:microsoft.com/office/officeart/2005/8/layout/process3"/>
    <dgm:cxn modelId="{7F806559-8C8B-49A6-8A0F-0A09AFB36EF0}" type="presOf" srcId="{40B19940-54F9-4C94-BA1A-5E3C991AD934}" destId="{F9428AEB-2EB8-4F03-9C62-B6C83A22CBB6}" srcOrd="0" destOrd="0" presId="urn:microsoft.com/office/officeart/2005/8/layout/process3"/>
    <dgm:cxn modelId="{3C93BEBF-5E37-408C-B536-69E9FB101BCE}" srcId="{8575F4E7-1759-40EF-BD4B-27C6E3001DC8}" destId="{86A5CCC2-C861-4346-B807-6C989D0662B6}" srcOrd="1" destOrd="0" parTransId="{46AF7513-A698-44AE-A492-52274BE59E00}" sibTransId="{B3593AD8-D484-4AE8-A187-63CE9BAAA2A7}"/>
    <dgm:cxn modelId="{A5BF2846-5971-4EE1-B50C-C16CE55685D6}" srcId="{260CC0DA-7113-4AF2-B6F0-25CD570BD56A}" destId="{2692B87D-DDE7-4082-AAAA-72F8B2F10C2E}" srcOrd="4" destOrd="0" parTransId="{9D31B01D-8CF7-437A-A2CD-71B9D19A87F0}" sibTransId="{89713594-683B-4105-AE14-481AC70C1E66}"/>
    <dgm:cxn modelId="{B6D7C794-C2BD-44A9-943A-8D560D313A45}" srcId="{0887AFA7-249A-4462-AA6F-1BA66B9F0172}" destId="{E844FD1D-4F1F-492D-8E45-B33C3FA7C8B6}" srcOrd="1" destOrd="0" parTransId="{CD14A993-0D14-4689-B686-FC2456098F7D}" sibTransId="{959F9A18-0D9A-4C02-954D-6AFDEDA98AB0}"/>
    <dgm:cxn modelId="{C26ED385-0368-4B1A-B754-0FC2302060DC}" type="presOf" srcId="{8575F4E7-1759-40EF-BD4B-27C6E3001DC8}" destId="{E7B577E2-205C-4B01-BB4A-FACB3719CA81}" srcOrd="1" destOrd="0" presId="urn:microsoft.com/office/officeart/2005/8/layout/process3"/>
    <dgm:cxn modelId="{95C0AF63-715F-4A3C-9725-AA2EC5A4A5A6}" type="presOf" srcId="{6E4175EF-9168-4FB0-B52A-849B5D02F5F0}" destId="{F8AA3CC4-F84B-440F-8E07-4056E5871BE6}" srcOrd="0" destOrd="0" presId="urn:microsoft.com/office/officeart/2005/8/layout/process3"/>
    <dgm:cxn modelId="{030805A4-F0E4-4E47-B7C7-2A5AE735062D}" type="presOf" srcId="{DFF2D690-A768-4B31-A48C-14FF686FB5F7}" destId="{8949A493-DC20-4F7E-A4B2-082E87EAB6FD}" srcOrd="1" destOrd="0" presId="urn:microsoft.com/office/officeart/2005/8/layout/process3"/>
    <dgm:cxn modelId="{67222AC8-9F80-4752-94DE-403AB91AB9AD}" type="presOf" srcId="{65072E21-77DE-41B0-9453-BA202105F93D}" destId="{19EB5F7F-3441-4BD4-823B-9FAE9324038F}" srcOrd="0" destOrd="3" presId="urn:microsoft.com/office/officeart/2005/8/layout/process3"/>
    <dgm:cxn modelId="{73365792-E0E9-4AA9-9154-07A811694354}" srcId="{2692B87D-DDE7-4082-AAAA-72F8B2F10C2E}" destId="{54A1F8F2-68DC-4211-A9AC-46255DD14217}" srcOrd="0" destOrd="0" parTransId="{87C6C856-6F13-478C-BB8B-69128252CB62}" sibTransId="{AA813C2D-47DC-4DF6-B66F-B44400304D84}"/>
    <dgm:cxn modelId="{ABF96A4A-E29B-4D2D-8CA6-EED1823A26F8}" type="presOf" srcId="{3588B934-F386-414A-9E09-43566EB48CC9}" destId="{F9428AEB-2EB8-4F03-9C62-B6C83A22CBB6}" srcOrd="0" destOrd="2" presId="urn:microsoft.com/office/officeart/2005/8/layout/process3"/>
    <dgm:cxn modelId="{E020ADAD-FFFD-4C34-BC89-BB6CFDBD7F38}" type="presOf" srcId="{DA02ADEA-0348-4FA7-9331-16CBE34C48D5}" destId="{B768B3D6-8DE4-4E5B-BD4A-0E0A91EF878C}" srcOrd="0" destOrd="0" presId="urn:microsoft.com/office/officeart/2005/8/layout/process3"/>
    <dgm:cxn modelId="{E19F7E41-FE03-445D-83F2-C880F41C33E7}" srcId="{260CC0DA-7113-4AF2-B6F0-25CD570BD56A}" destId="{0887AFA7-249A-4462-AA6F-1BA66B9F0172}" srcOrd="2" destOrd="0" parTransId="{3DAFC333-4742-46EF-8528-A904A1FF2E29}" sibTransId="{F364389D-5B8C-4B2C-92E3-F555FE894545}"/>
    <dgm:cxn modelId="{D38A9F8A-BBE5-4AD0-82B7-D077289275DF}" type="presOf" srcId="{DA02ADEA-0348-4FA7-9331-16CBE34C48D5}" destId="{1D4E3B5C-C11C-4B11-B8BD-473BECC3FB25}" srcOrd="1" destOrd="0" presId="urn:microsoft.com/office/officeart/2005/8/layout/process3"/>
    <dgm:cxn modelId="{2FC3CEBA-3292-4F01-A531-1D19ABB2D053}" srcId="{CDF66B80-F2AA-4C73-9BE9-BE5062066561}" destId="{C4B8F5E7-9804-47D6-A1C5-BAD84A697EE9}" srcOrd="1" destOrd="0" parTransId="{C89E6AD6-B37B-45A2-8B8D-77A33905017D}" sibTransId="{DBBCEAEE-5AB0-4D62-A244-7A3410B5C403}"/>
    <dgm:cxn modelId="{BF8D9D4D-32BE-4C8C-B44B-A5C7B0E9830E}" type="presOf" srcId="{CBF67C4D-97FE-4CD9-B58B-B22ED0D1EFC4}" destId="{5E1B921B-59E9-4C3C-B0C2-9D6FCAA240C8}" srcOrd="0" destOrd="0" presId="urn:microsoft.com/office/officeart/2005/8/layout/process3"/>
    <dgm:cxn modelId="{FC2D7711-9E1F-4AC1-A3AD-0B4CBF7501F6}" type="presOf" srcId="{0887AFA7-249A-4462-AA6F-1BA66B9F0172}" destId="{74DD3C72-0997-4923-9059-B06F6A3686B6}" srcOrd="1" destOrd="0" presId="urn:microsoft.com/office/officeart/2005/8/layout/process3"/>
    <dgm:cxn modelId="{9174F9AC-2840-4D97-A122-A1CE7C83EA0C}" srcId="{0887AFA7-249A-4462-AA6F-1BA66B9F0172}" destId="{DE72EABA-B3BB-4E60-945E-6F862675E018}" srcOrd="0" destOrd="0" parTransId="{52C43976-EA89-41CC-B2EA-6071168E0AD9}" sibTransId="{0B18FF77-A5D7-4435-95E5-31C845A8377A}"/>
    <dgm:cxn modelId="{2FFB0737-DF8C-4163-A8D2-FDB1A511142E}" srcId="{CDF66B80-F2AA-4C73-9BE9-BE5062066561}" destId="{AEAADFB6-9DD6-4E49-90A2-AF3196FC0C11}" srcOrd="2" destOrd="0" parTransId="{829892AA-BA3C-4BC7-B47C-BEB646221B90}" sibTransId="{BC970A94-D93F-4CEF-9F46-80ECAF6AF64E}"/>
    <dgm:cxn modelId="{15BD6552-3B89-4CF6-8AFE-FC8DDA806E5D}" type="presOf" srcId="{C4B8F5E7-9804-47D6-A1C5-BAD84A697EE9}" destId="{19EB5F7F-3441-4BD4-823B-9FAE9324038F}" srcOrd="0" destOrd="1" presId="urn:microsoft.com/office/officeart/2005/8/layout/process3"/>
    <dgm:cxn modelId="{3E830867-05BB-48E5-8208-E2A818D908E2}" srcId="{CDF66B80-F2AA-4C73-9BE9-BE5062066561}" destId="{65072E21-77DE-41B0-9453-BA202105F93D}" srcOrd="3" destOrd="0" parTransId="{E8456018-AD5E-4E2D-BEE7-D44CD8245A6D}" sibTransId="{903941AD-EFD0-4445-B30E-48C7E74ACAB7}"/>
    <dgm:cxn modelId="{67A25906-BBC5-47E9-9DA8-D9C285BA9589}" type="presOf" srcId="{7E01A15E-8D46-434F-BBE8-56763E430230}" destId="{F9428AEB-2EB8-4F03-9C62-B6C83A22CBB6}" srcOrd="0" destOrd="4" presId="urn:microsoft.com/office/officeart/2005/8/layout/process3"/>
    <dgm:cxn modelId="{A29F6615-E3DD-4CD5-B3FA-EA7FE93B230A}" type="presOf" srcId="{54A1F8F2-68DC-4211-A9AC-46255DD14217}" destId="{81774F21-5469-45AC-9854-619C2C158415}" srcOrd="0" destOrd="0" presId="urn:microsoft.com/office/officeart/2005/8/layout/process3"/>
    <dgm:cxn modelId="{F9D11F88-98E1-4705-A23F-6A6ECFA79A79}" type="presOf" srcId="{E844FD1D-4F1F-492D-8E45-B33C3FA7C8B6}" destId="{E3B61C3C-2DF6-4E35-925C-E20015C93559}" srcOrd="0" destOrd="1" presId="urn:microsoft.com/office/officeart/2005/8/layout/process3"/>
    <dgm:cxn modelId="{526D2A9E-5B85-4E7D-AE60-AF3D5D133EB4}" type="presOf" srcId="{A35A7A7E-8C02-4CAA-B6D2-EC83A4DA189A}" destId="{F9428AEB-2EB8-4F03-9C62-B6C83A22CBB6}" srcOrd="0" destOrd="3" presId="urn:microsoft.com/office/officeart/2005/8/layout/process3"/>
    <dgm:cxn modelId="{738C1C1E-8FE5-49C6-BB18-8475B46E0283}" srcId="{6E4175EF-9168-4FB0-B52A-849B5D02F5F0}" destId="{3588B934-F386-414A-9E09-43566EB48CC9}" srcOrd="2" destOrd="0" parTransId="{3336B630-6D00-4307-9BA1-B0C73BCA7106}" sibTransId="{9487A3E3-17F8-4239-8E57-5F4FE7DF7EFF}"/>
    <dgm:cxn modelId="{3A8E48F0-9F5C-4A3D-985A-A114CB33BFF4}" type="presOf" srcId="{CDF66B80-F2AA-4C73-9BE9-BE5062066561}" destId="{B33D9057-9707-4579-82A7-72F37B3E2948}" srcOrd="1" destOrd="0" presId="urn:microsoft.com/office/officeart/2005/8/layout/process3"/>
    <dgm:cxn modelId="{06C78559-1DDC-42F6-A2F2-A30B49E40C79}" type="presOf" srcId="{86A5CCC2-C861-4346-B807-6C989D0662B6}" destId="{2297E1D8-E0D9-4ADA-9D7C-386DFFB4E048}" srcOrd="0" destOrd="1" presId="urn:microsoft.com/office/officeart/2005/8/layout/process3"/>
    <dgm:cxn modelId="{3158A575-F01C-4F55-A392-83D4A8EB4A55}" type="presOf" srcId="{0887AFA7-249A-4462-AA6F-1BA66B9F0172}" destId="{B0BA3199-C60E-4A40-A521-AB2241EC7239}" srcOrd="0" destOrd="0" presId="urn:microsoft.com/office/officeart/2005/8/layout/process3"/>
    <dgm:cxn modelId="{ED2A1B4F-934D-4198-8B19-052C69EC132F}" srcId="{6E4175EF-9168-4FB0-B52A-849B5D02F5F0}" destId="{7E01A15E-8D46-434F-BBE8-56763E430230}" srcOrd="4" destOrd="0" parTransId="{691FD92E-533C-4348-B45F-5EAC89EE7D7D}" sibTransId="{F59D87AA-210A-4447-A144-15F012E000BC}"/>
    <dgm:cxn modelId="{DF89140D-3F09-41A8-869C-DDE5EACC737D}" srcId="{6E4175EF-9168-4FB0-B52A-849B5D02F5F0}" destId="{A35A7A7E-8C02-4CAA-B6D2-EC83A4DA189A}" srcOrd="3" destOrd="0" parTransId="{78AC4C8E-A6AD-46CC-A8E3-1436B78F3B46}" sibTransId="{1C8D1B33-66FC-4681-A837-4484A9A10324}"/>
    <dgm:cxn modelId="{80A31729-3A78-400A-AC37-67378DEFD7E2}" type="presOf" srcId="{2692B87D-DDE7-4082-AAAA-72F8B2F10C2E}" destId="{A2DCE6C8-4AB8-4B12-B095-4897A7883FD6}" srcOrd="0" destOrd="0" presId="urn:microsoft.com/office/officeart/2005/8/layout/process3"/>
    <dgm:cxn modelId="{F1CB8069-BFB5-431A-9D42-19EB1FC2510D}" srcId="{0887AFA7-249A-4462-AA6F-1BA66B9F0172}" destId="{D3F48D4E-8A69-4B84-B0D5-E5F4DDD06190}" srcOrd="2" destOrd="0" parTransId="{27F9A3D3-6D57-4D55-A6E7-8F9231FF026B}" sibTransId="{FEF0D838-00DF-4101-8552-D53537DB346B}"/>
    <dgm:cxn modelId="{20E00CB0-CDDB-448B-AD18-A927775EDFCE}" type="presOf" srcId="{D3F48D4E-8A69-4B84-B0D5-E5F4DDD06190}" destId="{E3B61C3C-2DF6-4E35-925C-E20015C93559}" srcOrd="0" destOrd="2" presId="urn:microsoft.com/office/officeart/2005/8/layout/process3"/>
    <dgm:cxn modelId="{86E37AC9-34B6-4428-97EC-76E541E6D7CF}" type="presOf" srcId="{ECE45B6E-DA83-49A0-8392-600179D75F58}" destId="{19EB5F7F-3441-4BD4-823B-9FAE9324038F}" srcOrd="0" destOrd="0" presId="urn:microsoft.com/office/officeart/2005/8/layout/process3"/>
    <dgm:cxn modelId="{0551F6C2-90D3-48F5-A26D-1B2499391DC5}" srcId="{260CC0DA-7113-4AF2-B6F0-25CD570BD56A}" destId="{8575F4E7-1759-40EF-BD4B-27C6E3001DC8}" srcOrd="1" destOrd="0" parTransId="{49F78A9C-A8E0-45A4-A0ED-9BF321A18D32}" sibTransId="{DA02ADEA-0348-4FA7-9331-16CBE34C48D5}"/>
    <dgm:cxn modelId="{33CBD468-5A4C-4C5F-B37F-BADF2582F48D}" type="presOf" srcId="{AEAADFB6-9DD6-4E49-90A2-AF3196FC0C11}" destId="{19EB5F7F-3441-4BD4-823B-9FAE9324038F}" srcOrd="0" destOrd="2" presId="urn:microsoft.com/office/officeart/2005/8/layout/process3"/>
    <dgm:cxn modelId="{6FA755EC-60C4-4CF0-9704-EB5B0D182136}" type="presOf" srcId="{CBF67C4D-97FE-4CD9-B58B-B22ED0D1EFC4}" destId="{751C90F4-DC12-4B8C-A3D9-9CA023AC2B2F}" srcOrd="1" destOrd="0" presId="urn:microsoft.com/office/officeart/2005/8/layout/process3"/>
    <dgm:cxn modelId="{7E5F968A-2386-4C48-8096-2F802C2D02BE}" type="presOf" srcId="{C6807C73-1E15-4F0D-9DFE-8AD10C97E622}" destId="{2297E1D8-E0D9-4ADA-9D7C-386DFFB4E048}" srcOrd="0" destOrd="0" presId="urn:microsoft.com/office/officeart/2005/8/layout/process3"/>
    <dgm:cxn modelId="{A60BA719-A3AF-4CB9-9B08-A9B8AFF6F6B8}" srcId="{260CC0DA-7113-4AF2-B6F0-25CD570BD56A}" destId="{CDF66B80-F2AA-4C73-9BE9-BE5062066561}" srcOrd="3" destOrd="0" parTransId="{987564E3-E3DE-4DA5-AF80-43717FABAE62}" sibTransId="{CBF67C4D-97FE-4CD9-B58B-B22ED0D1EFC4}"/>
    <dgm:cxn modelId="{3A33A0CC-D44F-4380-ACFA-E3858C92387A}" type="presOf" srcId="{2692B87D-DDE7-4082-AAAA-72F8B2F10C2E}" destId="{B0FD9C1B-508F-4979-BAED-F092AEFAAB10}" srcOrd="1" destOrd="0" presId="urn:microsoft.com/office/officeart/2005/8/layout/process3"/>
    <dgm:cxn modelId="{7344F216-DBAE-4874-82A3-C7AA6B9B8D7E}" type="presOf" srcId="{F364389D-5B8C-4B2C-92E3-F555FE894545}" destId="{21911A1E-3413-4836-9F16-6C48D6601D61}" srcOrd="0" destOrd="0" presId="urn:microsoft.com/office/officeart/2005/8/layout/process3"/>
    <dgm:cxn modelId="{5B5E12F1-14F7-4166-8D1D-1F78DB9BEAA5}" type="presOf" srcId="{4EA61E47-CE63-4675-A6B7-D70D8A0A6CBD}" destId="{F9428AEB-2EB8-4F03-9C62-B6C83A22CBB6}" srcOrd="0" destOrd="1" presId="urn:microsoft.com/office/officeart/2005/8/layout/process3"/>
    <dgm:cxn modelId="{D9CE4841-9340-450C-8A70-3EE86A76FB1E}" srcId="{6E4175EF-9168-4FB0-B52A-849B5D02F5F0}" destId="{4EA61E47-CE63-4675-A6B7-D70D8A0A6CBD}" srcOrd="1" destOrd="0" parTransId="{3467964F-540B-4E8B-9804-6F439270400A}" sibTransId="{DE5243A4-DC77-4537-B8A6-336C77F5E73C}"/>
    <dgm:cxn modelId="{C74599F2-3E02-47C2-BF41-F767939135C5}" type="presOf" srcId="{6E4175EF-9168-4FB0-B52A-849B5D02F5F0}" destId="{FA723625-237D-4EEB-8E89-EFA2EEBF3F0B}" srcOrd="1" destOrd="0" presId="urn:microsoft.com/office/officeart/2005/8/layout/process3"/>
    <dgm:cxn modelId="{A9FD441F-F9EB-4884-8327-FF2FB78256AA}" type="presParOf" srcId="{8AB3862A-92CA-45A0-B848-FDD82E054494}" destId="{AC4D39C8-FF84-448A-83ED-5D10159BE1B8}" srcOrd="0" destOrd="0" presId="urn:microsoft.com/office/officeart/2005/8/layout/process3"/>
    <dgm:cxn modelId="{059685D9-0D25-4320-B2CB-D64646847D15}" type="presParOf" srcId="{AC4D39C8-FF84-448A-83ED-5D10159BE1B8}" destId="{F8AA3CC4-F84B-440F-8E07-4056E5871BE6}" srcOrd="0" destOrd="0" presId="urn:microsoft.com/office/officeart/2005/8/layout/process3"/>
    <dgm:cxn modelId="{FBB7F77C-D427-47EF-A906-5692EAD35D7E}" type="presParOf" srcId="{AC4D39C8-FF84-448A-83ED-5D10159BE1B8}" destId="{FA723625-237D-4EEB-8E89-EFA2EEBF3F0B}" srcOrd="1" destOrd="0" presId="urn:microsoft.com/office/officeart/2005/8/layout/process3"/>
    <dgm:cxn modelId="{BE269572-96CD-4F15-9BBF-B140966257EF}" type="presParOf" srcId="{AC4D39C8-FF84-448A-83ED-5D10159BE1B8}" destId="{F9428AEB-2EB8-4F03-9C62-B6C83A22CBB6}" srcOrd="2" destOrd="0" presId="urn:microsoft.com/office/officeart/2005/8/layout/process3"/>
    <dgm:cxn modelId="{0332C140-5527-4010-A517-3DF5C2AF1257}" type="presParOf" srcId="{8AB3862A-92CA-45A0-B848-FDD82E054494}" destId="{65A4CE7F-5A38-4D0C-B9F0-C252554B3D46}" srcOrd="1" destOrd="0" presId="urn:microsoft.com/office/officeart/2005/8/layout/process3"/>
    <dgm:cxn modelId="{CDAEBE38-4B6E-4DDF-8705-BB3ED19C0067}" type="presParOf" srcId="{65A4CE7F-5A38-4D0C-B9F0-C252554B3D46}" destId="{8949A493-DC20-4F7E-A4B2-082E87EAB6FD}" srcOrd="0" destOrd="0" presId="urn:microsoft.com/office/officeart/2005/8/layout/process3"/>
    <dgm:cxn modelId="{CCA955D0-C0F0-4A29-BBD1-95083BA63130}" type="presParOf" srcId="{8AB3862A-92CA-45A0-B848-FDD82E054494}" destId="{A52D8735-52D5-4789-BD1E-4314B4384065}" srcOrd="2" destOrd="0" presId="urn:microsoft.com/office/officeart/2005/8/layout/process3"/>
    <dgm:cxn modelId="{4524B0EB-06EF-476C-8A46-E78E91FEC4A7}" type="presParOf" srcId="{A52D8735-52D5-4789-BD1E-4314B4384065}" destId="{E0891F02-0407-4202-BFE7-1301C4996E9A}" srcOrd="0" destOrd="0" presId="urn:microsoft.com/office/officeart/2005/8/layout/process3"/>
    <dgm:cxn modelId="{A6681BCA-BB07-486F-836B-B31030943FA0}" type="presParOf" srcId="{A52D8735-52D5-4789-BD1E-4314B4384065}" destId="{E7B577E2-205C-4B01-BB4A-FACB3719CA81}" srcOrd="1" destOrd="0" presId="urn:microsoft.com/office/officeart/2005/8/layout/process3"/>
    <dgm:cxn modelId="{CFC7CDA0-7E56-46A5-895E-6F682A9324AD}" type="presParOf" srcId="{A52D8735-52D5-4789-BD1E-4314B4384065}" destId="{2297E1D8-E0D9-4ADA-9D7C-386DFFB4E048}" srcOrd="2" destOrd="0" presId="urn:microsoft.com/office/officeart/2005/8/layout/process3"/>
    <dgm:cxn modelId="{C4D32C80-46FF-4546-818B-CD5D7C17BEBA}" type="presParOf" srcId="{8AB3862A-92CA-45A0-B848-FDD82E054494}" destId="{B768B3D6-8DE4-4E5B-BD4A-0E0A91EF878C}" srcOrd="3" destOrd="0" presId="urn:microsoft.com/office/officeart/2005/8/layout/process3"/>
    <dgm:cxn modelId="{A7B066AC-B386-4CE3-B305-18B288D38EDE}" type="presParOf" srcId="{B768B3D6-8DE4-4E5B-BD4A-0E0A91EF878C}" destId="{1D4E3B5C-C11C-4B11-B8BD-473BECC3FB25}" srcOrd="0" destOrd="0" presId="urn:microsoft.com/office/officeart/2005/8/layout/process3"/>
    <dgm:cxn modelId="{6379D1A0-CDF8-4966-B8DA-E5008047F14E}" type="presParOf" srcId="{8AB3862A-92CA-45A0-B848-FDD82E054494}" destId="{F13D926D-DF96-4279-B59B-B672E0F233FD}" srcOrd="4" destOrd="0" presId="urn:microsoft.com/office/officeart/2005/8/layout/process3"/>
    <dgm:cxn modelId="{A48116E0-39CB-4BA9-9C71-A321D772655B}" type="presParOf" srcId="{F13D926D-DF96-4279-B59B-B672E0F233FD}" destId="{B0BA3199-C60E-4A40-A521-AB2241EC7239}" srcOrd="0" destOrd="0" presId="urn:microsoft.com/office/officeart/2005/8/layout/process3"/>
    <dgm:cxn modelId="{05B18887-48DA-4E92-A6CB-C6F45D49D9E5}" type="presParOf" srcId="{F13D926D-DF96-4279-B59B-B672E0F233FD}" destId="{74DD3C72-0997-4923-9059-B06F6A3686B6}" srcOrd="1" destOrd="0" presId="urn:microsoft.com/office/officeart/2005/8/layout/process3"/>
    <dgm:cxn modelId="{B3070CA2-6D87-48A9-AC78-CDFF612D79D3}" type="presParOf" srcId="{F13D926D-DF96-4279-B59B-B672E0F233FD}" destId="{E3B61C3C-2DF6-4E35-925C-E20015C93559}" srcOrd="2" destOrd="0" presId="urn:microsoft.com/office/officeart/2005/8/layout/process3"/>
    <dgm:cxn modelId="{22EFA79A-96CC-483E-A4AB-863E92285A28}" type="presParOf" srcId="{8AB3862A-92CA-45A0-B848-FDD82E054494}" destId="{21911A1E-3413-4836-9F16-6C48D6601D61}" srcOrd="5" destOrd="0" presId="urn:microsoft.com/office/officeart/2005/8/layout/process3"/>
    <dgm:cxn modelId="{CE73AE84-6E25-4D8A-B2C3-C7F1D76D3D4E}" type="presParOf" srcId="{21911A1E-3413-4836-9F16-6C48D6601D61}" destId="{F1C01DA7-EF0B-43DA-B8DE-18722D9DA783}" srcOrd="0" destOrd="0" presId="urn:microsoft.com/office/officeart/2005/8/layout/process3"/>
    <dgm:cxn modelId="{62D8365D-6AAD-4ED3-9A39-6E7079D4C344}" type="presParOf" srcId="{8AB3862A-92CA-45A0-B848-FDD82E054494}" destId="{5413555E-F8CC-4DB8-A641-02B2F5B0FB95}" srcOrd="6" destOrd="0" presId="urn:microsoft.com/office/officeart/2005/8/layout/process3"/>
    <dgm:cxn modelId="{66213E1E-2B59-4C47-89BE-F9B8FCBC69EF}" type="presParOf" srcId="{5413555E-F8CC-4DB8-A641-02B2F5B0FB95}" destId="{B878D96C-CD49-4C75-937B-1CEE7B77B784}" srcOrd="0" destOrd="0" presId="urn:microsoft.com/office/officeart/2005/8/layout/process3"/>
    <dgm:cxn modelId="{562247D7-5E99-44AD-890C-078726A9FDB9}" type="presParOf" srcId="{5413555E-F8CC-4DB8-A641-02B2F5B0FB95}" destId="{B33D9057-9707-4579-82A7-72F37B3E2948}" srcOrd="1" destOrd="0" presId="urn:microsoft.com/office/officeart/2005/8/layout/process3"/>
    <dgm:cxn modelId="{E6C8A40C-A859-4A5E-AD98-FFB07CB54542}" type="presParOf" srcId="{5413555E-F8CC-4DB8-A641-02B2F5B0FB95}" destId="{19EB5F7F-3441-4BD4-823B-9FAE9324038F}" srcOrd="2" destOrd="0" presId="urn:microsoft.com/office/officeart/2005/8/layout/process3"/>
    <dgm:cxn modelId="{8BC97331-2023-4FF3-9018-27987FE88851}" type="presParOf" srcId="{8AB3862A-92CA-45A0-B848-FDD82E054494}" destId="{5E1B921B-59E9-4C3C-B0C2-9D6FCAA240C8}" srcOrd="7" destOrd="0" presId="urn:microsoft.com/office/officeart/2005/8/layout/process3"/>
    <dgm:cxn modelId="{2CDD8C2A-11A5-4D29-AB3C-9BC1652CA02D}" type="presParOf" srcId="{5E1B921B-59E9-4C3C-B0C2-9D6FCAA240C8}" destId="{751C90F4-DC12-4B8C-A3D9-9CA023AC2B2F}" srcOrd="0" destOrd="0" presId="urn:microsoft.com/office/officeart/2005/8/layout/process3"/>
    <dgm:cxn modelId="{F056D4B1-434B-4864-AEBC-7ED019644589}" type="presParOf" srcId="{8AB3862A-92CA-45A0-B848-FDD82E054494}" destId="{63F95CA7-CCEC-4CAA-AB34-9B2BDD04145F}" srcOrd="8" destOrd="0" presId="urn:microsoft.com/office/officeart/2005/8/layout/process3"/>
    <dgm:cxn modelId="{6CB76F94-7049-4C6E-A41E-1E3A0EEF9CCF}" type="presParOf" srcId="{63F95CA7-CCEC-4CAA-AB34-9B2BDD04145F}" destId="{A2DCE6C8-4AB8-4B12-B095-4897A7883FD6}" srcOrd="0" destOrd="0" presId="urn:microsoft.com/office/officeart/2005/8/layout/process3"/>
    <dgm:cxn modelId="{5AC093E6-CD14-45CB-AC69-4B6345EBC4C5}" type="presParOf" srcId="{63F95CA7-CCEC-4CAA-AB34-9B2BDD04145F}" destId="{B0FD9C1B-508F-4979-BAED-F092AEFAAB10}" srcOrd="1" destOrd="0" presId="urn:microsoft.com/office/officeart/2005/8/layout/process3"/>
    <dgm:cxn modelId="{D0BD47CE-0376-4994-884F-C873DF28E16D}" type="presParOf" srcId="{63F95CA7-CCEC-4CAA-AB34-9B2BDD04145F}" destId="{81774F21-5469-45AC-9854-619C2C15841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23625-237D-4EEB-8E89-EFA2EEBF3F0B}">
      <dsp:nvSpPr>
        <dsp:cNvPr id="0" name=""/>
        <dsp:cNvSpPr/>
      </dsp:nvSpPr>
      <dsp:spPr>
        <a:xfrm>
          <a:off x="12781"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基本構文</a:t>
          </a:r>
          <a:endParaRPr kumimoji="1" lang="ja-JP" altLang="en-US" sz="1600" b="1" kern="1200" dirty="0"/>
        </a:p>
      </dsp:txBody>
      <dsp:txXfrm>
        <a:off x="12781" y="0"/>
        <a:ext cx="1507848" cy="489164"/>
      </dsp:txXfrm>
    </dsp:sp>
    <dsp:sp modelId="{F9428AEB-2EB8-4F03-9C62-B6C83A22CBB6}">
      <dsp:nvSpPr>
        <dsp:cNvPr id="0" name=""/>
        <dsp:cNvSpPr/>
      </dsp:nvSpPr>
      <dsp:spPr>
        <a:xfrm>
          <a:off x="32131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入出力</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変数</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コメント</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演算子</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条件分岐</a:t>
          </a:r>
          <a:endParaRPr kumimoji="1" lang="ja-JP" altLang="en-US" sz="1600" kern="1200" dirty="0"/>
        </a:p>
      </dsp:txBody>
      <dsp:txXfrm>
        <a:off x="365478" y="533327"/>
        <a:ext cx="1419522" cy="1914416"/>
      </dsp:txXfrm>
    </dsp:sp>
    <dsp:sp modelId="{65A4CE7F-5A38-4D0C-B9F0-C252554B3D46}">
      <dsp:nvSpPr>
        <dsp:cNvPr id="0" name=""/>
        <dsp:cNvSpPr/>
      </dsp:nvSpPr>
      <dsp:spPr>
        <a:xfrm rot="21565050">
          <a:off x="1749100" y="44457"/>
          <a:ext cx="484410"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1749103" y="120099"/>
        <a:ext cx="371806" cy="225208"/>
      </dsp:txXfrm>
    </dsp:sp>
    <dsp:sp modelId="{E7B577E2-205C-4B01-BB4A-FACB3719CA81}">
      <dsp:nvSpPr>
        <dsp:cNvPr id="0" name=""/>
        <dsp:cNvSpPr/>
      </dsp:nvSpPr>
      <dsp:spPr>
        <a:xfrm>
          <a:off x="2434564" y="-24628"/>
          <a:ext cx="1509071"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関数</a:t>
          </a:r>
          <a:endParaRPr kumimoji="1" lang="ja-JP" altLang="en-US" sz="1600" b="1" kern="1200" dirty="0"/>
        </a:p>
      </dsp:txBody>
      <dsp:txXfrm>
        <a:off x="2434564" y="-24628"/>
        <a:ext cx="1509071" cy="489164"/>
      </dsp:txXfrm>
    </dsp:sp>
    <dsp:sp modelId="{2297E1D8-E0D9-4ADA-9D7C-386DFFB4E048}">
      <dsp:nvSpPr>
        <dsp:cNvPr id="0" name=""/>
        <dsp:cNvSpPr/>
      </dsp:nvSpPr>
      <dsp:spPr>
        <a:xfrm>
          <a:off x="2607585" y="464535"/>
          <a:ext cx="1780101" cy="2052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関数定義</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関数呼び出</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組み込み関数</a:t>
          </a:r>
          <a:endParaRPr kumimoji="1" lang="ja-JP" altLang="en-US" sz="1600" kern="1200" dirty="0"/>
        </a:p>
      </dsp:txBody>
      <dsp:txXfrm>
        <a:off x="2659722" y="516672"/>
        <a:ext cx="1675827" cy="1947726"/>
      </dsp:txXfrm>
    </dsp:sp>
    <dsp:sp modelId="{B768B3D6-8DE4-4E5B-BD4A-0E0A91EF878C}">
      <dsp:nvSpPr>
        <dsp:cNvPr id="0" name=""/>
        <dsp:cNvSpPr/>
      </dsp:nvSpPr>
      <dsp:spPr>
        <a:xfrm rot="33099">
          <a:off x="4205986" y="44748"/>
          <a:ext cx="556234"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4205989" y="119276"/>
        <a:ext cx="443630" cy="225208"/>
      </dsp:txXfrm>
    </dsp:sp>
    <dsp:sp modelId="{74DD3C72-0997-4923-9059-B06F6A3686B6}">
      <dsp:nvSpPr>
        <dsp:cNvPr id="0" name=""/>
        <dsp:cNvSpPr/>
      </dsp:nvSpPr>
      <dsp:spPr>
        <a:xfrm>
          <a:off x="4993086"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データ構造</a:t>
          </a:r>
          <a:endParaRPr kumimoji="1" lang="ja-JP" altLang="en-US" sz="1600" b="1" kern="1200" dirty="0"/>
        </a:p>
      </dsp:txBody>
      <dsp:txXfrm>
        <a:off x="4993086" y="0"/>
        <a:ext cx="1507848" cy="489164"/>
      </dsp:txXfrm>
    </dsp:sp>
    <dsp:sp modelId="{E3B61C3C-2DF6-4E35-925C-E20015C93559}">
      <dsp:nvSpPr>
        <dsp:cNvPr id="0" name=""/>
        <dsp:cNvSpPr/>
      </dsp:nvSpPr>
      <dsp:spPr>
        <a:xfrm>
          <a:off x="5301621"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リスト</a:t>
          </a:r>
          <a:r>
            <a:rPr kumimoji="1" lang="en-US" altLang="ja-JP" sz="1200" kern="1200" dirty="0" smtClean="0"/>
            <a:t>(</a:t>
          </a:r>
          <a:r>
            <a:rPr kumimoji="1" lang="ja-JP" altLang="en-US" sz="1200" kern="1200" dirty="0" smtClean="0"/>
            <a:t>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辞書</a:t>
          </a:r>
          <a:r>
            <a:rPr kumimoji="1" lang="en-US" altLang="ja-JP" sz="1200" kern="1200" dirty="0" smtClean="0"/>
            <a:t>(</a:t>
          </a:r>
          <a:r>
            <a:rPr kumimoji="1" lang="ja-JP" altLang="en-US" sz="1200" kern="1200" dirty="0" smtClean="0"/>
            <a:t>連想配列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文字列の基本操作</a:t>
          </a:r>
          <a:endParaRPr kumimoji="1" lang="ja-JP" altLang="en-US" sz="1400" kern="1200" dirty="0"/>
        </a:p>
      </dsp:txBody>
      <dsp:txXfrm>
        <a:off x="5345784" y="533327"/>
        <a:ext cx="1419522" cy="1914416"/>
      </dsp:txXfrm>
    </dsp:sp>
    <dsp:sp modelId="{21911A1E-3413-4836-9F16-6C48D6601D61}">
      <dsp:nvSpPr>
        <dsp:cNvPr id="0" name=""/>
        <dsp:cNvSpPr/>
      </dsp:nvSpPr>
      <dsp:spPr>
        <a:xfrm>
          <a:off x="6729419"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6729419" y="131977"/>
        <a:ext cx="371781" cy="225208"/>
      </dsp:txXfrm>
    </dsp:sp>
    <dsp:sp modelId="{B33D9057-9707-4579-82A7-72F37B3E2948}">
      <dsp:nvSpPr>
        <dsp:cNvPr id="0" name=""/>
        <dsp:cNvSpPr/>
      </dsp:nvSpPr>
      <dsp:spPr>
        <a:xfrm>
          <a:off x="7414870"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kumimoji="1" lang="ja-JP" altLang="en-US" sz="1400" b="1" kern="1200" dirty="0" smtClean="0"/>
            <a:t>ファイル入出力</a:t>
          </a:r>
          <a:endParaRPr kumimoji="1" lang="ja-JP" altLang="en-US" sz="1400" b="1" kern="1200" dirty="0"/>
        </a:p>
      </dsp:txBody>
      <dsp:txXfrm>
        <a:off x="7414870" y="0"/>
        <a:ext cx="1507848" cy="489164"/>
      </dsp:txXfrm>
    </dsp:sp>
    <dsp:sp modelId="{19EB5F7F-3441-4BD4-823B-9FAE9324038F}">
      <dsp:nvSpPr>
        <dsp:cNvPr id="0" name=""/>
        <dsp:cNvSpPr/>
      </dsp:nvSpPr>
      <dsp:spPr>
        <a:xfrm>
          <a:off x="772340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読み込み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書き込み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上書き</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削除</a:t>
          </a:r>
          <a:endParaRPr kumimoji="1" lang="ja-JP" altLang="en-US" sz="1600" kern="1200" dirty="0"/>
        </a:p>
      </dsp:txBody>
      <dsp:txXfrm>
        <a:off x="7767568" y="533327"/>
        <a:ext cx="1419522" cy="1914416"/>
      </dsp:txXfrm>
    </dsp:sp>
    <dsp:sp modelId="{5E1B921B-59E9-4C3C-B0C2-9D6FCAA240C8}">
      <dsp:nvSpPr>
        <dsp:cNvPr id="0" name=""/>
        <dsp:cNvSpPr/>
      </dsp:nvSpPr>
      <dsp:spPr>
        <a:xfrm>
          <a:off x="9151203"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9151203" y="131977"/>
        <a:ext cx="371781" cy="225208"/>
      </dsp:txXfrm>
    </dsp:sp>
    <dsp:sp modelId="{B0FD9C1B-508F-4979-BAED-F092AEFAAB10}">
      <dsp:nvSpPr>
        <dsp:cNvPr id="0" name=""/>
        <dsp:cNvSpPr/>
      </dsp:nvSpPr>
      <dsp:spPr>
        <a:xfrm>
          <a:off x="9836654"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en-US" altLang="ja-JP" sz="1600" b="1" kern="1200" dirty="0" smtClean="0"/>
            <a:t>API</a:t>
          </a:r>
          <a:r>
            <a:rPr kumimoji="1" lang="ja-JP" altLang="en-US" sz="1600" b="1" kern="1200" dirty="0" smtClean="0"/>
            <a:t>実行</a:t>
          </a:r>
          <a:endParaRPr kumimoji="1" lang="ja-JP" altLang="en-US" sz="1600" b="1" kern="1200" dirty="0"/>
        </a:p>
      </dsp:txBody>
      <dsp:txXfrm>
        <a:off x="9836654" y="0"/>
        <a:ext cx="1507848" cy="489164"/>
      </dsp:txXfrm>
    </dsp:sp>
    <dsp:sp modelId="{81774F21-5469-45AC-9854-619C2C158415}">
      <dsp:nvSpPr>
        <dsp:cNvPr id="0" name=""/>
        <dsp:cNvSpPr/>
      </dsp:nvSpPr>
      <dsp:spPr>
        <a:xfrm>
          <a:off x="10145189"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en-US" altLang="ja-JP" sz="1600" kern="1200" dirty="0" err="1" smtClean="0"/>
            <a:t>Genesys</a:t>
          </a:r>
          <a:r>
            <a:rPr kumimoji="1" lang="ja-JP" altLang="en-US" sz="1600" kern="1200" dirty="0" smtClean="0"/>
            <a:t>の</a:t>
          </a:r>
          <a:r>
            <a:rPr kumimoji="1" lang="en-US" altLang="ja-JP" sz="1600" kern="1200" dirty="0" smtClean="0"/>
            <a:t>API</a:t>
          </a:r>
          <a:r>
            <a:rPr kumimoji="1" lang="ja-JP" altLang="en-US" sz="1600" kern="1200" dirty="0" smtClean="0"/>
            <a:t>を活用して実行</a:t>
          </a:r>
          <a:endParaRPr kumimoji="1" lang="ja-JP" altLang="en-US" sz="1600" kern="1200" dirty="0"/>
        </a:p>
      </dsp:txBody>
      <dsp:txXfrm>
        <a:off x="10189352" y="533327"/>
        <a:ext cx="1419522" cy="19144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xmlns=""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5/26/2023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284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5/26/2023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39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xmlns=""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5/26/2023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4754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5/26/2023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595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xmlns=""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5/26/2023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4103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5/26/2023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1640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5/26/2023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46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5/26/2023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039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5/26/2023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4723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xmlns=""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5/26/2023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2205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xmlns=""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5/26/2023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433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lIns="109728" tIns="109728" rIns="109728" bIns="91440" anchor="ctr"/>
          <a:lstStyle>
            <a:lvl1pPr algn="l">
              <a:defRPr sz="900">
                <a:solidFill>
                  <a:schemeClr val="tx1">
                    <a:tint val="75000"/>
                  </a:schemeClr>
                </a:solidFill>
              </a:defRPr>
            </a:lvl1pPr>
          </a:lstStyle>
          <a:p>
            <a:fld id="{8F72BA41-EC5B-4197-BCC8-0FD2E523CD7A}" type="datetimeFigureOut">
              <a:rPr lang="en-US" smtClean="0"/>
              <a:pPr/>
              <a:t>5/26/2023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lIns="109728" tIns="109728" rIns="109728" bIns="9144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lIns="109728" tIns="109728" rIns="109728" bIns="9144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xmlns=""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5652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113000"/>
        </a:lnSpc>
        <a:spcBef>
          <a:spcPct val="0"/>
        </a:spcBef>
        <a:buNone/>
        <a:defRPr sz="4400" b="1" kern="1200" spc="19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thonlinks.python.jp/ja/index.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ja-jp/products/visual-studio-cod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A6285CA-6AFA-4F27-AFB5-1B32CDE09B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9">
            <a:extLst>
              <a:ext uri="{FF2B5EF4-FFF2-40B4-BE49-F238E27FC236}">
                <a16:creationId xmlns:a16="http://schemas.microsoft.com/office/drawing/2014/main" id="{5DBF4C08-1E63-4DF5-8493-1C3BBDCA3BB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0172335-C8F3-4867-9911-2F5BD212C8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1">
              <a:extLst>
                <a:ext uri="{FF2B5EF4-FFF2-40B4-BE49-F238E27FC236}">
                  <a16:creationId xmlns:a16="http://schemas.microsoft.com/office/drawing/2014/main" id="{67BDAF4F-CC6E-411F-A8CD-919C9BF0883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A124D5-EC6C-40E8-A453-8021DEF63F9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7C4E89-FF36-4C86-8662-1B0DE7F21A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28F9F7-96C0-40B6-8FEC-1204F7E5786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F2264B-0EBB-4AE9-B192-C49A516383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0A4381-2144-4FCB-95A1-1538834F48F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FDAAE2-E1A2-4517-838D-DB7B1BE30BD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BBB666-4FE4-459B-AA22-99776D6B0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23CB0F-9564-4C2B-8847-CECC117187D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6EBC9-FF83-480F-BAFC-F11C07A109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B19B23-13F1-4B16-9E14-7C8A6CD4BCA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4C9EBB-4687-4958-B779-A7E68209D7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686F2B-B045-40CC-B434-69B83AA1976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4C71E8-FEA3-4F9B-AC53-A8374AA97E4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743F8F-79CE-483D-884E-4737026CEAF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26">
              <a:extLst>
                <a:ext uri="{FF2B5EF4-FFF2-40B4-BE49-F238E27FC236}">
                  <a16:creationId xmlns:a16="http://schemas.microsoft.com/office/drawing/2014/main" id="{A5687DE6-BF15-4C4D-A34A-43FE9DF281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27">
              <a:extLst>
                <a:ext uri="{FF2B5EF4-FFF2-40B4-BE49-F238E27FC236}">
                  <a16:creationId xmlns:a16="http://schemas.microsoft.com/office/drawing/2014/main" id="{80C30A15-74C6-479D-9415-BD3A15509BC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2221-2473-4D0C-867E-15E42CEDAC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37B0AC9-52B2-49AE-B9F4-5130967F95D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A4F0D5-4E38-4439-957C-14C7B2C44B9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31DB7A2-5177-4E09-ACE9-15F56E7A029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7AF76B-566E-437B-9B3D-C6061B789AB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CCD94C-5468-4E4D-83E1-087C30B101B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DE3320-D7F0-4B34-979B-D695DA26341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61C1D5-CC28-4E56-8667-F195AC96C8D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B42B07-3D51-413F-9B94-05C7689829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D497D7-863D-4842-99B7-A1B3711A97D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017E5D-F3C5-4CE7-B844-A566DFB81BA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CC2EB5-F3D5-40B2-B140-F5A643C3A3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C7D98B-0230-4C73-9AFC-BF783AAC5C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7ED86985-6B25-7F25-7884-31FF594707FD}"/>
              </a:ext>
            </a:extLst>
          </p:cNvPr>
          <p:cNvSpPr>
            <a:spLocks noGrp="1"/>
          </p:cNvSpPr>
          <p:nvPr>
            <p:ph type="ctrTitle"/>
          </p:nvPr>
        </p:nvSpPr>
        <p:spPr>
          <a:xfrm>
            <a:off x="1182775" y="1122363"/>
            <a:ext cx="9807425" cy="3273787"/>
          </a:xfrm>
        </p:spPr>
        <p:txBody>
          <a:bodyPr>
            <a:normAutofit/>
          </a:bodyPr>
          <a:lstStyle/>
          <a:p>
            <a:pPr algn="ctr"/>
            <a:r>
              <a:rPr lang="ja-JP" altLang="en-US" dirty="0" smtClean="0">
                <a:ea typeface="Yu Gothic"/>
              </a:rPr>
              <a:t>プログラミング勉強会</a:t>
            </a:r>
            <a:r>
              <a:rPr lang="ja-JP" altLang="en-US" dirty="0">
                <a:ea typeface="Yu Gothic"/>
              </a:rPr>
              <a:t/>
            </a:r>
            <a:br>
              <a:rPr lang="ja-JP" altLang="en-US" dirty="0">
                <a:ea typeface="Yu Gothic"/>
              </a:rPr>
            </a:br>
            <a:r>
              <a:rPr lang="ja-JP" altLang="en-US" dirty="0">
                <a:ea typeface="Yu Gothic"/>
              </a:rPr>
              <a:t>Python編</a:t>
            </a:r>
            <a:br>
              <a:rPr lang="ja-JP" altLang="en-US" dirty="0">
                <a:ea typeface="Yu Gothic"/>
              </a:rPr>
            </a:br>
            <a:r>
              <a:rPr lang="en-US" altLang="ja-JP" dirty="0" smtClean="0">
                <a:ea typeface="Yu Gothic"/>
              </a:rPr>
              <a:t>(</a:t>
            </a:r>
            <a:r>
              <a:rPr lang="ja-JP" altLang="en-US" dirty="0" smtClean="0">
                <a:ea typeface="Yu Gothic"/>
              </a:rPr>
              <a:t>概要</a:t>
            </a:r>
            <a:r>
              <a:rPr lang="ja-JP" altLang="en-US" dirty="0" smtClean="0">
                <a:ea typeface="Yu Gothic"/>
              </a:rPr>
              <a:t>)</a:t>
            </a:r>
            <a:endParaRPr lang="ja-JP" altLang="en-US" dirty="0">
              <a:ea typeface="Yu Gothic"/>
            </a:endParaRPr>
          </a:p>
        </p:txBody>
      </p:sp>
      <p:sp>
        <p:nvSpPr>
          <p:cNvPr id="43" name="Right Triangle 42">
            <a:extLst>
              <a:ext uri="{FF2B5EF4-FFF2-40B4-BE49-F238E27FC236}">
                <a16:creationId xmlns:a16="http://schemas.microsoft.com/office/drawing/2014/main" id="{1B82D339-163C-4586-A620-52BB056E6E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テキスト ボックス 3">
            <a:extLst>
              <a:ext uri="{FF2B5EF4-FFF2-40B4-BE49-F238E27FC236}">
                <a16:creationId xmlns:a16="http://schemas.microsoft.com/office/drawing/2014/main" id="{95F402F4-E665-577D-F147-9DEB5337C74A}"/>
              </a:ext>
            </a:extLst>
          </p:cNvPr>
          <p:cNvSpPr txBox="1"/>
          <p:nvPr/>
        </p:nvSpPr>
        <p:spPr>
          <a:xfrm>
            <a:off x="10638692" y="6301153"/>
            <a:ext cx="14438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Yu Gothic"/>
              </a:rPr>
              <a:t>2023.05.24</a:t>
            </a:r>
            <a:endParaRPr lang="ja-JP" altLang="en-US" dirty="0"/>
          </a:p>
        </p:txBody>
      </p:sp>
    </p:spTree>
    <p:extLst>
      <p:ext uri="{BB962C8B-B14F-4D97-AF65-F5344CB8AC3E}">
        <p14:creationId xmlns:p14="http://schemas.microsoft.com/office/powerpoint/2010/main" val="155754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784854" y="1681334"/>
            <a:ext cx="6317010" cy="4078699"/>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のパッケージダウンロード</a:t>
            </a:r>
            <a:endParaRPr kumimoji="1" lang="ja-JP" altLang="en-US" dirty="0"/>
          </a:p>
        </p:txBody>
      </p:sp>
      <p:grpSp>
        <p:nvGrpSpPr>
          <p:cNvPr id="7" name="グループ化 6"/>
          <p:cNvGrpSpPr/>
          <p:nvPr/>
        </p:nvGrpSpPr>
        <p:grpSpPr>
          <a:xfrm>
            <a:off x="1447141" y="3505501"/>
            <a:ext cx="3214838" cy="1645920"/>
            <a:chOff x="7559631" y="1694046"/>
            <a:chExt cx="3214838" cy="1645920"/>
          </a:xfrm>
        </p:grpSpPr>
        <p:sp>
          <p:nvSpPr>
            <p:cNvPr id="6" name="雲形吹き出し 5"/>
            <p:cNvSpPr/>
            <p:nvPr/>
          </p:nvSpPr>
          <p:spPr>
            <a:xfrm>
              <a:off x="7559631" y="1694046"/>
              <a:ext cx="3214838" cy="1645920"/>
            </a:xfrm>
            <a:prstGeom prst="cloudCallout">
              <a:avLst>
                <a:gd name="adj1" fmla="val 32461"/>
                <a:gd name="adj2" fmla="val -708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7826980" y="2081334"/>
              <a:ext cx="2805267" cy="769441"/>
            </a:xfrm>
            <a:prstGeom prst="rect">
              <a:avLst/>
            </a:prstGeom>
            <a:noFill/>
          </p:spPr>
          <p:txBody>
            <a:bodyPr wrap="square" rtlCol="0">
              <a:spAutoFit/>
            </a:bodyPr>
            <a:lstStyle/>
            <a:p>
              <a:r>
                <a:rPr kumimoji="1" lang="ja-JP" altLang="en-US" sz="1100" b="1" dirty="0" smtClean="0">
                  <a:solidFill>
                    <a:schemeClr val="bg1"/>
                  </a:solidFill>
                </a:rPr>
                <a:t>今回は</a:t>
              </a:r>
              <a:r>
                <a:rPr kumimoji="1" lang="en-US" altLang="ja-JP" sz="1100" b="1" dirty="0" smtClean="0">
                  <a:solidFill>
                    <a:schemeClr val="bg1"/>
                  </a:solidFill>
                </a:rPr>
                <a:t>Windows</a:t>
              </a:r>
              <a:r>
                <a:rPr kumimoji="1" lang="ja-JP" altLang="en-US" sz="1100" b="1" dirty="0" smtClean="0">
                  <a:solidFill>
                    <a:schemeClr val="bg1"/>
                  </a:solidFill>
                </a:rPr>
                <a:t>版での実装を行いますが、</a:t>
              </a:r>
              <a:r>
                <a:rPr kumimoji="1" lang="en-US" altLang="ja-JP" sz="1100" b="1" dirty="0" err="1" smtClean="0">
                  <a:solidFill>
                    <a:schemeClr val="bg1"/>
                  </a:solidFill>
                </a:rPr>
                <a:t>MacOS,Linux</a:t>
              </a:r>
              <a:r>
                <a:rPr kumimoji="1" lang="ja-JP" altLang="en-US" sz="1100" b="1" dirty="0" smtClean="0">
                  <a:solidFill>
                    <a:schemeClr val="bg1"/>
                  </a:solidFill>
                </a:rPr>
                <a:t>もあります</a:t>
              </a:r>
              <a:endParaRPr kumimoji="1" lang="en-US" altLang="ja-JP" sz="1100" b="1" dirty="0" smtClean="0">
                <a:solidFill>
                  <a:schemeClr val="bg1"/>
                </a:solidFill>
              </a:endParaRPr>
            </a:p>
            <a:p>
              <a:r>
                <a:rPr lang="ja-JP" altLang="en-US" sz="1100" b="1" dirty="0">
                  <a:solidFill>
                    <a:schemeClr val="bg1"/>
                  </a:solidFill>
                </a:rPr>
                <a:t>細か</a:t>
              </a:r>
              <a:r>
                <a:rPr lang="ja-JP" altLang="en-US" sz="1100" b="1" dirty="0" smtClean="0">
                  <a:solidFill>
                    <a:schemeClr val="bg1"/>
                  </a:solidFill>
                </a:rPr>
                <a:t>な違いではあるものの、高度な機能を使うのであれば、</a:t>
              </a:r>
              <a:r>
                <a:rPr lang="en-US" altLang="ja-JP" sz="1100" b="1" dirty="0" smtClean="0">
                  <a:solidFill>
                    <a:schemeClr val="bg1"/>
                  </a:solidFill>
                </a:rPr>
                <a:t>Linux</a:t>
              </a:r>
              <a:r>
                <a:rPr lang="ja-JP" altLang="en-US" sz="1100" b="1" dirty="0" smtClean="0">
                  <a:solidFill>
                    <a:schemeClr val="bg1"/>
                  </a:solidFill>
                </a:rPr>
                <a:t>がいい・・・</a:t>
              </a:r>
              <a:endParaRPr kumimoji="1" lang="ja-JP" altLang="en-US" sz="1100" b="1" dirty="0">
                <a:solidFill>
                  <a:schemeClr val="bg1"/>
                </a:solidFill>
              </a:endParaRPr>
            </a:p>
          </p:txBody>
        </p:sp>
      </p:grpSp>
      <p:grpSp>
        <p:nvGrpSpPr>
          <p:cNvPr id="10" name="グループ化 9"/>
          <p:cNvGrpSpPr/>
          <p:nvPr/>
        </p:nvGrpSpPr>
        <p:grpSpPr>
          <a:xfrm>
            <a:off x="8970743" y="1179436"/>
            <a:ext cx="3153419" cy="2132997"/>
            <a:chOff x="7559631" y="1694046"/>
            <a:chExt cx="3214838" cy="1645920"/>
          </a:xfrm>
        </p:grpSpPr>
        <p:sp>
          <p:nvSpPr>
            <p:cNvPr id="11" name="雲形吹き出し 10"/>
            <p:cNvSpPr/>
            <p:nvPr/>
          </p:nvSpPr>
          <p:spPr>
            <a:xfrm>
              <a:off x="7559631" y="1694046"/>
              <a:ext cx="3214838" cy="1645920"/>
            </a:xfrm>
            <a:prstGeom prst="cloudCallout">
              <a:avLst>
                <a:gd name="adj1" fmla="val -48656"/>
                <a:gd name="adj2" fmla="val 54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826980" y="2081334"/>
              <a:ext cx="2805267" cy="1107996"/>
            </a:xfrm>
            <a:prstGeom prst="rect">
              <a:avLst/>
            </a:prstGeom>
            <a:noFill/>
          </p:spPr>
          <p:txBody>
            <a:bodyPr wrap="square" rtlCol="0">
              <a:spAutoFit/>
            </a:bodyPr>
            <a:lstStyle/>
            <a:p>
              <a:r>
                <a:rPr kumimoji="1" lang="ja-JP" altLang="en-US" sz="1100" b="1" dirty="0" smtClean="0">
                  <a:solidFill>
                    <a:schemeClr val="bg1"/>
                  </a:solidFill>
                </a:rPr>
                <a:t>バージョンは利用するライブラリのバージョンに合わせるべきだが、わからない場合は最新の安定バージョンがネットに転がっているので、それを使うのが無難</a:t>
              </a:r>
              <a:endParaRPr kumimoji="1" lang="en-US" altLang="ja-JP" sz="1100" b="1" dirty="0" smtClean="0">
                <a:solidFill>
                  <a:schemeClr val="bg1"/>
                </a:solidFill>
              </a:endParaRPr>
            </a:p>
            <a:p>
              <a:r>
                <a:rPr lang="en-US" altLang="ja-JP" sz="1100" b="1" dirty="0" smtClean="0">
                  <a:solidFill>
                    <a:schemeClr val="bg1"/>
                  </a:solidFill>
                </a:rPr>
                <a:t>(</a:t>
              </a:r>
              <a:r>
                <a:rPr lang="ja-JP" altLang="en-US" sz="1100" b="1" dirty="0" smtClean="0">
                  <a:solidFill>
                    <a:schemeClr val="bg1"/>
                  </a:solidFill>
                </a:rPr>
                <a:t>新しすぎるとライブラリが対応していないこともある</a:t>
              </a:r>
              <a:r>
                <a:rPr lang="en-US" altLang="ja-JP" sz="1100" b="1" dirty="0" smtClean="0">
                  <a:solidFill>
                    <a:schemeClr val="bg1"/>
                  </a:solidFill>
                </a:rPr>
                <a:t>)</a:t>
              </a:r>
              <a:endParaRPr kumimoji="1" lang="ja-JP" altLang="en-US" sz="1100" b="1" dirty="0">
                <a:solidFill>
                  <a:schemeClr val="bg1"/>
                </a:solidFill>
              </a:endParaRPr>
            </a:p>
          </p:txBody>
        </p:sp>
      </p:grpSp>
      <p:sp>
        <p:nvSpPr>
          <p:cNvPr id="9" name="正方形/長方形 8"/>
          <p:cNvSpPr/>
          <p:nvPr/>
        </p:nvSpPr>
        <p:spPr>
          <a:xfrm>
            <a:off x="2107879" y="5975211"/>
            <a:ext cx="4823756" cy="646331"/>
          </a:xfrm>
          <a:prstGeom prst="rect">
            <a:avLst/>
          </a:prstGeom>
        </p:spPr>
        <p:txBody>
          <a:bodyPr wrap="none">
            <a:spAutoFit/>
          </a:bodyPr>
          <a:lstStyle/>
          <a:p>
            <a:r>
              <a:rPr lang="ja-JP" altLang="en-US" dirty="0" smtClean="0"/>
              <a:t>ダウンロードリンク：</a:t>
            </a:r>
            <a:endParaRPr lang="en-US" altLang="ja-JP" dirty="0" smtClean="0"/>
          </a:p>
          <a:p>
            <a:r>
              <a:rPr lang="ja-JP" altLang="en-US" dirty="0" smtClean="0">
                <a:hlinkClick r:id="rId3"/>
              </a:rPr>
              <a:t>https</a:t>
            </a:r>
            <a:r>
              <a:rPr lang="ja-JP" altLang="en-US" dirty="0">
                <a:hlinkClick r:id="rId3"/>
              </a:rPr>
              <a:t>://pythonlinks.python.jp/ja/index.html</a:t>
            </a:r>
            <a:endParaRPr lang="ja-JP" altLang="en-US" dirty="0"/>
          </a:p>
        </p:txBody>
      </p:sp>
      <p:sp>
        <p:nvSpPr>
          <p:cNvPr id="12" name="正方形/長方形 11"/>
          <p:cNvSpPr/>
          <p:nvPr/>
        </p:nvSpPr>
        <p:spPr>
          <a:xfrm>
            <a:off x="7271529" y="5800771"/>
            <a:ext cx="4562467" cy="861774"/>
          </a:xfrm>
          <a:prstGeom prst="rect">
            <a:avLst/>
          </a:prstGeom>
        </p:spPr>
        <p:txBody>
          <a:bodyPr wrap="none">
            <a:spAutoFit/>
          </a:bodyPr>
          <a:lstStyle/>
          <a:p>
            <a:r>
              <a:rPr lang="ja-JP" altLang="en-US" dirty="0" smtClean="0"/>
              <a:t>今回利用するバージョンは以下とする</a:t>
            </a:r>
            <a:endParaRPr lang="en-US" altLang="ja-JP" dirty="0" smtClean="0"/>
          </a:p>
          <a:p>
            <a:r>
              <a:rPr lang="en-US" altLang="ja-JP" sz="1200" dirty="0" smtClean="0"/>
              <a:t>(</a:t>
            </a:r>
            <a:r>
              <a:rPr lang="ja-JP" altLang="en-US" sz="1100" dirty="0" smtClean="0"/>
              <a:t>バージョン差分のトラブルを避けるため</a:t>
            </a:r>
            <a:r>
              <a:rPr lang="en-US" altLang="ja-JP" sz="1100" dirty="0" smtClean="0"/>
              <a:t>)</a:t>
            </a:r>
          </a:p>
          <a:p>
            <a:pPr algn="r"/>
            <a:r>
              <a:rPr lang="en-US" altLang="ja-JP" b="1" u="sng" dirty="0" smtClean="0">
                <a:solidFill>
                  <a:srgbClr val="FF0000"/>
                </a:solidFill>
              </a:rPr>
              <a:t>Python3.10.9</a:t>
            </a:r>
            <a:endParaRPr lang="ja-JP" altLang="en-US" b="1" u="sng" dirty="0">
              <a:solidFill>
                <a:srgbClr val="FF0000"/>
              </a:solidFill>
            </a:endParaRPr>
          </a:p>
        </p:txBody>
      </p:sp>
      <p:sp>
        <p:nvSpPr>
          <p:cNvPr id="4" name="正方形/長方形 3"/>
          <p:cNvSpPr/>
          <p:nvPr/>
        </p:nvSpPr>
        <p:spPr>
          <a:xfrm>
            <a:off x="4661979" y="2983832"/>
            <a:ext cx="4308764" cy="2997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152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2999821" y="2013037"/>
            <a:ext cx="6343650" cy="3905250"/>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パッケージのインストール</a:t>
            </a:r>
            <a:endParaRPr kumimoji="1" lang="ja-JP" altLang="en-US" dirty="0"/>
          </a:p>
        </p:txBody>
      </p:sp>
      <p:sp>
        <p:nvSpPr>
          <p:cNvPr id="14" name="正方形/長方形 13"/>
          <p:cNvSpPr/>
          <p:nvPr/>
        </p:nvSpPr>
        <p:spPr>
          <a:xfrm>
            <a:off x="2999821" y="1275125"/>
            <a:ext cx="6964174" cy="707886"/>
          </a:xfrm>
          <a:prstGeom prst="rect">
            <a:avLst/>
          </a:prstGeom>
        </p:spPr>
        <p:txBody>
          <a:bodyPr wrap="square">
            <a:spAutoFit/>
          </a:bodyPr>
          <a:lstStyle/>
          <a:p>
            <a:pPr>
              <a:buFont typeface="+mj-lt"/>
              <a:buAutoNum type="arabicPeriod"/>
            </a:pPr>
            <a:r>
              <a:rPr lang="en-US" altLang="ja-JP" sz="2000" b="1" dirty="0">
                <a:solidFill>
                  <a:srgbClr val="FF0000"/>
                </a:solidFill>
              </a:rPr>
              <a:t>"Add Python 3.x to PATH" </a:t>
            </a:r>
            <a:r>
              <a:rPr lang="ja-JP" altLang="en-US" sz="2000" b="1" dirty="0">
                <a:solidFill>
                  <a:srgbClr val="FF0000"/>
                </a:solidFill>
              </a:rPr>
              <a:t>をチェックします</a:t>
            </a:r>
            <a:r>
              <a:rPr lang="ja-JP" altLang="en-US" sz="2000" b="1" dirty="0">
                <a:solidFill>
                  <a:srgbClr val="303030"/>
                </a:solidFill>
              </a:rPr>
              <a:t>。</a:t>
            </a:r>
          </a:p>
          <a:p>
            <a:pPr>
              <a:buFont typeface="+mj-lt"/>
              <a:buAutoNum type="arabicPeriod"/>
            </a:pPr>
            <a:r>
              <a:rPr lang="en-US" altLang="ja-JP" sz="2000" b="1" dirty="0">
                <a:solidFill>
                  <a:srgbClr val="303030"/>
                </a:solidFill>
              </a:rPr>
              <a:t>Install now</a:t>
            </a:r>
            <a:r>
              <a:rPr lang="ja-JP" altLang="en-US" sz="2000" b="1" dirty="0">
                <a:solidFill>
                  <a:srgbClr val="303030"/>
                </a:solidFill>
              </a:rPr>
              <a:t> をクリックしてインストールを開始します。</a:t>
            </a:r>
            <a:endParaRPr lang="ja-JP" altLang="en-US" sz="2000" b="1" dirty="0">
              <a:solidFill>
                <a:srgbClr val="303030"/>
              </a:solidFill>
              <a:effectLst/>
            </a:endParaRPr>
          </a:p>
        </p:txBody>
      </p:sp>
      <p:grpSp>
        <p:nvGrpSpPr>
          <p:cNvPr id="19" name="グループ化 18"/>
          <p:cNvGrpSpPr/>
          <p:nvPr/>
        </p:nvGrpSpPr>
        <p:grpSpPr>
          <a:xfrm>
            <a:off x="1334995" y="5351546"/>
            <a:ext cx="3044792" cy="1193533"/>
            <a:chOff x="7559631" y="2081334"/>
            <a:chExt cx="2457651" cy="1258632"/>
          </a:xfrm>
        </p:grpSpPr>
        <p:sp>
          <p:nvSpPr>
            <p:cNvPr id="20" name="雲形吹き出し 19"/>
            <p:cNvSpPr/>
            <p:nvPr/>
          </p:nvSpPr>
          <p:spPr>
            <a:xfrm>
              <a:off x="7559631" y="2081334"/>
              <a:ext cx="2457651" cy="1258632"/>
            </a:xfrm>
            <a:prstGeom prst="cloudCallout">
              <a:avLst>
                <a:gd name="adj1" fmla="val 60018"/>
                <a:gd name="adj2" fmla="val -17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747849" y="2401247"/>
              <a:ext cx="2081214" cy="938719"/>
            </a:xfrm>
            <a:prstGeom prst="rect">
              <a:avLst/>
            </a:prstGeom>
            <a:noFill/>
          </p:spPr>
          <p:txBody>
            <a:bodyPr wrap="square" rtlCol="0">
              <a:spAutoFit/>
            </a:bodyPr>
            <a:lstStyle/>
            <a:p>
              <a:r>
                <a:rPr kumimoji="1" lang="ja-JP" altLang="en-US" sz="1100" b="1" dirty="0" smtClean="0">
                  <a:solidFill>
                    <a:schemeClr val="bg1"/>
                  </a:solidFill>
                </a:rPr>
                <a:t>チェックを忘れた場合は後々エラーになるため再インストールしてください</a:t>
              </a:r>
              <a:endParaRPr kumimoji="1" lang="en-US" altLang="ja-JP" sz="1100" b="1" dirty="0" smtClean="0">
                <a:solidFill>
                  <a:schemeClr val="bg1"/>
                </a:solidFill>
              </a:endParaRPr>
            </a:p>
            <a:p>
              <a:r>
                <a:rPr lang="en-US" altLang="ja-JP" sz="1100" b="1" dirty="0" smtClean="0">
                  <a:solidFill>
                    <a:schemeClr val="bg1"/>
                  </a:solidFill>
                </a:rPr>
                <a:t>(</a:t>
              </a:r>
              <a:r>
                <a:rPr lang="ja-JP" altLang="en-US" sz="1100" b="1" dirty="0" smtClean="0">
                  <a:solidFill>
                    <a:schemeClr val="bg1"/>
                  </a:solidFill>
                </a:rPr>
                <a:t>手動でもできるが、ややこしいため</a:t>
              </a:r>
              <a:r>
                <a:rPr lang="en-US" altLang="ja-JP" sz="1100" b="1" dirty="0" smtClean="0">
                  <a:solidFill>
                    <a:schemeClr val="bg1"/>
                  </a:solidFill>
                </a:rPr>
                <a:t>)</a:t>
              </a:r>
              <a:endParaRPr kumimoji="1" lang="ja-JP" altLang="en-US" sz="1100" b="1" dirty="0">
                <a:solidFill>
                  <a:schemeClr val="bg1"/>
                </a:solidFill>
              </a:endParaRPr>
            </a:p>
          </p:txBody>
        </p:sp>
      </p:grpSp>
      <p:sp>
        <p:nvSpPr>
          <p:cNvPr id="17" name="テキスト ボックス 16"/>
          <p:cNvSpPr txBox="1"/>
          <p:nvPr/>
        </p:nvSpPr>
        <p:spPr>
          <a:xfrm>
            <a:off x="4801822" y="6246796"/>
            <a:ext cx="4119613" cy="369332"/>
          </a:xfrm>
          <a:prstGeom prst="rect">
            <a:avLst/>
          </a:prstGeom>
          <a:noFill/>
        </p:spPr>
        <p:txBody>
          <a:bodyPr wrap="square" rtlCol="0">
            <a:spAutoFit/>
          </a:bodyPr>
          <a:lstStyle/>
          <a:p>
            <a:r>
              <a:rPr kumimoji="1" lang="en-US" altLang="ja-JP" dirty="0" smtClean="0">
                <a:solidFill>
                  <a:srgbClr val="FF0000"/>
                </a:solidFill>
              </a:rPr>
              <a:t>1.</a:t>
            </a:r>
            <a:r>
              <a:rPr kumimoji="1" lang="ja-JP" altLang="en-US" dirty="0" smtClean="0">
                <a:solidFill>
                  <a:srgbClr val="FF0000"/>
                </a:solidFill>
              </a:rPr>
              <a:t>ここをチェック</a:t>
            </a:r>
            <a:endParaRPr kumimoji="1" lang="ja-JP" altLang="en-US" dirty="0">
              <a:solidFill>
                <a:srgbClr val="FF0000"/>
              </a:solidFill>
            </a:endParaRPr>
          </a:p>
        </p:txBody>
      </p:sp>
      <p:sp>
        <p:nvSpPr>
          <p:cNvPr id="22" name="上矢印 21"/>
          <p:cNvSpPr/>
          <p:nvPr/>
        </p:nvSpPr>
        <p:spPr>
          <a:xfrm>
            <a:off x="4889634" y="5788921"/>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8742948" y="3483507"/>
            <a:ext cx="4119613" cy="369332"/>
          </a:xfrm>
          <a:prstGeom prst="rect">
            <a:avLst/>
          </a:prstGeom>
          <a:noFill/>
        </p:spPr>
        <p:txBody>
          <a:bodyPr wrap="square" rtlCol="0">
            <a:spAutoFit/>
          </a:bodyPr>
          <a:lstStyle/>
          <a:p>
            <a:r>
              <a:rPr lang="ja-JP" altLang="en-US" dirty="0">
                <a:solidFill>
                  <a:srgbClr val="FF0000"/>
                </a:solidFill>
              </a:rPr>
              <a:t>２</a:t>
            </a:r>
            <a:r>
              <a:rPr kumimoji="1" lang="en-US" altLang="ja-JP" dirty="0" smtClean="0">
                <a:solidFill>
                  <a:srgbClr val="FF0000"/>
                </a:solidFill>
              </a:rPr>
              <a:t>.</a:t>
            </a:r>
            <a:r>
              <a:rPr kumimoji="1" lang="ja-JP" altLang="en-US" dirty="0" smtClean="0">
                <a:solidFill>
                  <a:srgbClr val="FF0000"/>
                </a:solidFill>
              </a:rPr>
              <a:t>「</a:t>
            </a:r>
            <a:r>
              <a:rPr kumimoji="1" lang="en-US" altLang="ja-JP" dirty="0" smtClean="0">
                <a:solidFill>
                  <a:srgbClr val="FF0000"/>
                </a:solidFill>
              </a:rPr>
              <a:t>Install Now</a:t>
            </a:r>
            <a:r>
              <a:rPr kumimoji="1" lang="ja-JP" altLang="en-US" dirty="0" smtClean="0">
                <a:solidFill>
                  <a:srgbClr val="FF0000"/>
                </a:solidFill>
              </a:rPr>
              <a:t>」を</a:t>
            </a:r>
            <a:r>
              <a:rPr lang="ja-JP" altLang="en-US" dirty="0">
                <a:solidFill>
                  <a:srgbClr val="FF0000"/>
                </a:solidFill>
              </a:rPr>
              <a:t>クリック</a:t>
            </a:r>
            <a:endParaRPr kumimoji="1" lang="ja-JP" altLang="en-US" dirty="0">
              <a:solidFill>
                <a:srgbClr val="FF0000"/>
              </a:solidFill>
            </a:endParaRPr>
          </a:p>
        </p:txBody>
      </p:sp>
      <p:sp>
        <p:nvSpPr>
          <p:cNvPr id="26" name="上矢印 25"/>
          <p:cNvSpPr/>
          <p:nvPr/>
        </p:nvSpPr>
        <p:spPr>
          <a:xfrm rot="16200000">
            <a:off x="8324249" y="3419027"/>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974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l="240" t="2241" r="1"/>
          <a:stretch/>
        </p:blipFill>
        <p:spPr>
          <a:xfrm>
            <a:off x="2290812" y="3348731"/>
            <a:ext cx="7725226" cy="1955432"/>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パッケージのインストール</a:t>
            </a:r>
            <a:endParaRPr kumimoji="1" lang="ja-JP" altLang="en-US" dirty="0"/>
          </a:p>
        </p:txBody>
      </p:sp>
      <p:sp>
        <p:nvSpPr>
          <p:cNvPr id="14" name="正方形/長方形 13"/>
          <p:cNvSpPr/>
          <p:nvPr/>
        </p:nvSpPr>
        <p:spPr>
          <a:xfrm>
            <a:off x="2614810" y="1983566"/>
            <a:ext cx="6964174" cy="1261884"/>
          </a:xfrm>
          <a:prstGeom prst="rect">
            <a:avLst/>
          </a:prstGeom>
        </p:spPr>
        <p:txBody>
          <a:bodyPr wrap="square">
            <a:spAutoFit/>
          </a:bodyPr>
          <a:lstStyle/>
          <a:p>
            <a:pPr>
              <a:buFont typeface="+mj-lt"/>
              <a:buAutoNum type="arabicPeriod"/>
            </a:pPr>
            <a:r>
              <a:rPr lang="ja-JP" altLang="en-US" sz="2000" b="1" dirty="0" smtClean="0">
                <a:solidFill>
                  <a:srgbClr val="303030"/>
                </a:solidFill>
              </a:rPr>
              <a:t>コマンドプロンプトを起動</a:t>
            </a:r>
            <a:endParaRPr lang="en-US" altLang="ja-JP" sz="2000" b="1" dirty="0">
              <a:solidFill>
                <a:srgbClr val="303030"/>
              </a:solidFill>
            </a:endParaRPr>
          </a:p>
          <a:p>
            <a:pPr>
              <a:buFont typeface="+mj-lt"/>
              <a:buAutoNum type="arabicPeriod"/>
            </a:pPr>
            <a:r>
              <a:rPr lang="ja-JP" altLang="en-US" sz="2000" b="1" dirty="0" smtClean="0">
                <a:solidFill>
                  <a:srgbClr val="303030"/>
                </a:solidFill>
              </a:rPr>
              <a:t>「</a:t>
            </a:r>
            <a:r>
              <a:rPr lang="en-US" altLang="ja-JP" sz="2000" b="1" dirty="0" smtClean="0">
                <a:solidFill>
                  <a:srgbClr val="303030"/>
                </a:solidFill>
              </a:rPr>
              <a:t>python</a:t>
            </a:r>
            <a:r>
              <a:rPr lang="ja-JP" altLang="en-US" sz="2000" b="1" dirty="0" smtClean="0">
                <a:solidFill>
                  <a:srgbClr val="303030"/>
                </a:solidFill>
              </a:rPr>
              <a:t>」と入力</a:t>
            </a:r>
            <a:endParaRPr lang="en-US" altLang="ja-JP" sz="2000" b="1" dirty="0" smtClean="0">
              <a:solidFill>
                <a:srgbClr val="303030"/>
              </a:solidFill>
            </a:endParaRPr>
          </a:p>
          <a:p>
            <a:pPr>
              <a:buFont typeface="+mj-lt"/>
              <a:buAutoNum type="arabicPeriod"/>
            </a:pPr>
            <a:r>
              <a:rPr lang="en-US" altLang="ja-JP" sz="2000" b="1" dirty="0" smtClean="0">
                <a:solidFill>
                  <a:srgbClr val="303030"/>
                </a:solidFill>
                <a:effectLst/>
              </a:rPr>
              <a:t>Python</a:t>
            </a:r>
            <a:r>
              <a:rPr lang="ja-JP" altLang="en-US" sz="2000" b="1" dirty="0" smtClean="0">
                <a:solidFill>
                  <a:srgbClr val="303030"/>
                </a:solidFill>
                <a:effectLst/>
              </a:rPr>
              <a:t>のバージョンを確認</a:t>
            </a:r>
            <a:endParaRPr lang="en-US" altLang="ja-JP" sz="2000" b="1" dirty="0" smtClean="0">
              <a:solidFill>
                <a:srgbClr val="303030"/>
              </a:solidFill>
              <a:effectLst/>
            </a:endParaRPr>
          </a:p>
          <a:p>
            <a:r>
              <a:rPr lang="en-US" altLang="ja-JP" sz="1600" b="1" dirty="0" smtClean="0">
                <a:solidFill>
                  <a:srgbClr val="FF0000"/>
                </a:solidFill>
                <a:effectLst/>
              </a:rPr>
              <a:t>(</a:t>
            </a:r>
            <a:r>
              <a:rPr lang="ja-JP" altLang="en-US" sz="1600" b="1" dirty="0" smtClean="0">
                <a:solidFill>
                  <a:srgbClr val="FF0000"/>
                </a:solidFill>
                <a:effectLst/>
              </a:rPr>
              <a:t>バージョンが表示されない場合は失敗しているため、再度インストール</a:t>
            </a:r>
            <a:r>
              <a:rPr lang="en-US" altLang="ja-JP" sz="1600" b="1" dirty="0" smtClean="0">
                <a:solidFill>
                  <a:srgbClr val="FF0000"/>
                </a:solidFill>
                <a:effectLst/>
              </a:rPr>
              <a:t>)</a:t>
            </a:r>
            <a:endParaRPr lang="ja-JP" altLang="en-US" sz="1600" b="1" dirty="0">
              <a:solidFill>
                <a:srgbClr val="FF0000"/>
              </a:solidFill>
              <a:effectLst/>
            </a:endParaRPr>
          </a:p>
        </p:txBody>
      </p:sp>
      <p:sp>
        <p:nvSpPr>
          <p:cNvPr id="17" name="テキスト ボックス 16"/>
          <p:cNvSpPr txBox="1"/>
          <p:nvPr/>
        </p:nvSpPr>
        <p:spPr>
          <a:xfrm>
            <a:off x="2491758" y="4855836"/>
            <a:ext cx="4119613" cy="369332"/>
          </a:xfrm>
          <a:prstGeom prst="rect">
            <a:avLst/>
          </a:prstGeom>
          <a:noFill/>
        </p:spPr>
        <p:txBody>
          <a:bodyPr wrap="square" rtlCol="0">
            <a:spAutoFit/>
          </a:bodyPr>
          <a:lstStyle/>
          <a:p>
            <a:r>
              <a:rPr kumimoji="1" lang="ja-JP" altLang="en-US" dirty="0" smtClean="0">
                <a:solidFill>
                  <a:srgbClr val="FF0000"/>
                </a:solidFill>
              </a:rPr>
              <a:t>ここをチェック</a:t>
            </a:r>
            <a:endParaRPr kumimoji="1" lang="ja-JP" altLang="en-US" dirty="0">
              <a:solidFill>
                <a:srgbClr val="FF0000"/>
              </a:solidFill>
            </a:endParaRPr>
          </a:p>
        </p:txBody>
      </p:sp>
      <p:sp>
        <p:nvSpPr>
          <p:cNvPr id="22" name="上矢印 21"/>
          <p:cNvSpPr/>
          <p:nvPr/>
        </p:nvSpPr>
        <p:spPr>
          <a:xfrm>
            <a:off x="2903568" y="4413074"/>
            <a:ext cx="394636" cy="44276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883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PowerShell</a:t>
            </a:r>
            <a:r>
              <a:rPr kumimoji="1" lang="ja-JP" altLang="en-US" dirty="0" smtClean="0"/>
              <a:t>の環境設定</a:t>
            </a:r>
            <a:endParaRPr kumimoji="1" lang="ja-JP" altLang="en-US" dirty="0"/>
          </a:p>
        </p:txBody>
      </p:sp>
      <p:sp>
        <p:nvSpPr>
          <p:cNvPr id="14" name="正方形/長方形 13"/>
          <p:cNvSpPr/>
          <p:nvPr/>
        </p:nvSpPr>
        <p:spPr>
          <a:xfrm>
            <a:off x="1921790" y="1520346"/>
            <a:ext cx="9070259" cy="954107"/>
          </a:xfrm>
          <a:prstGeom prst="rect">
            <a:avLst/>
          </a:prstGeom>
        </p:spPr>
        <p:txBody>
          <a:bodyPr wrap="square">
            <a:spAutoFit/>
          </a:bodyPr>
          <a:lstStyle/>
          <a:p>
            <a:pPr>
              <a:buFont typeface="+mj-lt"/>
              <a:buAutoNum type="arabicPeriod"/>
            </a:pPr>
            <a:r>
              <a:rPr lang="en-US" altLang="ja-JP" sz="2000" b="1" dirty="0" err="1" smtClean="0">
                <a:solidFill>
                  <a:srgbClr val="303030"/>
                </a:solidFill>
              </a:rPr>
              <a:t>Powershell</a:t>
            </a:r>
            <a:r>
              <a:rPr lang="ja-JP" altLang="en-US" sz="2000" b="1" dirty="0" smtClean="0">
                <a:solidFill>
                  <a:srgbClr val="303030"/>
                </a:solidFill>
              </a:rPr>
              <a:t>を起動</a:t>
            </a:r>
            <a:endParaRPr lang="en-US" altLang="ja-JP" sz="2000" b="1" dirty="0">
              <a:solidFill>
                <a:srgbClr val="303030"/>
              </a:solidFill>
            </a:endParaRPr>
          </a:p>
          <a:p>
            <a:pPr lvl="0">
              <a:buFont typeface="+mj-lt"/>
              <a:buAutoNum type="arabicPeriod"/>
            </a:pPr>
            <a:r>
              <a:rPr lang="ja-JP" altLang="en-US" sz="2000" b="1" dirty="0" smtClean="0">
                <a:solidFill>
                  <a:srgbClr val="303030"/>
                </a:solidFill>
              </a:rPr>
              <a:t>「</a:t>
            </a:r>
            <a:r>
              <a:rPr kumimoji="0" lang="ja-JP" altLang="ja-JP" sz="2000" dirty="0">
                <a:solidFill>
                  <a:srgbClr val="303030"/>
                </a:solidFill>
                <a:latin typeface="Arial Unicode MS" panose="020B0604020202020204" pitchFamily="50" charset="-128"/>
                <a:ea typeface="inherit"/>
              </a:rPr>
              <a:t>Set-ExecutionPolicy RemoteSigned -Scope CurrentUser -</a:t>
            </a:r>
            <a:r>
              <a:rPr kumimoji="0" lang="ja-JP" altLang="ja-JP" sz="2000" dirty="0" smtClean="0">
                <a:solidFill>
                  <a:srgbClr val="303030"/>
                </a:solidFill>
                <a:latin typeface="Arial Unicode MS" panose="020B0604020202020204" pitchFamily="50" charset="-128"/>
                <a:ea typeface="inherit"/>
              </a:rPr>
              <a:t>Force</a:t>
            </a:r>
            <a:r>
              <a:rPr lang="ja-JP" altLang="en-US" sz="2000" b="1" dirty="0" smtClean="0">
                <a:solidFill>
                  <a:srgbClr val="303030"/>
                </a:solidFill>
              </a:rPr>
              <a:t>」と入力</a:t>
            </a:r>
            <a:endParaRPr lang="en-US" altLang="ja-JP" sz="2000" b="1" dirty="0" smtClean="0">
              <a:solidFill>
                <a:srgbClr val="303030"/>
              </a:solidFill>
            </a:endParaRPr>
          </a:p>
          <a:p>
            <a:endParaRPr lang="ja-JP" altLang="en-US" sz="1600" b="1" dirty="0">
              <a:solidFill>
                <a:srgbClr val="FF0000"/>
              </a:solidFill>
              <a:effectLst/>
            </a:endParaRPr>
          </a:p>
        </p:txBody>
      </p:sp>
      <p:pic>
        <p:nvPicPr>
          <p:cNvPr id="6" name="図 5"/>
          <p:cNvPicPr>
            <a:picLocks noChangeAspect="1"/>
          </p:cNvPicPr>
          <p:nvPr/>
        </p:nvPicPr>
        <p:blipFill>
          <a:blip r:embed="rId2"/>
          <a:stretch>
            <a:fillRect/>
          </a:stretch>
        </p:blipFill>
        <p:spPr>
          <a:xfrm>
            <a:off x="3475673" y="2474453"/>
            <a:ext cx="5972175" cy="1885950"/>
          </a:xfrm>
          <a:prstGeom prst="rect">
            <a:avLst/>
          </a:prstGeom>
        </p:spPr>
      </p:pic>
      <p:sp>
        <p:nvSpPr>
          <p:cNvPr id="17" name="テキスト ボックス 16"/>
          <p:cNvSpPr txBox="1"/>
          <p:nvPr/>
        </p:nvSpPr>
        <p:spPr>
          <a:xfrm>
            <a:off x="4426492" y="4467857"/>
            <a:ext cx="4119613" cy="369332"/>
          </a:xfrm>
          <a:prstGeom prst="rect">
            <a:avLst/>
          </a:prstGeom>
          <a:noFill/>
        </p:spPr>
        <p:txBody>
          <a:bodyPr wrap="square" rtlCol="0">
            <a:spAutoFit/>
          </a:bodyPr>
          <a:lstStyle/>
          <a:p>
            <a:r>
              <a:rPr kumimoji="1" lang="ja-JP" altLang="en-US" dirty="0" smtClean="0">
                <a:solidFill>
                  <a:srgbClr val="FF0000"/>
                </a:solidFill>
              </a:rPr>
              <a:t>エラーが出ていないことをチェック</a:t>
            </a:r>
            <a:endParaRPr kumimoji="1" lang="ja-JP" altLang="en-US" dirty="0">
              <a:solidFill>
                <a:srgbClr val="FF0000"/>
              </a:solidFill>
            </a:endParaRPr>
          </a:p>
        </p:txBody>
      </p:sp>
      <p:sp>
        <p:nvSpPr>
          <p:cNvPr id="22" name="上矢印 21"/>
          <p:cNvSpPr/>
          <p:nvPr/>
        </p:nvSpPr>
        <p:spPr>
          <a:xfrm>
            <a:off x="4790176" y="3736337"/>
            <a:ext cx="394636" cy="73152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1065199" y="4120977"/>
            <a:ext cx="3044792" cy="1193533"/>
            <a:chOff x="7559631" y="2081334"/>
            <a:chExt cx="2457651" cy="1258632"/>
          </a:xfrm>
        </p:grpSpPr>
        <p:sp>
          <p:nvSpPr>
            <p:cNvPr id="11" name="雲形吹き出し 10"/>
            <p:cNvSpPr/>
            <p:nvPr/>
          </p:nvSpPr>
          <p:spPr>
            <a:xfrm>
              <a:off x="7559631" y="2081334"/>
              <a:ext cx="2457651" cy="1258632"/>
            </a:xfrm>
            <a:prstGeom prst="cloudCallout">
              <a:avLst>
                <a:gd name="adj1" fmla="val 49902"/>
                <a:gd name="adj2" fmla="val -50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747849" y="2401247"/>
              <a:ext cx="2081214" cy="632899"/>
            </a:xfrm>
            <a:prstGeom prst="rect">
              <a:avLst/>
            </a:prstGeom>
            <a:noFill/>
          </p:spPr>
          <p:txBody>
            <a:bodyPr wrap="square" rtlCol="0">
              <a:spAutoFit/>
            </a:bodyPr>
            <a:lstStyle/>
            <a:p>
              <a:r>
                <a:rPr kumimoji="1" lang="ja-JP" altLang="en-US" sz="1100" b="1" dirty="0" smtClean="0">
                  <a:solidFill>
                    <a:schemeClr val="bg1"/>
                  </a:solidFill>
                </a:rPr>
                <a:t>この設定では</a:t>
              </a:r>
              <a:r>
                <a:rPr kumimoji="1" lang="en-US" altLang="ja-JP" sz="1100" b="1" dirty="0" smtClean="0">
                  <a:solidFill>
                    <a:schemeClr val="bg1"/>
                  </a:solidFill>
                </a:rPr>
                <a:t>PC</a:t>
              </a:r>
              <a:r>
                <a:rPr kumimoji="1" lang="ja-JP" altLang="en-US" sz="1100" b="1" dirty="0" smtClean="0">
                  <a:solidFill>
                    <a:schemeClr val="bg1"/>
                  </a:solidFill>
                </a:rPr>
                <a:t>でスクリプトの実行を許可する</a:t>
              </a:r>
              <a:r>
                <a:rPr lang="ja-JP" altLang="en-US" sz="1100" b="1" dirty="0" smtClean="0">
                  <a:solidFill>
                    <a:schemeClr val="bg1"/>
                  </a:solidFill>
                </a:rPr>
                <a:t>コマンドを打っている</a:t>
              </a:r>
              <a:endParaRPr lang="en-US" altLang="ja-JP" sz="1100" b="1" dirty="0" smtClean="0">
                <a:solidFill>
                  <a:schemeClr val="bg1"/>
                </a:solidFill>
              </a:endParaRPr>
            </a:p>
            <a:p>
              <a:r>
                <a:rPr kumimoji="1" lang="ja-JP" altLang="en-US" sz="1100" b="1" dirty="0">
                  <a:solidFill>
                    <a:schemeClr val="bg1"/>
                  </a:solidFill>
                </a:rPr>
                <a:t>なので</a:t>
              </a:r>
              <a:r>
                <a:rPr kumimoji="1" lang="ja-JP" altLang="en-US" sz="1100" b="1" dirty="0" smtClean="0">
                  <a:solidFill>
                    <a:schemeClr val="bg1"/>
                  </a:solidFill>
                </a:rPr>
                <a:t>、初回の入力のみで</a:t>
              </a:r>
              <a:r>
                <a:rPr kumimoji="1" lang="en-US" altLang="ja-JP" sz="1100" b="1" dirty="0" smtClean="0">
                  <a:solidFill>
                    <a:schemeClr val="bg1"/>
                  </a:solidFill>
                </a:rPr>
                <a:t>OK</a:t>
              </a:r>
              <a:r>
                <a:rPr kumimoji="1" lang="ja-JP" altLang="en-US" sz="1100" b="1" dirty="0" smtClean="0">
                  <a:solidFill>
                    <a:schemeClr val="bg1"/>
                  </a:solidFill>
                </a:rPr>
                <a:t>！</a:t>
              </a:r>
              <a:endParaRPr kumimoji="1" lang="ja-JP" altLang="en-US" sz="1100" b="1" dirty="0">
                <a:solidFill>
                  <a:schemeClr val="bg1"/>
                </a:solidFill>
              </a:endParaRPr>
            </a:p>
          </p:txBody>
        </p:sp>
      </p:grpSp>
    </p:spTree>
    <p:extLst>
      <p:ext uri="{BB962C8B-B14F-4D97-AF65-F5344CB8AC3E}">
        <p14:creationId xmlns:p14="http://schemas.microsoft.com/office/powerpoint/2010/main" val="19019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sukkiri.jp/wp-content/uploads/2020/07/vscode0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1013" y="1522546"/>
            <a:ext cx="6314420" cy="379196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のインストーラダウンロード</a:t>
            </a:r>
            <a:endParaRPr kumimoji="1" lang="ja-JP" altLang="en-US" dirty="0"/>
          </a:p>
        </p:txBody>
      </p:sp>
      <p:grpSp>
        <p:nvGrpSpPr>
          <p:cNvPr id="10" name="グループ化 9"/>
          <p:cNvGrpSpPr/>
          <p:nvPr/>
        </p:nvGrpSpPr>
        <p:grpSpPr>
          <a:xfrm>
            <a:off x="968946" y="5115827"/>
            <a:ext cx="3457546" cy="1193533"/>
            <a:chOff x="7559631" y="2081334"/>
            <a:chExt cx="2457651" cy="1258632"/>
          </a:xfrm>
        </p:grpSpPr>
        <p:sp>
          <p:nvSpPr>
            <p:cNvPr id="11" name="雲形吹き出し 10"/>
            <p:cNvSpPr/>
            <p:nvPr/>
          </p:nvSpPr>
          <p:spPr>
            <a:xfrm>
              <a:off x="7559631" y="2081334"/>
              <a:ext cx="2457651" cy="1258632"/>
            </a:xfrm>
            <a:prstGeom prst="cloudCallout">
              <a:avLst>
                <a:gd name="adj1" fmla="val 49902"/>
                <a:gd name="adj2" fmla="val -50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747849" y="2401247"/>
              <a:ext cx="2081214" cy="632899"/>
            </a:xfrm>
            <a:prstGeom prst="rect">
              <a:avLst/>
            </a:prstGeom>
            <a:noFill/>
          </p:spPr>
          <p:txBody>
            <a:bodyPr wrap="square" rtlCol="0">
              <a:spAutoFit/>
            </a:bodyPr>
            <a:lstStyle/>
            <a:p>
              <a:r>
                <a:rPr kumimoji="1" lang="en-US" altLang="ja-JP" sz="1100" b="1" dirty="0" err="1" smtClean="0">
                  <a:solidFill>
                    <a:schemeClr val="bg1"/>
                  </a:solidFill>
                </a:rPr>
                <a:t>Vscode</a:t>
              </a:r>
              <a:r>
                <a:rPr kumimoji="1" lang="ja-JP" altLang="en-US" sz="1100" b="1" dirty="0" smtClean="0">
                  <a:solidFill>
                    <a:schemeClr val="bg1"/>
                  </a:solidFill>
                </a:rPr>
                <a:t>は</a:t>
              </a:r>
              <a:r>
                <a:rPr lang="ja-JP" altLang="en-US" sz="1100" b="1" dirty="0">
                  <a:solidFill>
                    <a:schemeClr val="bg1"/>
                  </a:solidFill>
                </a:rPr>
                <a:t>プラグインが</a:t>
              </a:r>
              <a:r>
                <a:rPr lang="ja-JP" altLang="en-US" sz="1100" b="1" dirty="0" smtClean="0">
                  <a:solidFill>
                    <a:schemeClr val="bg1"/>
                  </a:solidFill>
                </a:rPr>
                <a:t>多く、利便性が高く、様々な言語で利用可能</a:t>
              </a:r>
              <a:endParaRPr lang="en-US" altLang="ja-JP" sz="1100" b="1" dirty="0" smtClean="0">
                <a:solidFill>
                  <a:schemeClr val="bg1"/>
                </a:solidFill>
              </a:endParaRPr>
            </a:p>
            <a:p>
              <a:r>
                <a:rPr kumimoji="1" lang="ja-JP" altLang="en-US" sz="1100" b="1" dirty="0">
                  <a:solidFill>
                    <a:schemeClr val="bg1"/>
                  </a:solidFill>
                </a:rPr>
                <a:t>慣れておく</a:t>
              </a:r>
              <a:r>
                <a:rPr kumimoji="1" lang="ja-JP" altLang="en-US" sz="1100" b="1" dirty="0" smtClean="0">
                  <a:solidFill>
                    <a:schemeClr val="bg1"/>
                  </a:solidFill>
                </a:rPr>
                <a:t>と別の言語の勉強時にも役立つ</a:t>
              </a:r>
              <a:endParaRPr kumimoji="1" lang="ja-JP" altLang="en-US" sz="1100" b="1" dirty="0">
                <a:solidFill>
                  <a:schemeClr val="bg1"/>
                </a:solidFill>
              </a:endParaRPr>
            </a:p>
          </p:txBody>
        </p:sp>
      </p:grpSp>
      <p:sp>
        <p:nvSpPr>
          <p:cNvPr id="13" name="正方形/長方形 12"/>
          <p:cNvSpPr/>
          <p:nvPr/>
        </p:nvSpPr>
        <p:spPr>
          <a:xfrm>
            <a:off x="4564084" y="5488769"/>
            <a:ext cx="5492209" cy="646331"/>
          </a:xfrm>
          <a:prstGeom prst="rect">
            <a:avLst/>
          </a:prstGeom>
        </p:spPr>
        <p:txBody>
          <a:bodyPr wrap="none">
            <a:spAutoFit/>
          </a:bodyPr>
          <a:lstStyle/>
          <a:p>
            <a:r>
              <a:rPr lang="ja-JP" altLang="en-US" dirty="0" smtClean="0"/>
              <a:t>ダウンロードリンク：</a:t>
            </a:r>
            <a:endParaRPr lang="en-US" altLang="ja-JP" dirty="0" smtClean="0"/>
          </a:p>
          <a:p>
            <a:r>
              <a:rPr lang="en-US" altLang="ja-JP" dirty="0" smtClean="0">
                <a:hlinkClick r:id="rId3"/>
              </a:rPr>
              <a:t>https</a:t>
            </a:r>
            <a:r>
              <a:rPr lang="en-US" altLang="ja-JP" dirty="0">
                <a:hlinkClick r:id="rId3"/>
              </a:rPr>
              <a:t>://azure.microsoft.com/ja-jp/products/visua</a:t>
            </a:r>
            <a:endParaRPr lang="ja-JP" altLang="en-US" dirty="0"/>
          </a:p>
        </p:txBody>
      </p:sp>
      <p:sp>
        <p:nvSpPr>
          <p:cNvPr id="3" name="正方形/長方形 2"/>
          <p:cNvSpPr/>
          <p:nvPr/>
        </p:nvSpPr>
        <p:spPr>
          <a:xfrm>
            <a:off x="3291840" y="3176337"/>
            <a:ext cx="869856" cy="2421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4228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s://sukkiri.jp/wp-content/uploads/2020/07/vscode0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0432" y="2286825"/>
            <a:ext cx="6767917" cy="406430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a:t>のインストーラダウンロード</a:t>
            </a:r>
          </a:p>
        </p:txBody>
      </p:sp>
      <p:sp>
        <p:nvSpPr>
          <p:cNvPr id="3" name="正方形/長方形 2"/>
          <p:cNvSpPr/>
          <p:nvPr/>
        </p:nvSpPr>
        <p:spPr>
          <a:xfrm>
            <a:off x="3645227" y="4959881"/>
            <a:ext cx="1412548" cy="3931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87372" y="1863246"/>
            <a:ext cx="2774035" cy="338554"/>
          </a:xfrm>
          <a:prstGeom prst="rect">
            <a:avLst/>
          </a:prstGeom>
        </p:spPr>
        <p:txBody>
          <a:bodyPr wrap="square">
            <a:spAutoFit/>
          </a:bodyPr>
          <a:lstStyle/>
          <a:p>
            <a:r>
              <a:rPr lang="en-US" altLang="ja-JP" sz="1600" b="1" dirty="0" smtClean="0">
                <a:solidFill>
                  <a:srgbClr val="FF0000"/>
                </a:solidFill>
                <a:effectLst/>
              </a:rPr>
              <a:t>Windows</a:t>
            </a:r>
            <a:r>
              <a:rPr lang="ja-JP" altLang="en-US" sz="1600" b="1" dirty="0" smtClean="0">
                <a:solidFill>
                  <a:srgbClr val="FF0000"/>
                </a:solidFill>
                <a:effectLst/>
              </a:rPr>
              <a:t>版をダウンロード</a:t>
            </a:r>
            <a:endParaRPr lang="ja-JP" altLang="en-US" sz="1600" b="1" dirty="0">
              <a:solidFill>
                <a:srgbClr val="FF0000"/>
              </a:solidFill>
              <a:effectLst/>
            </a:endParaRPr>
          </a:p>
        </p:txBody>
      </p:sp>
    </p:spTree>
    <p:extLst>
      <p:ext uri="{BB962C8B-B14F-4D97-AF65-F5344CB8AC3E}">
        <p14:creationId xmlns:p14="http://schemas.microsoft.com/office/powerpoint/2010/main" val="92706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pic>
        <p:nvPicPr>
          <p:cNvPr id="16388" name="Picture 4" descr="https://sukkiri.jp/wp-content/uploads/2020/07/vscode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969" y="1675342"/>
            <a:ext cx="5750666" cy="4333835"/>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https://sukkiri.jp/wp-content/uploads/2020/07/vscode0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470" y="2550055"/>
            <a:ext cx="1800225" cy="1809751"/>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5953125" y="5095874"/>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9610725" y="5715000"/>
            <a:ext cx="771525" cy="1809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919895" y="4434996"/>
            <a:ext cx="2151773" cy="338554"/>
          </a:xfrm>
          <a:prstGeom prst="rect">
            <a:avLst/>
          </a:prstGeom>
        </p:spPr>
        <p:txBody>
          <a:bodyPr wrap="square">
            <a:spAutoFit/>
          </a:bodyPr>
          <a:lstStyle/>
          <a:p>
            <a:r>
              <a:rPr lang="ja-JP" altLang="en-US" sz="1600" b="1" dirty="0" smtClean="0">
                <a:solidFill>
                  <a:srgbClr val="FF0000"/>
                </a:solidFill>
                <a:effectLst/>
              </a:rPr>
              <a:t>インストーラを実行</a:t>
            </a:r>
            <a:endParaRPr lang="ja-JP" altLang="en-US" sz="1600" b="1" dirty="0">
              <a:solidFill>
                <a:srgbClr val="FF0000"/>
              </a:solidFill>
              <a:effectLst/>
            </a:endParaRPr>
          </a:p>
        </p:txBody>
      </p:sp>
    </p:spTree>
    <p:extLst>
      <p:ext uri="{BB962C8B-B14F-4D97-AF65-F5344CB8AC3E}">
        <p14:creationId xmlns:p14="http://schemas.microsoft.com/office/powerpoint/2010/main" val="334965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3021607" y="1458694"/>
            <a:ext cx="7493993" cy="646331"/>
          </a:xfrm>
          <a:prstGeom prst="rect">
            <a:avLst/>
          </a:prstGeom>
        </p:spPr>
        <p:txBody>
          <a:bodyPr wrap="square">
            <a:spAutoFit/>
          </a:bodyPr>
          <a:lstStyle/>
          <a:p>
            <a:r>
              <a:rPr lang="ja-JP" altLang="en-US" dirty="0"/>
              <a:t>追加タスクの選択画面が表示されたら、必要なオプションにチェックを入れて（特に問題が無い場合はそのまま）「次へ</a:t>
            </a:r>
            <a:r>
              <a:rPr lang="en-US" altLang="ja-JP" dirty="0"/>
              <a:t>(N) &gt;</a:t>
            </a:r>
            <a:r>
              <a:rPr lang="ja-JP" altLang="en-US" dirty="0"/>
              <a:t>」を</a:t>
            </a:r>
            <a:r>
              <a:rPr lang="ja-JP" altLang="en-US" dirty="0" smtClean="0"/>
              <a:t>クリック</a:t>
            </a:r>
            <a:endParaRPr lang="ja-JP" altLang="en-US" sz="1600" b="1" dirty="0">
              <a:solidFill>
                <a:srgbClr val="FF0000"/>
              </a:solidFill>
              <a:effectLst/>
            </a:endParaRPr>
          </a:p>
        </p:txBody>
      </p:sp>
      <p:pic>
        <p:nvPicPr>
          <p:cNvPr id="18434" name="Picture 2" descr="https://sukkiri.jp/wp-content/uploads/2020/07/vscode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514" y="2171699"/>
            <a:ext cx="5118772" cy="3857625"/>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391400" y="5714999"/>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234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3049343" y="1642263"/>
            <a:ext cx="6619876" cy="646331"/>
          </a:xfrm>
          <a:prstGeom prst="rect">
            <a:avLst/>
          </a:prstGeom>
        </p:spPr>
        <p:txBody>
          <a:bodyPr wrap="square">
            <a:spAutoFit/>
          </a:bodyPr>
          <a:lstStyle/>
          <a:p>
            <a:pPr algn="ctr"/>
            <a:r>
              <a:rPr lang="ja-JP" altLang="en-US" dirty="0"/>
              <a:t>インストール準備完了画面が表示されたら</a:t>
            </a:r>
            <a:r>
              <a:rPr lang="ja-JP" altLang="en-US" dirty="0" smtClean="0"/>
              <a:t>、</a:t>
            </a:r>
            <a:endParaRPr lang="en-US" altLang="ja-JP" dirty="0" smtClean="0"/>
          </a:p>
          <a:p>
            <a:pPr algn="ctr"/>
            <a:r>
              <a:rPr lang="ja-JP" altLang="en-US" dirty="0" smtClean="0"/>
              <a:t>「</a:t>
            </a:r>
            <a:r>
              <a:rPr lang="ja-JP" altLang="en-US" dirty="0"/>
              <a:t>インストール</a:t>
            </a:r>
            <a:r>
              <a:rPr lang="en-US" altLang="ja-JP" dirty="0"/>
              <a:t>(I) </a:t>
            </a:r>
            <a:r>
              <a:rPr lang="ja-JP" altLang="en-US" dirty="0"/>
              <a:t>」をクリックしてインストールを</a:t>
            </a:r>
            <a:r>
              <a:rPr lang="ja-JP" altLang="en-US" dirty="0" smtClean="0"/>
              <a:t>開始</a:t>
            </a:r>
            <a:endParaRPr lang="ja-JP" altLang="en-US" dirty="0"/>
          </a:p>
        </p:txBody>
      </p:sp>
      <p:sp>
        <p:nvSpPr>
          <p:cNvPr id="3" name="正方形/長方形 2"/>
          <p:cNvSpPr/>
          <p:nvPr/>
        </p:nvSpPr>
        <p:spPr>
          <a:xfrm>
            <a:off x="11254186" y="8911399"/>
            <a:ext cx="423464" cy="1494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458" name="Picture 2" descr="https://sukkiri.jp/wp-content/uploads/2020/07/vscode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937" y="2288594"/>
            <a:ext cx="5156688" cy="3886200"/>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7324725" y="5857874"/>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69409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のインストール</a:t>
            </a:r>
            <a:endParaRPr kumimoji="1" lang="ja-JP" altLang="en-US" dirty="0"/>
          </a:p>
        </p:txBody>
      </p:sp>
      <p:sp>
        <p:nvSpPr>
          <p:cNvPr id="8" name="正方形/長方形 7"/>
          <p:cNvSpPr/>
          <p:nvPr/>
        </p:nvSpPr>
        <p:spPr>
          <a:xfrm>
            <a:off x="2569626" y="1934723"/>
            <a:ext cx="8204843" cy="369332"/>
          </a:xfrm>
          <a:prstGeom prst="rect">
            <a:avLst/>
          </a:prstGeom>
        </p:spPr>
        <p:txBody>
          <a:bodyPr wrap="square">
            <a:spAutoFit/>
          </a:bodyPr>
          <a:lstStyle/>
          <a:p>
            <a:pPr algn="ctr"/>
            <a:r>
              <a:rPr lang="ja-JP" altLang="en-US" dirty="0"/>
              <a:t>インストールが完了したら、「完了</a:t>
            </a:r>
            <a:r>
              <a:rPr lang="en-US" altLang="ja-JP" dirty="0"/>
              <a:t>(F)</a:t>
            </a:r>
            <a:r>
              <a:rPr lang="ja-JP" altLang="en-US" dirty="0"/>
              <a:t>」をクリックしてインストールを</a:t>
            </a:r>
            <a:r>
              <a:rPr lang="ja-JP" altLang="en-US" dirty="0" smtClean="0"/>
              <a:t>終了</a:t>
            </a:r>
            <a:endParaRPr lang="ja-JP" altLang="en-US" dirty="0"/>
          </a:p>
        </p:txBody>
      </p:sp>
      <p:sp>
        <p:nvSpPr>
          <p:cNvPr id="3" name="正方形/長方形 2"/>
          <p:cNvSpPr/>
          <p:nvPr/>
        </p:nvSpPr>
        <p:spPr>
          <a:xfrm>
            <a:off x="11254186" y="8911399"/>
            <a:ext cx="423464" cy="1494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482" name="Picture 2" descr="https://sukkiri.jp/wp-content/uploads/2020/07/vscode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130" y="2374318"/>
            <a:ext cx="5229469" cy="3941049"/>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7353300" y="5997453"/>
            <a:ext cx="771525" cy="247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5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勉強会の目的</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2" y="1402935"/>
            <a:ext cx="9144000" cy="1090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プログラミングのゴールは「自ら学べる」レベル</a:t>
            </a:r>
            <a:endParaRPr lang="en-US" altLang="ja-JP" sz="2400" b="1" dirty="0" smtClean="0">
              <a:solidFill>
                <a:schemeClr val="bg1"/>
              </a:solidFill>
              <a:ea typeface="Yu Gothic"/>
            </a:endParaRPr>
          </a:p>
          <a:p>
            <a:pPr algn="ctr"/>
            <a:r>
              <a:rPr lang="ja-JP" altLang="en-US" sz="2400" b="1" dirty="0" smtClean="0">
                <a:solidFill>
                  <a:schemeClr val="bg1"/>
                </a:solidFill>
                <a:ea typeface="Yu Gothic"/>
              </a:rPr>
              <a:t>簡単～難しいレベルまで気兼ねなく質問できる場を目指す</a:t>
            </a:r>
            <a:endParaRPr lang="ja-JP" sz="2400" b="1" dirty="0">
              <a:solidFill>
                <a:schemeClr val="bg1"/>
              </a:solidFill>
              <a:ea typeface="Yu Gothic"/>
            </a:endParaRPr>
          </a:p>
        </p:txBody>
      </p:sp>
      <p:sp>
        <p:nvSpPr>
          <p:cNvPr id="8" name="コンテンツ プレースホルダー 7"/>
          <p:cNvSpPr>
            <a:spLocks noGrp="1"/>
          </p:cNvSpPr>
          <p:nvPr>
            <p:ph idx="1"/>
          </p:nvPr>
        </p:nvSpPr>
        <p:spPr>
          <a:xfrm>
            <a:off x="1091472" y="2572887"/>
            <a:ext cx="10325000" cy="3564436"/>
          </a:xfrm>
        </p:spPr>
        <p:txBody>
          <a:bodyPr/>
          <a:lstStyle/>
          <a:p>
            <a:r>
              <a:rPr kumimoji="1" lang="ja-JP" altLang="en-US" dirty="0"/>
              <a:t>目的</a:t>
            </a:r>
            <a:r>
              <a:rPr kumimoji="1" lang="ja-JP" altLang="en-US" dirty="0" smtClean="0"/>
              <a:t>とするシステムの構築にあたり、正解となるプログラミングは存在しないし、技術の進歩により、同じ言語であっても書き方や仕様が変わることは多々ある</a:t>
            </a:r>
            <a:endParaRPr kumimoji="1" lang="en-US" altLang="ja-JP" dirty="0" smtClean="0"/>
          </a:p>
          <a:p>
            <a:r>
              <a:rPr kumimoji="1" lang="ja-JP" altLang="en-US" dirty="0" smtClean="0"/>
              <a:t>プログラミングが難しいといわれる理由は「どこから手を付ければいいかわからない」「何をすればいいのかわからない」という理由が８割を占めている</a:t>
            </a:r>
            <a:endParaRPr kumimoji="1" lang="en-US" altLang="ja-JP" dirty="0" smtClean="0"/>
          </a:p>
          <a:p>
            <a:endParaRPr kumimoji="1" lang="en-US" altLang="ja-JP" dirty="0"/>
          </a:p>
          <a:p>
            <a:endParaRPr kumimoji="1" lang="en-US" altLang="ja-JP" dirty="0" smtClean="0"/>
          </a:p>
          <a:p>
            <a:pPr marL="228600" lvl="1" indent="0" algn="ctr">
              <a:buNone/>
            </a:pPr>
            <a:r>
              <a:rPr kumimoji="1" lang="ja-JP" altLang="en-US" sz="2000" b="1" dirty="0" smtClean="0"/>
              <a:t>プログラミングの基礎部分をしることで、調べながらプログラミングをできるレベルを目指すとともに、</a:t>
            </a:r>
            <a:r>
              <a:rPr kumimoji="1" lang="ja-JP" altLang="en-US" sz="2000" b="1" dirty="0" smtClean="0">
                <a:solidFill>
                  <a:srgbClr val="FF0000"/>
                </a:solidFill>
              </a:rPr>
              <a:t>社内でのナレッジ共有や質問できるような繋がりの場とする</a:t>
            </a:r>
            <a:endParaRPr kumimoji="1" lang="en-US" altLang="ja-JP" sz="2000" b="1" dirty="0" smtClean="0">
              <a:solidFill>
                <a:srgbClr val="FF0000"/>
              </a:solidFill>
            </a:endParaRPr>
          </a:p>
          <a:p>
            <a:pPr marL="228600" lvl="1" indent="0" algn="ctr">
              <a:buNone/>
            </a:pPr>
            <a:endParaRPr kumimoji="1" lang="ja-JP" altLang="en-US" sz="2000" b="1" dirty="0">
              <a:solidFill>
                <a:srgbClr val="FF0000"/>
              </a:solidFill>
            </a:endParaRPr>
          </a:p>
        </p:txBody>
      </p:sp>
      <p:sp>
        <p:nvSpPr>
          <p:cNvPr id="9" name="下矢印 8"/>
          <p:cNvSpPr/>
          <p:nvPr/>
        </p:nvSpPr>
        <p:spPr>
          <a:xfrm>
            <a:off x="5611969" y="4355105"/>
            <a:ext cx="1005840" cy="5826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98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a:t>v</a:t>
            </a:r>
            <a:r>
              <a:rPr kumimoji="1" lang="en-US" altLang="ja-JP" dirty="0" err="1" smtClean="0"/>
              <a:t>scode</a:t>
            </a:r>
            <a:r>
              <a:rPr kumimoji="1" lang="ja-JP" altLang="en-US" dirty="0" smtClean="0"/>
              <a:t>の起動</a:t>
            </a:r>
            <a:endParaRPr kumimoji="1" lang="ja-JP" altLang="en-US" dirty="0"/>
          </a:p>
        </p:txBody>
      </p:sp>
      <p:sp>
        <p:nvSpPr>
          <p:cNvPr id="8" name="正方形/長方形 7"/>
          <p:cNvSpPr/>
          <p:nvPr/>
        </p:nvSpPr>
        <p:spPr>
          <a:xfrm>
            <a:off x="2569626" y="1535682"/>
            <a:ext cx="8204843" cy="369332"/>
          </a:xfrm>
          <a:prstGeom prst="rect">
            <a:avLst/>
          </a:prstGeom>
        </p:spPr>
        <p:txBody>
          <a:bodyPr wrap="square">
            <a:spAutoFit/>
          </a:bodyPr>
          <a:lstStyle/>
          <a:p>
            <a:pPr algn="ctr"/>
            <a:r>
              <a:rPr lang="en-US" altLang="ja-JP" dirty="0" err="1" smtClean="0"/>
              <a:t>vscode</a:t>
            </a:r>
            <a:r>
              <a:rPr lang="ja-JP" altLang="en-US" dirty="0" smtClean="0"/>
              <a:t>が起動できれば準備は終了です！</a:t>
            </a:r>
            <a:endParaRPr lang="ja-JP" altLang="en-US" dirty="0"/>
          </a:p>
        </p:txBody>
      </p:sp>
      <p:pic>
        <p:nvPicPr>
          <p:cNvPr id="21506" name="Picture 2" descr="https://sukkiri.jp/wp-content/uploads/2020/07/VSCode_win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0697" y="1905014"/>
            <a:ext cx="6202700" cy="466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952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の拡張機能</a:t>
            </a:r>
            <a:r>
              <a:rPr kumimoji="1" lang="en-US" altLang="ja-JP" dirty="0" smtClean="0"/>
              <a:t>(</a:t>
            </a:r>
            <a:r>
              <a:rPr kumimoji="1" lang="ja-JP" altLang="en-US" dirty="0" smtClean="0"/>
              <a:t>プラグイン</a:t>
            </a:r>
            <a:r>
              <a:rPr kumimoji="1" lang="en-US" altLang="ja-JP" dirty="0"/>
              <a:t>)</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1052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err="1" smtClean="0">
                <a:solidFill>
                  <a:schemeClr val="bg1"/>
                </a:solidFill>
                <a:ea typeface="Yu Gothic"/>
              </a:rPr>
              <a:t>vscode</a:t>
            </a:r>
            <a:r>
              <a:rPr lang="ja-JP" altLang="en-US" sz="2400" b="1" dirty="0" smtClean="0">
                <a:solidFill>
                  <a:schemeClr val="bg1"/>
                </a:solidFill>
                <a:ea typeface="Yu Gothic"/>
              </a:rPr>
              <a:t>を利用するにあたり必須です！</a:t>
            </a:r>
            <a:endParaRPr lang="en-US" altLang="ja-JP" sz="2400" b="1" dirty="0" smtClean="0">
              <a:solidFill>
                <a:schemeClr val="bg1"/>
              </a:solidFill>
              <a:ea typeface="Yu Gothic"/>
            </a:endParaRPr>
          </a:p>
          <a:p>
            <a:pPr algn="ctr"/>
            <a:r>
              <a:rPr lang="ja-JP" altLang="en-US" sz="2400" b="1" dirty="0">
                <a:solidFill>
                  <a:schemeClr val="bg1"/>
                </a:solidFill>
                <a:ea typeface="Yu Gothic"/>
              </a:rPr>
              <a:t>これ</a:t>
            </a:r>
            <a:r>
              <a:rPr lang="ja-JP" altLang="en-US" sz="2400" b="1" dirty="0" smtClean="0">
                <a:solidFill>
                  <a:schemeClr val="bg1"/>
                </a:solidFill>
                <a:ea typeface="Yu Gothic"/>
              </a:rPr>
              <a:t>を利用しないと</a:t>
            </a:r>
            <a:r>
              <a:rPr lang="en-US" altLang="ja-JP" sz="2400" b="1" dirty="0" err="1" smtClean="0">
                <a:solidFill>
                  <a:schemeClr val="bg1"/>
                </a:solidFill>
                <a:ea typeface="Yu Gothic"/>
              </a:rPr>
              <a:t>vscode</a:t>
            </a:r>
            <a:r>
              <a:rPr lang="ja-JP" altLang="en-US" sz="2400" b="1" dirty="0" smtClean="0">
                <a:solidFill>
                  <a:schemeClr val="bg1"/>
                </a:solidFill>
                <a:ea typeface="Yu Gothic"/>
              </a:rPr>
              <a:t>の意味がないくらいです・・・</a:t>
            </a:r>
            <a:endParaRPr lang="ja-JP" sz="2400" b="1" dirty="0">
              <a:solidFill>
                <a:schemeClr val="bg1"/>
              </a:solidFill>
              <a:ea typeface="Yu Gothic"/>
            </a:endParaRPr>
          </a:p>
        </p:txBody>
      </p:sp>
      <p:pic>
        <p:nvPicPr>
          <p:cNvPr id="22530" name="Picture 2" descr="VSCodeと拡張機能を超初心者向けに解説 – 図解で分かる！Webにまつわる基礎講座 vol.5 | 東京フリーラン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499" y="2635947"/>
            <a:ext cx="6890204" cy="387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672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の必須プラグイン①</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909714" y="1756987"/>
            <a:ext cx="9144000" cy="9841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t>Python</a:t>
            </a:r>
          </a:p>
          <a:p>
            <a:pPr algn="ctr"/>
            <a:r>
              <a:rPr lang="ja-JP" altLang="en-US" sz="3200" b="1" dirty="0"/>
              <a:t>これがない</a:t>
            </a:r>
            <a:r>
              <a:rPr lang="ja-JP" altLang="en-US" sz="3200" b="1" dirty="0" smtClean="0"/>
              <a:t>と始まりません・・・</a:t>
            </a:r>
            <a:endParaRPr lang="en-US" altLang="ja-JP" sz="3200" b="1" dirty="0"/>
          </a:p>
        </p:txBody>
      </p:sp>
      <p:pic>
        <p:nvPicPr>
          <p:cNvPr id="23558" name="Picture 6" descr="python for vs code 拡張機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105" y="3222987"/>
            <a:ext cx="608647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192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のおすすめプラグイン①</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t>indent-rainbow</a:t>
            </a:r>
            <a:endParaRPr lang="en-US" altLang="ja-JP" sz="3200" b="1" dirty="0"/>
          </a:p>
        </p:txBody>
      </p:sp>
      <p:pic>
        <p:nvPicPr>
          <p:cNvPr id="23554" name="Picture 2" descr="indent-rainbow　vscode 拡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50" y="2150900"/>
            <a:ext cx="5453607" cy="102478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intdent-rainbow　vscode 拡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257" y="2150900"/>
            <a:ext cx="5042629" cy="4440155"/>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a:off x="5921829" y="3819434"/>
            <a:ext cx="1538514"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409372" y="3493814"/>
            <a:ext cx="3512457" cy="1754326"/>
          </a:xfrm>
          <a:prstGeom prst="rect">
            <a:avLst/>
          </a:prstGeom>
          <a:noFill/>
        </p:spPr>
        <p:txBody>
          <a:bodyPr wrap="square" rtlCol="0">
            <a:spAutoFit/>
          </a:bodyPr>
          <a:lstStyle/>
          <a:p>
            <a:r>
              <a:rPr kumimoji="1" lang="en-US" altLang="ja-JP" dirty="0" smtClean="0"/>
              <a:t>Python</a:t>
            </a:r>
            <a:r>
              <a:rPr kumimoji="1" lang="ja-JP" altLang="en-US" dirty="0" smtClean="0"/>
              <a:t>はこのインデント</a:t>
            </a:r>
            <a:r>
              <a:rPr kumimoji="1" lang="en-US" altLang="ja-JP" dirty="0" smtClean="0"/>
              <a:t>(</a:t>
            </a:r>
            <a:r>
              <a:rPr kumimoji="1" lang="ja-JP" altLang="en-US" dirty="0" smtClean="0"/>
              <a:t>段落</a:t>
            </a:r>
            <a:r>
              <a:rPr kumimoji="1" lang="en-US" altLang="ja-JP" dirty="0" smtClean="0"/>
              <a:t>)</a:t>
            </a:r>
            <a:r>
              <a:rPr kumimoji="1" lang="ja-JP" altLang="en-US" dirty="0" smtClean="0"/>
              <a:t>が</a:t>
            </a:r>
            <a:r>
              <a:rPr kumimoji="1" lang="en-US" altLang="ja-JP" dirty="0" smtClean="0"/>
              <a:t>1</a:t>
            </a:r>
            <a:r>
              <a:rPr kumimoji="1" lang="ja-JP" altLang="en-US" dirty="0" smtClean="0"/>
              <a:t>つずれているとエラーになるため、かなり重要！！</a:t>
            </a:r>
            <a:endParaRPr kumimoji="1" lang="en-US" altLang="ja-JP" dirty="0" smtClean="0"/>
          </a:p>
          <a:p>
            <a:r>
              <a:rPr kumimoji="1" lang="ja-JP" altLang="en-US" dirty="0" smtClean="0"/>
              <a:t>このプラグインではインデントの色がかわるので、ずれているかわかりやすい</a:t>
            </a:r>
            <a:endParaRPr kumimoji="1" lang="ja-JP" altLang="en-US" dirty="0"/>
          </a:p>
        </p:txBody>
      </p:sp>
    </p:spTree>
    <p:extLst>
      <p:ext uri="{BB962C8B-B14F-4D97-AF65-F5344CB8AC3E}">
        <p14:creationId xmlns:p14="http://schemas.microsoft.com/office/powerpoint/2010/main" val="201212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4695984" y="2191879"/>
            <a:ext cx="7315200" cy="3267075"/>
          </a:xfrm>
          <a:prstGeom prst="rect">
            <a:avLst/>
          </a:prstGeom>
        </p:spPr>
      </p:pic>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のおすすめプラグイン②</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 Material Icon </a:t>
            </a:r>
            <a:r>
              <a:rPr lang="en-US" altLang="ja-JP" sz="3200" b="1" dirty="0" smtClean="0"/>
              <a:t>Theme</a:t>
            </a:r>
            <a:endParaRPr lang="en-US" altLang="ja-JP" sz="3200" b="1" dirty="0"/>
          </a:p>
        </p:txBody>
      </p:sp>
      <p:sp>
        <p:nvSpPr>
          <p:cNvPr id="3" name="右矢印 2"/>
          <p:cNvSpPr/>
          <p:nvPr/>
        </p:nvSpPr>
        <p:spPr>
          <a:xfrm rot="16200000">
            <a:off x="9025841" y="5098164"/>
            <a:ext cx="642722"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590973" y="5695297"/>
            <a:ext cx="3512457" cy="646331"/>
          </a:xfrm>
          <a:prstGeom prst="rect">
            <a:avLst/>
          </a:prstGeom>
          <a:noFill/>
        </p:spPr>
        <p:txBody>
          <a:bodyPr wrap="square" rtlCol="0">
            <a:spAutoFit/>
          </a:bodyPr>
          <a:lstStyle/>
          <a:p>
            <a:r>
              <a:rPr kumimoji="1" lang="en-US" altLang="ja-JP" dirty="0" smtClean="0"/>
              <a:t>Python</a:t>
            </a:r>
            <a:r>
              <a:rPr kumimoji="1" lang="ja-JP" altLang="en-US" dirty="0" smtClean="0"/>
              <a:t>ファイルかどうか拡張子を見なくても</a:t>
            </a:r>
            <a:r>
              <a:rPr lang="ja-JP" altLang="en-US" dirty="0"/>
              <a:t>わかる</a:t>
            </a:r>
            <a:endParaRPr kumimoji="1" lang="ja-JP" altLang="en-US" dirty="0"/>
          </a:p>
        </p:txBody>
      </p:sp>
      <p:pic>
        <p:nvPicPr>
          <p:cNvPr id="24578" name="Picture 2" descr="Material Icon Theme　vscode 拡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87" y="2191879"/>
            <a:ext cx="4232000" cy="81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94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err="1" smtClean="0"/>
              <a:t>vscode</a:t>
            </a:r>
            <a:r>
              <a:rPr kumimoji="1" lang="ja-JP" altLang="en-US" dirty="0" smtClean="0"/>
              <a:t>のおすすめプラグイン③</a:t>
            </a:r>
            <a:endParaRPr kumimoji="1" lang="ja-JP" altLang="en-US" dirty="0"/>
          </a:p>
        </p:txBody>
      </p:sp>
      <p:sp>
        <p:nvSpPr>
          <p:cNvPr id="5" name="四角形: 角を丸くする 17">
            <a:extLst>
              <a:ext uri="{FF2B5EF4-FFF2-40B4-BE49-F238E27FC236}">
                <a16:creationId xmlns:a16="http://schemas.microsoft.com/office/drawing/2014/main" id="{DEF384C3-8748-CCA9-57E2-3EB6039EB151}"/>
              </a:ext>
            </a:extLst>
          </p:cNvPr>
          <p:cNvSpPr/>
          <p:nvPr/>
        </p:nvSpPr>
        <p:spPr>
          <a:xfrm>
            <a:off x="1793600" y="1309122"/>
            <a:ext cx="9144000" cy="646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err="1" smtClean="0"/>
              <a:t>ZenKaku</a:t>
            </a:r>
            <a:endParaRPr lang="en-US" altLang="ja-JP" sz="3200" b="1" dirty="0"/>
          </a:p>
        </p:txBody>
      </p:sp>
      <p:sp>
        <p:nvSpPr>
          <p:cNvPr id="4" name="テキスト ボックス 3"/>
          <p:cNvSpPr txBox="1"/>
          <p:nvPr/>
        </p:nvSpPr>
        <p:spPr>
          <a:xfrm>
            <a:off x="6662057" y="4516010"/>
            <a:ext cx="5355772" cy="2031325"/>
          </a:xfrm>
          <a:prstGeom prst="rect">
            <a:avLst/>
          </a:prstGeom>
          <a:noFill/>
        </p:spPr>
        <p:txBody>
          <a:bodyPr wrap="square" rtlCol="0">
            <a:spAutoFit/>
          </a:bodyPr>
          <a:lstStyle/>
          <a:p>
            <a:r>
              <a:rPr kumimoji="1" lang="en-US" altLang="ja-JP" dirty="0" smtClean="0"/>
              <a:t>Python</a:t>
            </a:r>
            <a:r>
              <a:rPr kumimoji="1" lang="ja-JP" altLang="en-US" dirty="0" smtClean="0"/>
              <a:t>に限らず、プログラミングの中では全角文字は基本的にエラーの原因となるため、ファイル名や記号に利用しないのが前提となっている</a:t>
            </a:r>
            <a:endParaRPr kumimoji="1" lang="en-US" altLang="ja-JP" dirty="0" smtClean="0"/>
          </a:p>
          <a:p>
            <a:endParaRPr kumimoji="1" lang="en-US" altLang="ja-JP" dirty="0" smtClean="0"/>
          </a:p>
          <a:p>
            <a:r>
              <a:rPr lang="ja-JP" altLang="en-US" dirty="0"/>
              <a:t>ただ</a:t>
            </a:r>
            <a:r>
              <a:rPr lang="ja-JP" altLang="en-US" dirty="0" smtClean="0"/>
              <a:t>、文字と違いスペースは目に見えないため、知らないうちに入っていた・・ということでエラーに悩まされることがある</a:t>
            </a:r>
            <a:endParaRPr kumimoji="1" lang="ja-JP" altLang="en-US" dirty="0"/>
          </a:p>
        </p:txBody>
      </p:sp>
      <p:pic>
        <p:nvPicPr>
          <p:cNvPr id="25602" name="Picture 2" descr="ZenKak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18" y="2685083"/>
            <a:ext cx="6200775" cy="1181101"/>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ZenKak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93" y="4225725"/>
            <a:ext cx="6172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3" name="右矢印 2"/>
          <p:cNvSpPr/>
          <p:nvPr/>
        </p:nvSpPr>
        <p:spPr>
          <a:xfrm rot="10800000">
            <a:off x="2552469" y="4750051"/>
            <a:ext cx="4109588" cy="551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5754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CE5D223-67C6-9587-9CB0-C01E38819A49}"/>
              </a:ext>
            </a:extLst>
          </p:cNvPr>
          <p:cNvSpPr/>
          <p:nvPr/>
        </p:nvSpPr>
        <p:spPr>
          <a:xfrm>
            <a:off x="869699" y="3006063"/>
            <a:ext cx="3096846" cy="3497384"/>
          </a:xfrm>
          <a:prstGeom prst="roundRect">
            <a:avLst/>
          </a:prstGeom>
          <a:noFill/>
          <a:ln w="571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lang="ja-JP" altLang="en-US">
                <a:ea typeface="Yu Gothic"/>
              </a:rPr>
              <a:t>プログラミングとは</a:t>
            </a:r>
            <a:endParaRPr kumimoji="1" lang="ja-JP" altLang="en-US"/>
          </a:p>
        </p:txBody>
      </p:sp>
      <p:pic>
        <p:nvPicPr>
          <p:cNvPr id="4" name="図 4" descr="ダイアグラム が含まれている画像&#10;&#10;説明は自動で生成されたものです">
            <a:extLst>
              <a:ext uri="{FF2B5EF4-FFF2-40B4-BE49-F238E27FC236}">
                <a16:creationId xmlns:a16="http://schemas.microsoft.com/office/drawing/2014/main" id="{4E854E57-DFDD-4402-DF32-CAA7DBD3B01C}"/>
              </a:ext>
            </a:extLst>
          </p:cNvPr>
          <p:cNvPicPr>
            <a:picLocks noGrp="1" noChangeAspect="1"/>
          </p:cNvPicPr>
          <p:nvPr>
            <p:ph idx="1"/>
          </p:nvPr>
        </p:nvPicPr>
        <p:blipFill rotWithShape="1">
          <a:blip r:embed="rId2"/>
          <a:srcRect l="9800" t="22139" r="71143" b="37711"/>
          <a:stretch/>
        </p:blipFill>
        <p:spPr>
          <a:xfrm>
            <a:off x="1396309" y="3473123"/>
            <a:ext cx="2050737" cy="2090086"/>
          </a:xfrm>
          <a:prstGeom prst="rect">
            <a:avLst/>
          </a:prstGeom>
        </p:spPr>
      </p:pic>
      <p:pic>
        <p:nvPicPr>
          <p:cNvPr id="6" name="図 6" descr="ダイアグラム が含まれている画像&#10;&#10;説明は自動で生成されたものです">
            <a:extLst>
              <a:ext uri="{FF2B5EF4-FFF2-40B4-BE49-F238E27FC236}">
                <a16:creationId xmlns:a16="http://schemas.microsoft.com/office/drawing/2014/main" id="{B8B425D3-8913-D877-9DB6-369F2498546A}"/>
              </a:ext>
            </a:extLst>
          </p:cNvPr>
          <p:cNvPicPr>
            <a:picLocks noChangeAspect="1"/>
          </p:cNvPicPr>
          <p:nvPr/>
        </p:nvPicPr>
        <p:blipFill rotWithShape="1">
          <a:blip r:embed="rId2"/>
          <a:srcRect l="39942" t="29824" r="41413" b="48984"/>
          <a:stretch/>
        </p:blipFill>
        <p:spPr>
          <a:xfrm>
            <a:off x="5015396" y="3446278"/>
            <a:ext cx="2477153" cy="1355123"/>
          </a:xfrm>
          <a:prstGeom prst="rect">
            <a:avLst/>
          </a:prstGeom>
        </p:spPr>
      </p:pic>
      <p:sp>
        <p:nvSpPr>
          <p:cNvPr id="10" name="四角形: 角を丸くする 9">
            <a:extLst>
              <a:ext uri="{FF2B5EF4-FFF2-40B4-BE49-F238E27FC236}">
                <a16:creationId xmlns:a16="http://schemas.microsoft.com/office/drawing/2014/main" id="{1F87F9C3-32DB-496F-98AD-DC0B0144E338}"/>
              </a:ext>
            </a:extLst>
          </p:cNvPr>
          <p:cNvSpPr/>
          <p:nvPr/>
        </p:nvSpPr>
        <p:spPr>
          <a:xfrm>
            <a:off x="4707577" y="3006063"/>
            <a:ext cx="3096846" cy="3497384"/>
          </a:xfrm>
          <a:prstGeom prst="roundRect">
            <a:avLst/>
          </a:prstGeom>
          <a:noFill/>
          <a:ln w="5715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89DF671C-EFCB-F3B2-6216-907BF48540E1}"/>
              </a:ext>
            </a:extLst>
          </p:cNvPr>
          <p:cNvSpPr/>
          <p:nvPr/>
        </p:nvSpPr>
        <p:spPr>
          <a:xfrm>
            <a:off x="8545455" y="3006063"/>
            <a:ext cx="3096846" cy="3497384"/>
          </a:xfrm>
          <a:prstGeom prst="roundRect">
            <a:avLst/>
          </a:prstGeom>
          <a:noFill/>
          <a:ln w="5715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p>
        </p:txBody>
      </p:sp>
      <p:pic>
        <p:nvPicPr>
          <p:cNvPr id="13" name="図 13" descr="ダイアグラム が含まれている画像&#10;&#10;説明は自動で生成されたものです">
            <a:extLst>
              <a:ext uri="{FF2B5EF4-FFF2-40B4-BE49-F238E27FC236}">
                <a16:creationId xmlns:a16="http://schemas.microsoft.com/office/drawing/2014/main" id="{06B6168F-3565-8B67-A632-A15F19683661}"/>
              </a:ext>
            </a:extLst>
          </p:cNvPr>
          <p:cNvPicPr>
            <a:picLocks noChangeAspect="1"/>
          </p:cNvPicPr>
          <p:nvPr/>
        </p:nvPicPr>
        <p:blipFill rotWithShape="1">
          <a:blip r:embed="rId2"/>
          <a:srcRect l="70904" t="29550" r="8945" b="45205"/>
          <a:stretch/>
        </p:blipFill>
        <p:spPr>
          <a:xfrm>
            <a:off x="9101254" y="3648577"/>
            <a:ext cx="1989024" cy="1198156"/>
          </a:xfrm>
          <a:prstGeom prst="rect">
            <a:avLst/>
          </a:prstGeom>
        </p:spPr>
      </p:pic>
      <p:sp>
        <p:nvSpPr>
          <p:cNvPr id="15" name="正方形/長方形 14">
            <a:extLst>
              <a:ext uri="{FF2B5EF4-FFF2-40B4-BE49-F238E27FC236}">
                <a16:creationId xmlns:a16="http://schemas.microsoft.com/office/drawing/2014/main" id="{874CAFDE-EE00-B647-A884-755DDDFBB5B0}"/>
              </a:ext>
            </a:extLst>
          </p:cNvPr>
          <p:cNvSpPr/>
          <p:nvPr/>
        </p:nvSpPr>
        <p:spPr>
          <a:xfrm>
            <a:off x="1393902" y="2778513"/>
            <a:ext cx="2007217" cy="45534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ea typeface="Yu Gothic"/>
              </a:rPr>
              <a:t>プログラミング</a:t>
            </a:r>
          </a:p>
        </p:txBody>
      </p:sp>
      <p:sp>
        <p:nvSpPr>
          <p:cNvPr id="16" name="正方形/長方形 15">
            <a:extLst>
              <a:ext uri="{FF2B5EF4-FFF2-40B4-BE49-F238E27FC236}">
                <a16:creationId xmlns:a16="http://schemas.microsoft.com/office/drawing/2014/main" id="{C5FF12A2-3B98-A68A-97E8-5A415354D8CF}"/>
              </a:ext>
            </a:extLst>
          </p:cNvPr>
          <p:cNvSpPr/>
          <p:nvPr/>
        </p:nvSpPr>
        <p:spPr>
          <a:xfrm>
            <a:off x="5250365" y="2778513"/>
            <a:ext cx="2007217" cy="455341"/>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Yu Gothic"/>
              </a:rPr>
              <a:t>プログラム</a:t>
            </a:r>
            <a:endParaRPr lang="ja-JP" altLang="en-US" b="1" dirty="0">
              <a:ea typeface="Yu Gothic"/>
            </a:endParaRPr>
          </a:p>
        </p:txBody>
      </p:sp>
      <p:sp>
        <p:nvSpPr>
          <p:cNvPr id="17" name="正方形/長方形 16">
            <a:extLst>
              <a:ext uri="{FF2B5EF4-FFF2-40B4-BE49-F238E27FC236}">
                <a16:creationId xmlns:a16="http://schemas.microsoft.com/office/drawing/2014/main" id="{462E6C96-18AD-06D7-4D84-24FB0AF5A84E}"/>
              </a:ext>
            </a:extLst>
          </p:cNvPr>
          <p:cNvSpPr/>
          <p:nvPr/>
        </p:nvSpPr>
        <p:spPr>
          <a:xfrm>
            <a:off x="9097535" y="2657708"/>
            <a:ext cx="1988633" cy="687658"/>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ea typeface="Yu Gothic"/>
              </a:rPr>
              <a:t>コンピュータが自動的に実行</a:t>
            </a:r>
            <a:endParaRPr lang="ja-JP" altLang="en-US" b="1" dirty="0">
              <a:ea typeface="Yu Gothic"/>
            </a:endParaRPr>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5" y="1477536"/>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sz="2000" b="1" dirty="0">
                <a:solidFill>
                  <a:schemeClr val="bg1"/>
                </a:solidFill>
              </a:rPr>
              <a:t>「プログラミング」＝コンピュータ</a:t>
            </a:r>
            <a:r>
              <a:rPr lang="ja-JP" altLang="en-US" sz="2000" b="1" dirty="0">
                <a:solidFill>
                  <a:schemeClr val="bg1"/>
                </a:solidFill>
              </a:rPr>
              <a:t>が理解できる言語で</a:t>
            </a:r>
            <a:r>
              <a:rPr lang="ja-JP" sz="2000" b="1" dirty="0">
                <a:solidFill>
                  <a:schemeClr val="bg1"/>
                </a:solidFill>
              </a:rPr>
              <a:t>命令すること</a:t>
            </a:r>
            <a:endParaRPr lang="ja-JP" sz="2000" dirty="0">
              <a:solidFill>
                <a:schemeClr val="bg1"/>
              </a:solidFill>
              <a:ea typeface="Yu Gothic"/>
            </a:endParaRPr>
          </a:p>
        </p:txBody>
      </p:sp>
      <p:sp>
        <p:nvSpPr>
          <p:cNvPr id="19" name="テキスト ボックス 18">
            <a:extLst>
              <a:ext uri="{FF2B5EF4-FFF2-40B4-BE49-F238E27FC236}">
                <a16:creationId xmlns:a16="http://schemas.microsoft.com/office/drawing/2014/main" id="{F0C35D75-E6AF-6EDD-69F2-31549D71AB8B}"/>
              </a:ext>
            </a:extLst>
          </p:cNvPr>
          <p:cNvSpPr txBox="1"/>
          <p:nvPr/>
        </p:nvSpPr>
        <p:spPr>
          <a:xfrm>
            <a:off x="1080416" y="564995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b="1">
                <a:solidFill>
                  <a:srgbClr val="92D050"/>
                </a:solidFill>
                <a:ea typeface="Yu Gothic"/>
              </a:rPr>
              <a:t>命令を描く作業</a:t>
            </a:r>
          </a:p>
          <a:p>
            <a:pPr algn="ctr"/>
            <a:r>
              <a:rPr lang="ja-JP" altLang="en-US" b="1">
                <a:solidFill>
                  <a:srgbClr val="92D050"/>
                </a:solidFill>
                <a:ea typeface="Yu Gothic"/>
              </a:rPr>
              <a:t>(作業指示書)</a:t>
            </a:r>
          </a:p>
        </p:txBody>
      </p:sp>
      <p:sp>
        <p:nvSpPr>
          <p:cNvPr id="20" name="テキスト ボックス 19">
            <a:extLst>
              <a:ext uri="{FF2B5EF4-FFF2-40B4-BE49-F238E27FC236}">
                <a16:creationId xmlns:a16="http://schemas.microsoft.com/office/drawing/2014/main" id="{656E9826-0566-52D5-0388-913E7F953F02}"/>
              </a:ext>
            </a:extLst>
          </p:cNvPr>
          <p:cNvSpPr txBox="1"/>
          <p:nvPr/>
        </p:nvSpPr>
        <p:spPr>
          <a:xfrm>
            <a:off x="4781558" y="5377808"/>
            <a:ext cx="29842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b="1" dirty="0">
                <a:solidFill>
                  <a:srgbClr val="FFC000"/>
                </a:solidFill>
                <a:ea typeface="Yu Gothic"/>
              </a:rPr>
              <a:t>で書かれている</a:t>
            </a:r>
          </a:p>
          <a:p>
            <a:pPr algn="ctr"/>
            <a:r>
              <a:rPr lang="ja-JP" altLang="en-US" b="1" dirty="0">
                <a:solidFill>
                  <a:srgbClr val="FFC000"/>
                </a:solidFill>
                <a:ea typeface="Yu Gothic"/>
              </a:rPr>
              <a:t>例）JavaScript,PHP,Ruby,</a:t>
            </a:r>
          </a:p>
          <a:p>
            <a:pPr algn="ctr"/>
            <a:r>
              <a:rPr lang="ja-JP" altLang="en-US" b="1" dirty="0">
                <a:solidFill>
                  <a:srgbClr val="FFC000"/>
                </a:solidFill>
                <a:ea typeface="Yu Gothic"/>
              </a:rPr>
              <a:t>Python,Java,Swift,C,C#</a:t>
            </a:r>
          </a:p>
        </p:txBody>
      </p:sp>
      <p:sp>
        <p:nvSpPr>
          <p:cNvPr id="3" name="四角形吹き出し 2"/>
          <p:cNvSpPr/>
          <p:nvPr/>
        </p:nvSpPr>
        <p:spPr>
          <a:xfrm>
            <a:off x="5112328" y="4921173"/>
            <a:ext cx="2261062" cy="456635"/>
          </a:xfrm>
          <a:prstGeom prst="wedgeRectCallout">
            <a:avLst>
              <a:gd name="adj1" fmla="val 20343"/>
              <a:gd name="adj2" fmla="val -8313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プログラミング言語</a:t>
            </a:r>
            <a:endParaRPr kumimoji="1" lang="ja-JP" altLang="en-US" b="1" dirty="0"/>
          </a:p>
        </p:txBody>
      </p:sp>
      <p:sp>
        <p:nvSpPr>
          <p:cNvPr id="21" name="テキスト ボックス 20">
            <a:extLst>
              <a:ext uri="{FF2B5EF4-FFF2-40B4-BE49-F238E27FC236}">
                <a16:creationId xmlns:a16="http://schemas.microsoft.com/office/drawing/2014/main" id="{656E9826-0566-52D5-0388-913E7F953F02}"/>
              </a:ext>
            </a:extLst>
          </p:cNvPr>
          <p:cNvSpPr txBox="1"/>
          <p:nvPr/>
        </p:nvSpPr>
        <p:spPr>
          <a:xfrm>
            <a:off x="8982257" y="5049786"/>
            <a:ext cx="23729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b="1" dirty="0" smtClean="0">
                <a:solidFill>
                  <a:srgbClr val="0070C0"/>
                </a:solidFill>
                <a:ea typeface="Yu Gothic"/>
              </a:rPr>
              <a:t>(</a:t>
            </a:r>
            <a:r>
              <a:rPr lang="ja-JP" altLang="en-US" b="1" dirty="0" smtClean="0">
                <a:solidFill>
                  <a:srgbClr val="0070C0"/>
                </a:solidFill>
                <a:ea typeface="Yu Gothic"/>
              </a:rPr>
              <a:t>例</a:t>
            </a:r>
            <a:r>
              <a:rPr lang="en-US" altLang="ja-JP" b="1" dirty="0" smtClean="0">
                <a:solidFill>
                  <a:srgbClr val="0070C0"/>
                </a:solidFill>
                <a:ea typeface="Yu Gothic"/>
              </a:rPr>
              <a:t>)</a:t>
            </a:r>
          </a:p>
          <a:p>
            <a:r>
              <a:rPr lang="ja-JP" altLang="en-US" b="1" dirty="0" smtClean="0">
                <a:solidFill>
                  <a:srgbClr val="0070C0"/>
                </a:solidFill>
                <a:ea typeface="Yu Gothic"/>
              </a:rPr>
              <a:t>・</a:t>
            </a:r>
            <a:r>
              <a:rPr lang="en-US" altLang="ja-JP" b="1" dirty="0" smtClean="0">
                <a:solidFill>
                  <a:srgbClr val="0070C0"/>
                </a:solidFill>
                <a:ea typeface="Yu Gothic"/>
              </a:rPr>
              <a:t>Web</a:t>
            </a:r>
            <a:r>
              <a:rPr lang="ja-JP" altLang="en-US" b="1" dirty="0" smtClean="0">
                <a:solidFill>
                  <a:srgbClr val="0070C0"/>
                </a:solidFill>
                <a:ea typeface="Yu Gothic"/>
              </a:rPr>
              <a:t>サイトの表示</a:t>
            </a:r>
            <a:endParaRPr lang="en-US" altLang="ja-JP" b="1" dirty="0" smtClean="0">
              <a:solidFill>
                <a:srgbClr val="0070C0"/>
              </a:solidFill>
              <a:ea typeface="Yu Gothic"/>
            </a:endParaRPr>
          </a:p>
          <a:p>
            <a:r>
              <a:rPr lang="ja-JP" altLang="en-US" b="1" dirty="0" smtClean="0">
                <a:solidFill>
                  <a:srgbClr val="0070C0"/>
                </a:solidFill>
                <a:ea typeface="Yu Gothic"/>
              </a:rPr>
              <a:t>・ゲームで遊ぶ</a:t>
            </a:r>
            <a:endParaRPr lang="en-US" altLang="ja-JP" b="1" dirty="0" smtClean="0">
              <a:solidFill>
                <a:srgbClr val="0070C0"/>
              </a:solidFill>
              <a:ea typeface="Yu Gothic"/>
            </a:endParaRPr>
          </a:p>
          <a:p>
            <a:r>
              <a:rPr lang="ja-JP" altLang="en-US" b="1" dirty="0" smtClean="0">
                <a:solidFill>
                  <a:srgbClr val="0070C0"/>
                </a:solidFill>
                <a:ea typeface="Yu Gothic"/>
              </a:rPr>
              <a:t>・資料を作る</a:t>
            </a:r>
            <a:endParaRPr lang="ja-JP" altLang="en-US" b="1" dirty="0">
              <a:solidFill>
                <a:srgbClr val="0070C0"/>
              </a:solidFill>
              <a:ea typeface="Yu Gothic"/>
            </a:endParaRPr>
          </a:p>
        </p:txBody>
      </p:sp>
      <p:sp>
        <p:nvSpPr>
          <p:cNvPr id="7" name="右矢印 6"/>
          <p:cNvSpPr/>
          <p:nvPr/>
        </p:nvSpPr>
        <p:spPr>
          <a:xfrm>
            <a:off x="3501313" y="3866947"/>
            <a:ext cx="1482487" cy="7614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右矢印 21"/>
          <p:cNvSpPr/>
          <p:nvPr/>
        </p:nvSpPr>
        <p:spPr>
          <a:xfrm>
            <a:off x="7528902" y="3860962"/>
            <a:ext cx="1482487" cy="7614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563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lang="ja-JP" altLang="en-US" dirty="0" smtClean="0">
                <a:ea typeface="Yu Gothic"/>
              </a:rPr>
              <a:t>プログラミングのメリット</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81975" y="1477536"/>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自分の時間を効率化できる</a:t>
            </a:r>
            <a:endParaRPr lang="ja-JP" sz="2400" b="1" dirty="0">
              <a:solidFill>
                <a:schemeClr val="bg1"/>
              </a:solidFill>
              <a:ea typeface="Yu Gothic"/>
            </a:endParaRPr>
          </a:p>
        </p:txBody>
      </p:sp>
      <p:sp>
        <p:nvSpPr>
          <p:cNvPr id="8" name="コンテンツ プレースホルダー 7"/>
          <p:cNvSpPr>
            <a:spLocks noGrp="1"/>
          </p:cNvSpPr>
          <p:nvPr>
            <p:ph idx="1"/>
          </p:nvPr>
        </p:nvSpPr>
        <p:spPr>
          <a:xfrm>
            <a:off x="691079" y="2340131"/>
            <a:ext cx="10325000" cy="4118858"/>
          </a:xfrm>
        </p:spPr>
        <p:txBody>
          <a:bodyPr/>
          <a:lstStyle/>
          <a:p>
            <a:r>
              <a:rPr kumimoji="1" lang="ja-JP" altLang="en-US" b="1" dirty="0" smtClean="0"/>
              <a:t>論理的思考力が身に付く</a:t>
            </a:r>
            <a:endParaRPr kumimoji="1" lang="en-US" altLang="ja-JP" b="1" dirty="0" smtClean="0"/>
          </a:p>
          <a:p>
            <a:pPr lvl="1"/>
            <a:r>
              <a:rPr kumimoji="1" lang="ja-JP" altLang="en-US" dirty="0"/>
              <a:t>機能</a:t>
            </a:r>
            <a:r>
              <a:rPr kumimoji="1" lang="ja-JP" altLang="en-US" dirty="0" smtClean="0"/>
              <a:t>追加やアップデートに関する機械的な手順の理解があるだけで、工数や自動化することでどれだけ稼働が楽になるか予想できる</a:t>
            </a:r>
            <a:endParaRPr kumimoji="1" lang="en-US" altLang="ja-JP" dirty="0"/>
          </a:p>
          <a:p>
            <a:r>
              <a:rPr kumimoji="1" lang="ja-JP" altLang="en-US" b="1" dirty="0" smtClean="0"/>
              <a:t>問題解決能力が身に付く</a:t>
            </a:r>
            <a:endParaRPr kumimoji="1" lang="en-US" altLang="ja-JP" b="1" dirty="0" smtClean="0"/>
          </a:p>
          <a:p>
            <a:pPr lvl="1"/>
            <a:r>
              <a:rPr kumimoji="1" lang="ja-JP" altLang="en-US" dirty="0" smtClean="0"/>
              <a:t>プログラミングの</a:t>
            </a:r>
            <a:r>
              <a:rPr kumimoji="1" lang="en-US" altLang="ja-JP" dirty="0" smtClean="0"/>
              <a:t>6</a:t>
            </a:r>
            <a:r>
              <a:rPr kumimoji="1" lang="ja-JP" altLang="en-US" dirty="0" smtClean="0"/>
              <a:t>割はトラブルシュートであるが、プログラミングに手順書はない。</a:t>
            </a:r>
            <a:endParaRPr kumimoji="1" lang="en-US" altLang="ja-JP" dirty="0" smtClean="0"/>
          </a:p>
          <a:p>
            <a:pPr marL="457200" lvl="2" indent="0">
              <a:buNone/>
            </a:pPr>
            <a:r>
              <a:rPr kumimoji="1" lang="ja-JP" altLang="en-US" sz="1800" dirty="0" smtClean="0"/>
              <a:t>⇒コードで利用しているライブラリなどの仕様を調べながら解決する力が身に付く</a:t>
            </a:r>
            <a:endParaRPr kumimoji="1" lang="en-US" altLang="ja-JP" sz="1800" dirty="0"/>
          </a:p>
          <a:p>
            <a:r>
              <a:rPr kumimoji="1" lang="ja-JP" altLang="en-US" b="1" dirty="0" smtClean="0"/>
              <a:t>副業に使えるため、収入アップが見込める</a:t>
            </a:r>
            <a:endParaRPr kumimoji="1" lang="en-US" altLang="ja-JP" b="1" dirty="0" smtClean="0"/>
          </a:p>
          <a:p>
            <a:pPr lvl="1"/>
            <a:r>
              <a:rPr kumimoji="1" lang="ja-JP" altLang="en-US" dirty="0" smtClean="0"/>
              <a:t>プログラミング副業のニーズは昨今で増え続けており、スキルレベルによっては時給単価がスキルレベルによっては</a:t>
            </a:r>
            <a:r>
              <a:rPr kumimoji="1" lang="en-US" altLang="ja-JP" dirty="0"/>
              <a:t>2</a:t>
            </a:r>
            <a:r>
              <a:rPr kumimoji="1" lang="en-US" altLang="ja-JP" dirty="0" smtClean="0"/>
              <a:t>000</a:t>
            </a:r>
            <a:r>
              <a:rPr kumimoji="1" lang="ja-JP" altLang="en-US" dirty="0" smtClean="0"/>
              <a:t>円～</a:t>
            </a:r>
            <a:r>
              <a:rPr kumimoji="1" lang="en-US" altLang="ja-JP" dirty="0" smtClean="0"/>
              <a:t>8000</a:t>
            </a:r>
            <a:r>
              <a:rPr kumimoji="1" lang="ja-JP" altLang="en-US" dirty="0" smtClean="0"/>
              <a:t>円というピンキリではあるものの金額が高騰している傾向がある</a:t>
            </a:r>
            <a:endParaRPr kumimoji="1" lang="en-US" altLang="ja-JP" dirty="0" smtClean="0"/>
          </a:p>
          <a:p>
            <a:pPr marL="228600" lvl="1" indent="0">
              <a:buNone/>
            </a:pPr>
            <a:r>
              <a:rPr kumimoji="1" lang="ja-JP" altLang="en-US" sz="1600" dirty="0" smtClean="0"/>
              <a:t>（実際スクレイピングの案件では</a:t>
            </a:r>
            <a:r>
              <a:rPr kumimoji="1" lang="en-US" altLang="ja-JP" sz="1600" dirty="0" smtClean="0"/>
              <a:t>3</a:t>
            </a:r>
            <a:r>
              <a:rPr kumimoji="1" lang="ja-JP" altLang="en-US" sz="1600" dirty="0" smtClean="0"/>
              <a:t>時間ほどの作業で</a:t>
            </a:r>
            <a:r>
              <a:rPr kumimoji="1" lang="en-US" altLang="ja-JP" sz="1600" dirty="0" smtClean="0"/>
              <a:t>5</a:t>
            </a:r>
            <a:r>
              <a:rPr kumimoji="1" lang="ja-JP" altLang="en-US" sz="1600" dirty="0" smtClean="0"/>
              <a:t>万円もらえたこともある・・・）</a:t>
            </a:r>
            <a:endParaRPr kumimoji="1" lang="ja-JP" altLang="en-US" sz="1600" dirty="0"/>
          </a:p>
        </p:txBody>
      </p:sp>
    </p:spTree>
    <p:extLst>
      <p:ext uri="{BB962C8B-B14F-4D97-AF65-F5344CB8AC3E}">
        <p14:creationId xmlns:p14="http://schemas.microsoft.com/office/powerpoint/2010/main" val="333041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プログラミング言語の種類</a:t>
            </a:r>
            <a:r>
              <a:rPr kumimoji="1" lang="en-US" altLang="ja-JP" dirty="0" smtClean="0"/>
              <a:t>(</a:t>
            </a:r>
            <a:r>
              <a:rPr kumimoji="1" lang="ja-JP" altLang="en-US" dirty="0" smtClean="0"/>
              <a:t>抜粋</a:t>
            </a:r>
            <a:r>
              <a:rPr kumimoji="1" lang="en-US" altLang="ja-JP" dirty="0" smtClean="0"/>
              <a:t>)</a:t>
            </a:r>
            <a:endParaRPr kumimoji="1" lang="ja-JP" altLang="en-US" dirty="0"/>
          </a:p>
        </p:txBody>
      </p:sp>
      <p:pic>
        <p:nvPicPr>
          <p:cNvPr id="2050" name="Picture 2" descr="プログラミング言語の難易度ランキングと難易度を分けている要因を示す画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888" y="1722921"/>
            <a:ext cx="9163248" cy="4581625"/>
          </a:xfrm>
          <a:prstGeom prst="rect">
            <a:avLst/>
          </a:prstGeom>
          <a:noFill/>
          <a:extLst>
            <a:ext uri="{909E8E84-426E-40DD-AFC4-6F175D3DCCD1}">
              <a14:hiddenFill xmlns:a14="http://schemas.microsoft.com/office/drawing/2010/main">
                <a:solidFill>
                  <a:srgbClr val="FFFFFF"/>
                </a:solidFill>
              </a14:hiddenFill>
            </a:ext>
          </a:extLst>
        </p:spPr>
      </p:pic>
      <p:sp>
        <p:nvSpPr>
          <p:cNvPr id="9" name="雲形吹き出し 8"/>
          <p:cNvSpPr/>
          <p:nvPr/>
        </p:nvSpPr>
        <p:spPr>
          <a:xfrm>
            <a:off x="105878" y="2820201"/>
            <a:ext cx="1608010" cy="1193531"/>
          </a:xfrm>
          <a:prstGeom prst="cloudCallout">
            <a:avLst>
              <a:gd name="adj1" fmla="val 46970"/>
              <a:gd name="adj2" fmla="val 41224"/>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smtClean="0"/>
              <a:t>Python</a:t>
            </a:r>
            <a:r>
              <a:rPr kumimoji="1" lang="ja-JP" altLang="en-US" sz="1000" dirty="0" smtClean="0"/>
              <a:t>の難易度は</a:t>
            </a:r>
            <a:r>
              <a:rPr lang="ja-JP" altLang="en-US" sz="1000" dirty="0"/>
              <a:t>簡単じゃ</a:t>
            </a:r>
            <a:r>
              <a:rPr lang="ja-JP" altLang="en-US" sz="1000" dirty="0" smtClean="0"/>
              <a:t>ない！</a:t>
            </a:r>
            <a:r>
              <a:rPr kumimoji="1" lang="ja-JP" altLang="en-US" sz="1000" dirty="0" smtClean="0"/>
              <a:t>と思われるかもしれませんが・・・</a:t>
            </a:r>
            <a:endParaRPr kumimoji="1" lang="ja-JP" altLang="en-US" sz="1000" dirty="0"/>
          </a:p>
        </p:txBody>
      </p:sp>
    </p:spTree>
    <p:extLst>
      <p:ext uri="{BB962C8B-B14F-4D97-AF65-F5344CB8AC3E}">
        <p14:creationId xmlns:p14="http://schemas.microsoft.com/office/powerpoint/2010/main" val="308240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なぜ</a:t>
            </a:r>
            <a:r>
              <a:rPr kumimoji="1" lang="en-US" altLang="ja-JP" dirty="0" smtClean="0"/>
              <a:t>Python</a:t>
            </a:r>
            <a:r>
              <a:rPr kumimoji="1" lang="ja-JP" altLang="en-US" dirty="0" smtClean="0"/>
              <a:t>なのか</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248057"/>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ea typeface="Yu Gothic"/>
              </a:rPr>
              <a:t>入門</a:t>
            </a:r>
            <a:r>
              <a:rPr lang="ja-JP" altLang="en-US" sz="2400" b="1" dirty="0" smtClean="0">
                <a:solidFill>
                  <a:schemeClr val="bg1"/>
                </a:solidFill>
                <a:ea typeface="Yu Gothic"/>
              </a:rPr>
              <a:t>ハードルが低く、市場シェアも毎年</a:t>
            </a:r>
            <a:r>
              <a:rPr lang="en-US" altLang="ja-JP" sz="2400" b="1" dirty="0" smtClean="0">
                <a:solidFill>
                  <a:schemeClr val="bg1"/>
                </a:solidFill>
                <a:ea typeface="Yu Gothic"/>
              </a:rPr>
              <a:t>5</a:t>
            </a:r>
            <a:r>
              <a:rPr lang="ja-JP" altLang="en-US" sz="2400" b="1" dirty="0" smtClean="0">
                <a:solidFill>
                  <a:schemeClr val="bg1"/>
                </a:solidFill>
                <a:ea typeface="Yu Gothic"/>
              </a:rPr>
              <a:t>位以内</a:t>
            </a:r>
            <a:endParaRPr lang="ja-JP" sz="2400" b="1" dirty="0">
              <a:solidFill>
                <a:schemeClr val="bg1"/>
              </a:solidFill>
              <a:ea typeface="Yu Gothic"/>
            </a:endParaRPr>
          </a:p>
        </p:txBody>
      </p:sp>
      <p:pic>
        <p:nvPicPr>
          <p:cNvPr id="1026" name="Picture 2" descr="プログラミング言語に関する調査（2022年版）」の結果を発表。平均年収が高い言語、転職で企業ニーズが高い言語など｜paizaのプレスリリース"/>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469" y="2171875"/>
            <a:ext cx="5940796" cy="4112859"/>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 3"/>
          <p:cNvSpPr/>
          <p:nvPr/>
        </p:nvSpPr>
        <p:spPr>
          <a:xfrm>
            <a:off x="6661299" y="2479118"/>
            <a:ext cx="4959894" cy="16772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lstStyle/>
          <a:p>
            <a:pPr marL="285750" indent="-285750">
              <a:buFont typeface="Yu Gothic" panose="020B0400000000000000" pitchFamily="50" charset="-128"/>
              <a:buChar char="￭"/>
            </a:pPr>
            <a:r>
              <a:rPr kumimoji="1" lang="ja-JP" altLang="en-US" b="1" dirty="0" smtClean="0">
                <a:solidFill>
                  <a:schemeClr val="tx1"/>
                </a:solidFill>
              </a:rPr>
              <a:t>文法がシンプルでわかりやすい</a:t>
            </a:r>
            <a:endParaRPr kumimoji="1" lang="en-US" altLang="ja-JP" b="1" dirty="0" smtClean="0">
              <a:solidFill>
                <a:schemeClr val="tx1"/>
              </a:solidFill>
            </a:endParaRPr>
          </a:p>
          <a:p>
            <a:pPr lvl="1"/>
            <a:r>
              <a:rPr lang="ja-JP" altLang="en-US" sz="1400" dirty="0" smtClean="0">
                <a:solidFill>
                  <a:schemeClr val="tx1"/>
                </a:solidFill>
              </a:rPr>
              <a:t>初心者でも理解しやすい構造</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ライブラリが豊富</a:t>
            </a:r>
            <a:endParaRPr kumimoji="1" lang="en-US" altLang="ja-JP" b="1" dirty="0" smtClean="0">
              <a:solidFill>
                <a:schemeClr val="tx1"/>
              </a:solidFill>
            </a:endParaRPr>
          </a:p>
          <a:p>
            <a:pPr lvl="1"/>
            <a:r>
              <a:rPr lang="ja-JP" altLang="en-US" sz="1400" dirty="0">
                <a:solidFill>
                  <a:schemeClr val="tx1"/>
                </a:solidFill>
              </a:rPr>
              <a:t>何</a:t>
            </a:r>
            <a:r>
              <a:rPr lang="ja-JP" altLang="en-US" sz="1400" dirty="0" smtClean="0">
                <a:solidFill>
                  <a:schemeClr val="tx1"/>
                </a:solidFill>
              </a:rPr>
              <a:t>でも作れてしまうということ</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市場シェアが高い</a:t>
            </a:r>
            <a:endParaRPr kumimoji="1" lang="en-US" altLang="ja-JP" b="1" dirty="0" smtClean="0">
              <a:solidFill>
                <a:schemeClr val="tx1"/>
              </a:solidFill>
            </a:endParaRPr>
          </a:p>
          <a:p>
            <a:pPr lvl="1"/>
            <a:r>
              <a:rPr lang="ja-JP" altLang="en-US" sz="1400" dirty="0">
                <a:solidFill>
                  <a:schemeClr val="tx1"/>
                </a:solidFill>
              </a:rPr>
              <a:t>調べた場合</a:t>
            </a:r>
            <a:r>
              <a:rPr lang="ja-JP" altLang="en-US" sz="1400" dirty="0" smtClean="0">
                <a:solidFill>
                  <a:schemeClr val="tx1"/>
                </a:solidFill>
              </a:rPr>
              <a:t>の日本語の情報が豊富</a:t>
            </a:r>
            <a:endParaRPr kumimoji="1" lang="en-US" altLang="ja-JP" sz="1400" dirty="0" smtClean="0">
              <a:solidFill>
                <a:schemeClr val="tx1"/>
              </a:solidFill>
            </a:endParaRPr>
          </a:p>
        </p:txBody>
      </p:sp>
      <p:sp>
        <p:nvSpPr>
          <p:cNvPr id="5" name="正方形/長方形 4"/>
          <p:cNvSpPr/>
          <p:nvPr/>
        </p:nvSpPr>
        <p:spPr>
          <a:xfrm>
            <a:off x="6894054" y="2171875"/>
            <a:ext cx="1160977"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メリット</a:t>
            </a:r>
            <a:endParaRPr kumimoji="1" lang="ja-JP" altLang="en-US" dirty="0"/>
          </a:p>
        </p:txBody>
      </p:sp>
      <p:sp>
        <p:nvSpPr>
          <p:cNvPr id="10" name="角丸四角形 9"/>
          <p:cNvSpPr/>
          <p:nvPr/>
        </p:nvSpPr>
        <p:spPr>
          <a:xfrm>
            <a:off x="6661299" y="4756435"/>
            <a:ext cx="4959894" cy="13748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Yu Gothic" panose="020B0400000000000000" pitchFamily="50" charset="-128"/>
              <a:buChar char="￭"/>
            </a:pPr>
            <a:r>
              <a:rPr lang="ja-JP" altLang="en-US" b="1" dirty="0">
                <a:solidFill>
                  <a:schemeClr val="tx1"/>
                </a:solidFill>
              </a:rPr>
              <a:t>実行速度</a:t>
            </a:r>
            <a:r>
              <a:rPr lang="ja-JP" altLang="en-US" b="1" dirty="0" smtClean="0">
                <a:solidFill>
                  <a:schemeClr val="tx1"/>
                </a:solidFill>
              </a:rPr>
              <a:t>の遅さ</a:t>
            </a:r>
            <a:endParaRPr lang="en-US" altLang="ja-JP" b="1" dirty="0" smtClean="0">
              <a:solidFill>
                <a:schemeClr val="tx1"/>
              </a:solidFill>
            </a:endParaRPr>
          </a:p>
          <a:p>
            <a:pPr lvl="1"/>
            <a:r>
              <a:rPr lang="ja-JP" altLang="en-US" sz="1400" dirty="0" smtClean="0">
                <a:solidFill>
                  <a:schemeClr val="tx1"/>
                </a:solidFill>
              </a:rPr>
              <a:t>コンパイル言語でなく、インタープリタ言語であるため命令を１つずつ翻訳する</a:t>
            </a:r>
            <a:endParaRPr lang="en-US" altLang="ja-JP" sz="1400" dirty="0">
              <a:solidFill>
                <a:schemeClr val="tx1"/>
              </a:solidFill>
            </a:endParaRPr>
          </a:p>
          <a:p>
            <a:pPr marL="285750" indent="-285750">
              <a:buFont typeface="Yu Gothic" panose="020B0400000000000000" pitchFamily="50" charset="-128"/>
              <a:buChar char="￭"/>
            </a:pPr>
            <a:r>
              <a:rPr kumimoji="1" lang="ja-JP" altLang="en-US" b="1" dirty="0" smtClean="0">
                <a:solidFill>
                  <a:schemeClr val="tx1"/>
                </a:solidFill>
              </a:rPr>
              <a:t>インデントが必要</a:t>
            </a:r>
            <a:endParaRPr kumimoji="1" lang="en-US" altLang="ja-JP" b="1" dirty="0" smtClean="0">
              <a:solidFill>
                <a:schemeClr val="tx1"/>
              </a:solidFill>
            </a:endParaRPr>
          </a:p>
          <a:p>
            <a:pPr lvl="1"/>
            <a:r>
              <a:rPr lang="ja-JP" altLang="en-US" sz="1400" dirty="0" smtClean="0">
                <a:solidFill>
                  <a:schemeClr val="tx1"/>
                </a:solidFill>
              </a:rPr>
              <a:t>段落がずれていると</a:t>
            </a:r>
            <a:r>
              <a:rPr lang="en-US" altLang="ja-JP" sz="1400" dirty="0" smtClean="0">
                <a:solidFill>
                  <a:schemeClr val="tx1"/>
                </a:solidFill>
              </a:rPr>
              <a:t>1</a:t>
            </a:r>
            <a:r>
              <a:rPr lang="ja-JP" altLang="en-US" sz="1400" dirty="0" err="1" smtClean="0">
                <a:solidFill>
                  <a:schemeClr val="tx1"/>
                </a:solidFill>
              </a:rPr>
              <a:t>つの</a:t>
            </a:r>
            <a:r>
              <a:rPr lang="ja-JP" altLang="en-US" sz="1400" dirty="0" smtClean="0">
                <a:solidFill>
                  <a:schemeClr val="tx1"/>
                </a:solidFill>
              </a:rPr>
              <a:t>処理として認識できない</a:t>
            </a:r>
            <a:endParaRPr lang="en-US" altLang="ja-JP" sz="1400" dirty="0">
              <a:solidFill>
                <a:schemeClr val="tx1"/>
              </a:solidFill>
            </a:endParaRPr>
          </a:p>
          <a:p>
            <a:pPr marL="285750" indent="-285750">
              <a:buFont typeface="Yu Gothic" panose="020B0400000000000000" pitchFamily="50" charset="-128"/>
              <a:buChar char="￭"/>
            </a:pPr>
            <a:endParaRPr kumimoji="1" lang="ja-JP" altLang="en-US" dirty="0">
              <a:solidFill>
                <a:schemeClr val="tx1"/>
              </a:solidFill>
            </a:endParaRPr>
          </a:p>
        </p:txBody>
      </p:sp>
      <p:sp>
        <p:nvSpPr>
          <p:cNvPr id="11" name="正方形/長方形 10"/>
          <p:cNvSpPr/>
          <p:nvPr/>
        </p:nvSpPr>
        <p:spPr>
          <a:xfrm>
            <a:off x="6894054" y="4449193"/>
            <a:ext cx="1360484"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デメリット</a:t>
            </a:r>
            <a:endParaRPr kumimoji="1" lang="ja-JP" altLang="en-US" dirty="0"/>
          </a:p>
        </p:txBody>
      </p:sp>
    </p:spTree>
    <p:extLst>
      <p:ext uri="{BB962C8B-B14F-4D97-AF65-F5344CB8AC3E}">
        <p14:creationId xmlns:p14="http://schemas.microsoft.com/office/powerpoint/2010/main" val="145366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のバージョンについて</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248057"/>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Python3</a:t>
            </a:r>
            <a:r>
              <a:rPr lang="ja-JP" altLang="en-US" sz="2400" b="1" dirty="0" smtClean="0">
                <a:solidFill>
                  <a:schemeClr val="bg1"/>
                </a:solidFill>
                <a:ea typeface="Yu Gothic"/>
              </a:rPr>
              <a:t>をベースに調べているサイトと自分のバージョンに違いがないか要チェック！！</a:t>
            </a:r>
            <a:endParaRPr lang="ja-JP" sz="2400" b="1" dirty="0">
              <a:solidFill>
                <a:schemeClr val="bg1"/>
              </a:solidFill>
              <a:ea typeface="Yu Gothic"/>
            </a:endParaRPr>
          </a:p>
        </p:txBody>
      </p:sp>
      <p:sp>
        <p:nvSpPr>
          <p:cNvPr id="4" name="角丸四角形 3"/>
          <p:cNvSpPr/>
          <p:nvPr/>
        </p:nvSpPr>
        <p:spPr>
          <a:xfrm>
            <a:off x="6667088" y="2678694"/>
            <a:ext cx="4959894" cy="29687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tIns="54000" bIns="54000" rtlCol="0" anchor="t"/>
          <a:lstStyle/>
          <a:p>
            <a:pPr marL="285750" indent="-285750">
              <a:buFont typeface="Yu Gothic" panose="020B0400000000000000" pitchFamily="50" charset="-128"/>
              <a:buChar char="￭"/>
            </a:pPr>
            <a:r>
              <a:rPr kumimoji="1" lang="en-US" altLang="ja-JP" b="1" dirty="0" smtClean="0">
                <a:solidFill>
                  <a:schemeClr val="tx1"/>
                </a:solidFill>
              </a:rPr>
              <a:t>Python</a:t>
            </a:r>
            <a:r>
              <a:rPr kumimoji="1" lang="ja-JP" altLang="en-US" b="1" dirty="0" smtClean="0">
                <a:solidFill>
                  <a:schemeClr val="tx1"/>
                </a:solidFill>
              </a:rPr>
              <a:t>２はサポート終了</a:t>
            </a:r>
            <a:endParaRPr kumimoji="1" lang="en-US" altLang="ja-JP" b="1" dirty="0" smtClean="0">
              <a:solidFill>
                <a:schemeClr val="tx1"/>
              </a:solidFill>
            </a:endParaRPr>
          </a:p>
          <a:p>
            <a:pPr lvl="1"/>
            <a:r>
              <a:rPr lang="en-US" altLang="ja-JP" sz="1400" dirty="0" smtClean="0">
                <a:solidFill>
                  <a:schemeClr val="tx1"/>
                </a:solidFill>
              </a:rPr>
              <a:t>python2</a:t>
            </a:r>
            <a:r>
              <a:rPr lang="ja-JP" altLang="en-US" sz="1400" dirty="0" smtClean="0">
                <a:solidFill>
                  <a:schemeClr val="tx1"/>
                </a:solidFill>
              </a:rPr>
              <a:t>は</a:t>
            </a:r>
            <a:r>
              <a:rPr lang="en-US" altLang="ja-JP" sz="1400" dirty="0" smtClean="0">
                <a:solidFill>
                  <a:schemeClr val="tx1"/>
                </a:solidFill>
              </a:rPr>
              <a:t>2020</a:t>
            </a:r>
            <a:r>
              <a:rPr lang="ja-JP" altLang="en-US" sz="1400" dirty="0" smtClean="0">
                <a:solidFill>
                  <a:schemeClr val="tx1"/>
                </a:solidFill>
              </a:rPr>
              <a:t>年にサポート終了</a:t>
            </a:r>
            <a:endParaRPr lang="en-US" altLang="ja-JP" sz="1400" dirty="0" smtClean="0">
              <a:solidFill>
                <a:schemeClr val="tx1"/>
              </a:solidFill>
            </a:endParaRPr>
          </a:p>
          <a:p>
            <a:pPr lvl="1"/>
            <a:r>
              <a:rPr lang="ja-JP" altLang="en-US" sz="1400" dirty="0">
                <a:solidFill>
                  <a:schemeClr val="tx1"/>
                </a:solidFill>
              </a:rPr>
              <a:t>ただし</a:t>
            </a:r>
            <a:r>
              <a:rPr lang="ja-JP" altLang="en-US" sz="1400" dirty="0" smtClean="0">
                <a:solidFill>
                  <a:schemeClr val="tx1"/>
                </a:solidFill>
              </a:rPr>
              <a:t>、古いサイトやライブラリによっては</a:t>
            </a:r>
            <a:r>
              <a:rPr lang="en-US" altLang="ja-JP" sz="1400" dirty="0" smtClean="0">
                <a:solidFill>
                  <a:schemeClr val="tx1"/>
                </a:solidFill>
              </a:rPr>
              <a:t>Python2</a:t>
            </a:r>
            <a:r>
              <a:rPr lang="ja-JP" altLang="en-US" sz="1400" dirty="0" smtClean="0">
                <a:solidFill>
                  <a:schemeClr val="tx1"/>
                </a:solidFill>
              </a:rPr>
              <a:t>のみ対応のものもあるため注意</a:t>
            </a:r>
            <a:endParaRPr lang="en-US" altLang="ja-JP" sz="1400" dirty="0">
              <a:solidFill>
                <a:schemeClr val="tx1"/>
              </a:solidFill>
            </a:endParaRPr>
          </a:p>
          <a:p>
            <a:pPr marL="285750" indent="-285750">
              <a:buFont typeface="Yu Gothic" panose="020B0400000000000000" pitchFamily="50" charset="-128"/>
              <a:buChar char="￭"/>
            </a:pPr>
            <a:endParaRPr lang="en-US" altLang="ja-JP" b="1" dirty="0" smtClean="0">
              <a:solidFill>
                <a:schemeClr val="tx1"/>
              </a:solidFill>
            </a:endParaRPr>
          </a:p>
          <a:p>
            <a:pPr marL="285750" indent="-285750">
              <a:buFont typeface="Yu Gothic" panose="020B0400000000000000" pitchFamily="50" charset="-128"/>
              <a:buChar char="￭"/>
            </a:pPr>
            <a:r>
              <a:rPr lang="ja-JP" altLang="en-US" b="1" dirty="0" smtClean="0">
                <a:solidFill>
                  <a:schemeClr val="tx1"/>
                </a:solidFill>
              </a:rPr>
              <a:t>基本的</a:t>
            </a:r>
            <a:r>
              <a:rPr lang="ja-JP" altLang="en-US" b="1" dirty="0">
                <a:solidFill>
                  <a:schemeClr val="tx1"/>
                </a:solidFill>
              </a:rPr>
              <a:t>に</a:t>
            </a:r>
            <a:r>
              <a:rPr lang="ja-JP" altLang="en-US" b="1" dirty="0" smtClean="0">
                <a:solidFill>
                  <a:schemeClr val="tx1"/>
                </a:solidFill>
              </a:rPr>
              <a:t>は</a:t>
            </a:r>
            <a:r>
              <a:rPr lang="en-US" altLang="ja-JP" b="1" dirty="0" smtClean="0">
                <a:solidFill>
                  <a:schemeClr val="tx1"/>
                </a:solidFill>
              </a:rPr>
              <a:t>Python3</a:t>
            </a:r>
            <a:r>
              <a:rPr lang="ja-JP" altLang="en-US" b="1" dirty="0" smtClean="0">
                <a:solidFill>
                  <a:schemeClr val="tx1"/>
                </a:solidFill>
              </a:rPr>
              <a:t>でいい</a:t>
            </a:r>
            <a:endParaRPr kumimoji="1" lang="en-US" altLang="ja-JP" b="1" dirty="0" smtClean="0">
              <a:solidFill>
                <a:schemeClr val="tx1"/>
              </a:solidFill>
            </a:endParaRPr>
          </a:p>
          <a:p>
            <a:pPr lvl="1"/>
            <a:endParaRPr lang="en-US" altLang="ja-JP" sz="1400" dirty="0">
              <a:solidFill>
                <a:schemeClr val="tx1"/>
              </a:solidFill>
            </a:endParaRPr>
          </a:p>
          <a:p>
            <a:pPr marL="285750" indent="-285750">
              <a:buFont typeface="Yu Gothic" panose="020B0400000000000000" pitchFamily="50" charset="-128"/>
              <a:buChar char="￭"/>
            </a:pPr>
            <a:r>
              <a:rPr lang="en-US" altLang="ja-JP" b="1" dirty="0" smtClean="0">
                <a:solidFill>
                  <a:schemeClr val="tx1"/>
                </a:solidFill>
              </a:rPr>
              <a:t>Python3</a:t>
            </a:r>
            <a:r>
              <a:rPr lang="ja-JP" altLang="en-US" b="1" dirty="0" smtClean="0">
                <a:solidFill>
                  <a:schemeClr val="tx1"/>
                </a:solidFill>
              </a:rPr>
              <a:t>のバージョンにも注意</a:t>
            </a:r>
            <a:endParaRPr kumimoji="1" lang="en-US" altLang="ja-JP" b="1" dirty="0" smtClean="0">
              <a:solidFill>
                <a:schemeClr val="tx1"/>
              </a:solidFill>
            </a:endParaRPr>
          </a:p>
          <a:p>
            <a:pPr lvl="1"/>
            <a:r>
              <a:rPr lang="en-US" altLang="ja-JP" sz="1400" dirty="0" smtClean="0">
                <a:solidFill>
                  <a:schemeClr val="tx1"/>
                </a:solidFill>
              </a:rPr>
              <a:t>Python3.xx.xx</a:t>
            </a:r>
            <a:r>
              <a:rPr lang="ja-JP" altLang="en-US" sz="1400" dirty="0" smtClean="0">
                <a:solidFill>
                  <a:schemeClr val="tx1"/>
                </a:solidFill>
              </a:rPr>
              <a:t>というようなマイナーバージョンがあり、利用するライブラリによっては古いバージョンは利用できないものもある</a:t>
            </a:r>
            <a:endParaRPr kumimoji="1" lang="en-US" altLang="ja-JP" sz="1400" dirty="0" smtClean="0">
              <a:solidFill>
                <a:schemeClr val="tx1"/>
              </a:solidFill>
            </a:endParaRPr>
          </a:p>
        </p:txBody>
      </p:sp>
      <p:sp>
        <p:nvSpPr>
          <p:cNvPr id="5" name="正方形/長方形 4"/>
          <p:cNvSpPr/>
          <p:nvPr/>
        </p:nvSpPr>
        <p:spPr>
          <a:xfrm>
            <a:off x="6899843" y="2371451"/>
            <a:ext cx="2317323"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バージョンについて</a:t>
            </a:r>
            <a:endParaRPr kumimoji="1" lang="ja-JP" altLang="en-US" dirty="0"/>
          </a:p>
        </p:txBody>
      </p:sp>
      <p:pic>
        <p:nvPicPr>
          <p:cNvPr id="3074" name="Picture 2" descr="Python 2.xと3.xの違いについて - Florian Studi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2" y="2665253"/>
            <a:ext cx="5964444" cy="2982222"/>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702644" y="4244741"/>
            <a:ext cx="1164657" cy="2044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752249" y="4244741"/>
            <a:ext cx="1310639" cy="2044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349592" y="5067219"/>
            <a:ext cx="1480685" cy="2266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83547" y="5096094"/>
            <a:ext cx="1480685" cy="2266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1423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これからやっていくこと</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API</a:t>
            </a:r>
            <a:r>
              <a:rPr lang="ja-JP" altLang="en-US" sz="2400" b="1" dirty="0" smtClean="0">
                <a:solidFill>
                  <a:schemeClr val="bg1"/>
                </a:solidFill>
                <a:ea typeface="Yu Gothic"/>
              </a:rPr>
              <a:t>の実行～レスポンスデータの整形までを一旦の目標とする</a:t>
            </a:r>
            <a:endParaRPr lang="ja-JP" sz="2400" b="1" dirty="0">
              <a:solidFill>
                <a:schemeClr val="bg1"/>
              </a:solidFill>
              <a:ea typeface="Yu Gothic"/>
            </a:endParaRPr>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1305608953"/>
              </p:ext>
            </p:extLst>
          </p:nvPr>
        </p:nvGraphicFramePr>
        <p:xfrm>
          <a:off x="279133" y="2949710"/>
          <a:ext cx="11665819" cy="2491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72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1007735" y="1973179"/>
            <a:ext cx="10325000" cy="1987394"/>
          </a:xfrm>
        </p:spPr>
        <p:txBody>
          <a:bodyPr/>
          <a:lstStyle/>
          <a:p>
            <a:pPr algn="ctr"/>
            <a:r>
              <a:rPr kumimoji="1" lang="ja-JP" altLang="en-US" dirty="0" smtClean="0"/>
              <a:t>では・・・</a:t>
            </a:r>
            <a:r>
              <a:rPr kumimoji="1" lang="en-US" altLang="ja-JP" dirty="0" smtClean="0"/>
              <a:t/>
            </a:r>
            <a:br>
              <a:rPr kumimoji="1" lang="en-US" altLang="ja-JP" dirty="0" smtClean="0"/>
            </a:br>
            <a:r>
              <a:rPr kumimoji="1" lang="ja-JP" altLang="en-US" dirty="0" smtClean="0"/>
              <a:t>ハンズオンの環境を整えていきます</a:t>
            </a:r>
            <a:r>
              <a:rPr kumimoji="1" lang="en-US" altLang="ja-JP" dirty="0" smtClean="0"/>
              <a:t/>
            </a:r>
            <a:br>
              <a:rPr kumimoji="1" lang="en-US" altLang="ja-JP" dirty="0" smtClean="0"/>
            </a:br>
            <a:r>
              <a:rPr kumimoji="1" lang="ja-JP" altLang="en-US" sz="1200" b="0" dirty="0"/>
              <a:t>以下</a:t>
            </a:r>
            <a:r>
              <a:rPr kumimoji="1" lang="ja-JP" altLang="en-US" sz="1200" b="0" dirty="0" smtClean="0"/>
              <a:t>の内容では</a:t>
            </a:r>
            <a:r>
              <a:rPr kumimoji="1" lang="en-US" altLang="ja-JP" sz="1200" b="0" dirty="0" err="1" smtClean="0"/>
              <a:t>vscode</a:t>
            </a:r>
            <a:r>
              <a:rPr kumimoji="1" lang="ja-JP" altLang="en-US" sz="1200" b="0" dirty="0" smtClean="0"/>
              <a:t>を利用していたりしますが、他にも</a:t>
            </a:r>
            <a:r>
              <a:rPr kumimoji="1" lang="en-US" altLang="ja-JP" sz="1200" b="0" dirty="0" err="1" smtClean="0"/>
              <a:t>Pycharm</a:t>
            </a:r>
            <a:r>
              <a:rPr kumimoji="1" lang="ja-JP" altLang="en-US" sz="1200" b="0" dirty="0" smtClean="0"/>
              <a:t>など様々な</a:t>
            </a:r>
            <a:r>
              <a:rPr kumimoji="1" lang="en-US" altLang="ja-JP" sz="1200" b="0" dirty="0" smtClean="0"/>
              <a:t>IDE</a:t>
            </a:r>
            <a:r>
              <a:rPr kumimoji="1" lang="ja-JP" altLang="en-US" sz="1200" b="0" dirty="0" smtClean="0"/>
              <a:t>があるので、一例と思ってください。</a:t>
            </a:r>
            <a:endParaRPr kumimoji="1" lang="ja-JP" altLang="en-US" dirty="0"/>
          </a:p>
        </p:txBody>
      </p:sp>
    </p:spTree>
    <p:extLst>
      <p:ext uri="{BB962C8B-B14F-4D97-AF65-F5344CB8AC3E}">
        <p14:creationId xmlns:p14="http://schemas.microsoft.com/office/powerpoint/2010/main" val="1970823962"/>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837</TotalTime>
  <Words>1207</Words>
  <Application>Microsoft Office PowerPoint</Application>
  <PresentationFormat>ワイド画面</PresentationFormat>
  <Paragraphs>151</Paragraphs>
  <Slides>25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Arial Unicode MS</vt:lpstr>
      <vt:lpstr>inherit</vt:lpstr>
      <vt:lpstr>Yu Gothic</vt:lpstr>
      <vt:lpstr>Arial</vt:lpstr>
      <vt:lpstr>Wingdings</vt:lpstr>
      <vt:lpstr>CosineVTI</vt:lpstr>
      <vt:lpstr>プログラミング勉強会 Python編 (概要)</vt:lpstr>
      <vt:lpstr>勉強会の目的</vt:lpstr>
      <vt:lpstr>プログラミングとは</vt:lpstr>
      <vt:lpstr>プログラミングのメリット</vt:lpstr>
      <vt:lpstr>プログラミング言語の種類(抜粋)</vt:lpstr>
      <vt:lpstr>なぜPythonなのか</vt:lpstr>
      <vt:lpstr>Pythonのバージョンについて</vt:lpstr>
      <vt:lpstr>これからやっていくこと</vt:lpstr>
      <vt:lpstr>では・・・ ハンズオンの環境を整えていきます 以下の内容ではvscodeを利用していたりしますが、他にもPycharmなど様々なIDEがあるので、一例と思ってください。</vt:lpstr>
      <vt:lpstr>Pythonのパッケージダウンロード</vt:lpstr>
      <vt:lpstr>パッケージのインストール</vt:lpstr>
      <vt:lpstr>パッケージのインストール</vt:lpstr>
      <vt:lpstr>PowerShellの環境設定</vt:lpstr>
      <vt:lpstr>vscodeのインストーラダウンロード</vt:lpstr>
      <vt:lpstr>vscodeのインストーラダウンロード</vt:lpstr>
      <vt:lpstr>vscodeのインストール</vt:lpstr>
      <vt:lpstr>vscodeのインストール</vt:lpstr>
      <vt:lpstr>vscodeのインストール</vt:lpstr>
      <vt:lpstr>vscodeのインストール</vt:lpstr>
      <vt:lpstr>vscodeの起動</vt:lpstr>
      <vt:lpstr>vscodeの拡張機能(プラグイン)</vt:lpstr>
      <vt:lpstr>vscodeの必須プラグイン①</vt:lpstr>
      <vt:lpstr>vscodeのおすすめプラグイン①</vt:lpstr>
      <vt:lpstr>vscodeのおすすめプラグイン②</vt:lpstr>
      <vt:lpstr>vscodeのおすすめプラグイン③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admin</cp:lastModifiedBy>
  <cp:revision>133</cp:revision>
  <dcterms:created xsi:type="dcterms:W3CDTF">2023-05-24T13:30:05Z</dcterms:created>
  <dcterms:modified xsi:type="dcterms:W3CDTF">2023-05-25T16:56:03Z</dcterms:modified>
</cp:coreProperties>
</file>