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84" r:id="rId3"/>
    <p:sldId id="285" r:id="rId4"/>
    <p:sldId id="286" r:id="rId5"/>
    <p:sldId id="287" r:id="rId6"/>
    <p:sldId id="288" r:id="rId7"/>
    <p:sldId id="289" r:id="rId8"/>
    <p:sldId id="290" r:id="rId9"/>
    <p:sldId id="291" r:id="rId10"/>
    <p:sldId id="292" r:id="rId11"/>
    <p:sldId id="293" r:id="rId12"/>
    <p:sldId id="294" r:id="rId13"/>
    <p:sldId id="295"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99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7FEB87-1DD7-4819-AC53-4D268ED37E4F}" v="270" dt="2023-05-24T13:52:55.85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p:scale>
          <a:sx n="75" d="100"/>
          <a:sy n="75" d="100"/>
        </p:scale>
        <p:origin x="1722" y="9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0CC0DA-7113-4AF2-B6F0-25CD570BD56A}"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kumimoji="1" lang="ja-JP" altLang="en-US"/>
        </a:p>
      </dgm:t>
    </dgm:pt>
    <dgm:pt modelId="{6E4175EF-9168-4FB0-B52A-849B5D02F5F0}">
      <dgm:prSet phldrT="[テキスト]" custT="1"/>
      <dgm:spPr>
        <a:solidFill>
          <a:schemeClr val="accent1"/>
        </a:solidFill>
        <a:ln>
          <a:solidFill>
            <a:schemeClr val="accent1"/>
          </a:solidFill>
        </a:ln>
      </dgm:spPr>
      <dgm:t>
        <a:bodyPr/>
        <a:lstStyle/>
        <a:p>
          <a:r>
            <a:rPr kumimoji="1" lang="ja-JP" altLang="en-US" sz="1600" b="1" dirty="0" smtClean="0"/>
            <a:t>基本構文</a:t>
          </a:r>
          <a:endParaRPr kumimoji="1" lang="ja-JP" altLang="en-US" sz="1600" b="1" dirty="0"/>
        </a:p>
      </dgm:t>
    </dgm:pt>
    <dgm:pt modelId="{C54BF2F7-7033-4852-99D7-13111AF8592D}" type="parTrans" cxnId="{A51074EB-2E1D-4807-8C96-AEF9F289EAD0}">
      <dgm:prSet/>
      <dgm:spPr/>
      <dgm:t>
        <a:bodyPr/>
        <a:lstStyle/>
        <a:p>
          <a:endParaRPr kumimoji="1" lang="ja-JP" altLang="en-US"/>
        </a:p>
      </dgm:t>
    </dgm:pt>
    <dgm:pt modelId="{DFF2D690-A768-4B31-A48C-14FF686FB5F7}" type="sibTrans" cxnId="{A51074EB-2E1D-4807-8C96-AEF9F289EAD0}">
      <dgm:prSet/>
      <dgm:spPr/>
      <dgm:t>
        <a:bodyPr/>
        <a:lstStyle/>
        <a:p>
          <a:endParaRPr kumimoji="1" lang="ja-JP" altLang="en-US"/>
        </a:p>
      </dgm:t>
    </dgm:pt>
    <dgm:pt modelId="{3588B934-F386-414A-9E09-43566EB48CC9}">
      <dgm:prSet phldrT="[テキスト]" custT="1"/>
      <dgm:spPr>
        <a:solidFill>
          <a:schemeClr val="bg1"/>
        </a:solidFill>
        <a:ln>
          <a:solidFill>
            <a:schemeClr val="accent1"/>
          </a:solidFill>
        </a:ln>
      </dgm:spPr>
      <dgm:t>
        <a:bodyPr/>
        <a:lstStyle/>
        <a:p>
          <a:r>
            <a:rPr kumimoji="1" lang="ja-JP" altLang="en-US" sz="1600" dirty="0" smtClean="0"/>
            <a:t>コメント</a:t>
          </a:r>
          <a:endParaRPr kumimoji="1" lang="ja-JP" altLang="en-US" sz="1600" dirty="0"/>
        </a:p>
      </dgm:t>
    </dgm:pt>
    <dgm:pt modelId="{3336B630-6D00-4307-9BA1-B0C73BCA7106}" type="parTrans" cxnId="{738C1C1E-8FE5-49C6-BB18-8475B46E0283}">
      <dgm:prSet/>
      <dgm:spPr/>
      <dgm:t>
        <a:bodyPr/>
        <a:lstStyle/>
        <a:p>
          <a:endParaRPr kumimoji="1" lang="ja-JP" altLang="en-US"/>
        </a:p>
      </dgm:t>
    </dgm:pt>
    <dgm:pt modelId="{9487A3E3-17F8-4239-8E57-5F4FE7DF7EFF}" type="sibTrans" cxnId="{738C1C1E-8FE5-49C6-BB18-8475B46E0283}">
      <dgm:prSet/>
      <dgm:spPr/>
      <dgm:t>
        <a:bodyPr/>
        <a:lstStyle/>
        <a:p>
          <a:endParaRPr kumimoji="1" lang="ja-JP" altLang="en-US"/>
        </a:p>
      </dgm:t>
    </dgm:pt>
    <dgm:pt modelId="{8575F4E7-1759-40EF-BD4B-27C6E3001DC8}">
      <dgm:prSet phldrT="[テキスト]" custT="1"/>
      <dgm:spPr>
        <a:solidFill>
          <a:srgbClr val="FF0000"/>
        </a:solidFill>
      </dgm:spPr>
      <dgm:t>
        <a:bodyPr/>
        <a:lstStyle/>
        <a:p>
          <a:r>
            <a:rPr kumimoji="1" lang="ja-JP" altLang="en-US" sz="1600" b="1" dirty="0" smtClean="0"/>
            <a:t>関数</a:t>
          </a:r>
          <a:endParaRPr kumimoji="1" lang="ja-JP" altLang="en-US" sz="1600" b="1" dirty="0"/>
        </a:p>
      </dgm:t>
    </dgm:pt>
    <dgm:pt modelId="{49F78A9C-A8E0-45A4-A0ED-9BF321A18D32}" type="parTrans" cxnId="{0551F6C2-90D3-48F5-A26D-1B2499391DC5}">
      <dgm:prSet/>
      <dgm:spPr/>
      <dgm:t>
        <a:bodyPr/>
        <a:lstStyle/>
        <a:p>
          <a:endParaRPr kumimoji="1" lang="ja-JP" altLang="en-US"/>
        </a:p>
      </dgm:t>
    </dgm:pt>
    <dgm:pt modelId="{DA02ADEA-0348-4FA7-9331-16CBE34C48D5}" type="sibTrans" cxnId="{0551F6C2-90D3-48F5-A26D-1B2499391DC5}">
      <dgm:prSet/>
      <dgm:spPr/>
      <dgm:t>
        <a:bodyPr/>
        <a:lstStyle/>
        <a:p>
          <a:endParaRPr kumimoji="1" lang="ja-JP" altLang="en-US"/>
        </a:p>
      </dgm:t>
    </dgm:pt>
    <dgm:pt modelId="{C6807C73-1E15-4F0D-9DFE-8AD10C97E622}">
      <dgm:prSet phldrT="[テキスト]" custT="1"/>
      <dgm:spPr>
        <a:ln>
          <a:solidFill>
            <a:srgbClr val="FF0000"/>
          </a:solidFill>
        </a:ln>
      </dgm:spPr>
      <dgm:t>
        <a:bodyPr/>
        <a:lstStyle/>
        <a:p>
          <a:r>
            <a:rPr kumimoji="1" lang="ja-JP" altLang="en-US" sz="1600" dirty="0" smtClean="0"/>
            <a:t>関数定義</a:t>
          </a:r>
          <a:endParaRPr kumimoji="1" lang="ja-JP" altLang="en-US" sz="1600" dirty="0"/>
        </a:p>
      </dgm:t>
    </dgm:pt>
    <dgm:pt modelId="{D4C00392-9E76-4956-AEE2-E3AE919D6B5B}" type="parTrans" cxnId="{144B6040-35B9-4B50-986C-EC78B4E92253}">
      <dgm:prSet/>
      <dgm:spPr/>
      <dgm:t>
        <a:bodyPr/>
        <a:lstStyle/>
        <a:p>
          <a:endParaRPr kumimoji="1" lang="ja-JP" altLang="en-US"/>
        </a:p>
      </dgm:t>
    </dgm:pt>
    <dgm:pt modelId="{D1CE923B-BC28-4CDF-BD70-CBFA98BA5254}" type="sibTrans" cxnId="{144B6040-35B9-4B50-986C-EC78B4E92253}">
      <dgm:prSet/>
      <dgm:spPr/>
      <dgm:t>
        <a:bodyPr/>
        <a:lstStyle/>
        <a:p>
          <a:endParaRPr kumimoji="1" lang="ja-JP" altLang="en-US"/>
        </a:p>
      </dgm:t>
    </dgm:pt>
    <dgm:pt modelId="{0887AFA7-249A-4462-AA6F-1BA66B9F0172}">
      <dgm:prSet phldrT="[テキスト]" custT="1"/>
      <dgm:spPr/>
      <dgm:t>
        <a:bodyPr/>
        <a:lstStyle/>
        <a:p>
          <a:r>
            <a:rPr kumimoji="1" lang="ja-JP" altLang="en-US" sz="1600" b="1" dirty="0" smtClean="0"/>
            <a:t>データ構造</a:t>
          </a:r>
          <a:endParaRPr kumimoji="1" lang="ja-JP" altLang="en-US" sz="1600" b="1" dirty="0"/>
        </a:p>
      </dgm:t>
    </dgm:pt>
    <dgm:pt modelId="{3DAFC333-4742-46EF-8528-A904A1FF2E29}" type="parTrans" cxnId="{E19F7E41-FE03-445D-83F2-C880F41C33E7}">
      <dgm:prSet/>
      <dgm:spPr/>
      <dgm:t>
        <a:bodyPr/>
        <a:lstStyle/>
        <a:p>
          <a:endParaRPr kumimoji="1" lang="ja-JP" altLang="en-US"/>
        </a:p>
      </dgm:t>
    </dgm:pt>
    <dgm:pt modelId="{F364389D-5B8C-4B2C-92E3-F555FE894545}" type="sibTrans" cxnId="{E19F7E41-FE03-445D-83F2-C880F41C33E7}">
      <dgm:prSet/>
      <dgm:spPr/>
      <dgm:t>
        <a:bodyPr/>
        <a:lstStyle/>
        <a:p>
          <a:endParaRPr kumimoji="1" lang="ja-JP" altLang="en-US"/>
        </a:p>
      </dgm:t>
    </dgm:pt>
    <dgm:pt modelId="{DE72EABA-B3BB-4E60-945E-6F862675E018}">
      <dgm:prSet phldrT="[テキスト]" custT="1"/>
      <dgm:spPr/>
      <dgm:t>
        <a:bodyPr/>
        <a:lstStyle/>
        <a:p>
          <a:r>
            <a:rPr kumimoji="1" lang="ja-JP" altLang="en-US" sz="1400" dirty="0" smtClean="0"/>
            <a:t>リスト</a:t>
          </a:r>
          <a:r>
            <a:rPr kumimoji="1" lang="en-US" altLang="ja-JP" sz="1200" dirty="0" smtClean="0"/>
            <a:t>(</a:t>
          </a:r>
          <a:r>
            <a:rPr kumimoji="1" lang="ja-JP" altLang="en-US" sz="1200" dirty="0" smtClean="0"/>
            <a:t>配列</a:t>
          </a:r>
          <a:r>
            <a:rPr kumimoji="1" lang="en-US" altLang="ja-JP" sz="1200" dirty="0" smtClean="0"/>
            <a:t>)</a:t>
          </a:r>
          <a:endParaRPr kumimoji="1" lang="ja-JP" altLang="en-US" sz="1200" dirty="0"/>
        </a:p>
      </dgm:t>
    </dgm:pt>
    <dgm:pt modelId="{52C43976-EA89-41CC-B2EA-6071168E0AD9}" type="parTrans" cxnId="{9174F9AC-2840-4D97-A122-A1CE7C83EA0C}">
      <dgm:prSet/>
      <dgm:spPr/>
      <dgm:t>
        <a:bodyPr/>
        <a:lstStyle/>
        <a:p>
          <a:endParaRPr kumimoji="1" lang="ja-JP" altLang="en-US"/>
        </a:p>
      </dgm:t>
    </dgm:pt>
    <dgm:pt modelId="{0B18FF77-A5D7-4435-95E5-31C845A8377A}" type="sibTrans" cxnId="{9174F9AC-2840-4D97-A122-A1CE7C83EA0C}">
      <dgm:prSet/>
      <dgm:spPr/>
      <dgm:t>
        <a:bodyPr/>
        <a:lstStyle/>
        <a:p>
          <a:endParaRPr kumimoji="1" lang="ja-JP" altLang="en-US"/>
        </a:p>
      </dgm:t>
    </dgm:pt>
    <dgm:pt modelId="{CDF66B80-F2AA-4C73-9BE9-BE5062066561}">
      <dgm:prSet phldrT="[テキスト]" custT="1"/>
      <dgm:spPr/>
      <dgm:t>
        <a:bodyPr/>
        <a:lstStyle/>
        <a:p>
          <a:r>
            <a:rPr kumimoji="1" lang="ja-JP" altLang="en-US" sz="1400" b="1" dirty="0" smtClean="0"/>
            <a:t>ファイル入出力</a:t>
          </a:r>
          <a:endParaRPr kumimoji="1" lang="ja-JP" altLang="en-US" sz="1400" b="1" dirty="0"/>
        </a:p>
      </dgm:t>
    </dgm:pt>
    <dgm:pt modelId="{987564E3-E3DE-4DA5-AF80-43717FABAE62}" type="parTrans" cxnId="{A60BA719-A3AF-4CB9-9B08-A9B8AFF6F6B8}">
      <dgm:prSet/>
      <dgm:spPr/>
      <dgm:t>
        <a:bodyPr/>
        <a:lstStyle/>
        <a:p>
          <a:endParaRPr kumimoji="1" lang="ja-JP" altLang="en-US"/>
        </a:p>
      </dgm:t>
    </dgm:pt>
    <dgm:pt modelId="{CBF67C4D-97FE-4CD9-B58B-B22ED0D1EFC4}" type="sibTrans" cxnId="{A60BA719-A3AF-4CB9-9B08-A9B8AFF6F6B8}">
      <dgm:prSet/>
      <dgm:spPr/>
      <dgm:t>
        <a:bodyPr/>
        <a:lstStyle/>
        <a:p>
          <a:endParaRPr kumimoji="1" lang="ja-JP" altLang="en-US"/>
        </a:p>
      </dgm:t>
    </dgm:pt>
    <dgm:pt modelId="{2692B87D-DDE7-4082-AAAA-72F8B2F10C2E}">
      <dgm:prSet phldrT="[テキスト]" custT="1"/>
      <dgm:spPr/>
      <dgm:t>
        <a:bodyPr/>
        <a:lstStyle/>
        <a:p>
          <a:r>
            <a:rPr kumimoji="1" lang="en-US" altLang="ja-JP" sz="1600" b="1" dirty="0" smtClean="0"/>
            <a:t>API</a:t>
          </a:r>
          <a:r>
            <a:rPr kumimoji="1" lang="ja-JP" altLang="en-US" sz="1600" b="1" dirty="0" smtClean="0"/>
            <a:t>実行</a:t>
          </a:r>
          <a:endParaRPr kumimoji="1" lang="ja-JP" altLang="en-US" sz="1600" b="1" dirty="0"/>
        </a:p>
      </dgm:t>
    </dgm:pt>
    <dgm:pt modelId="{9D31B01D-8CF7-437A-A2CD-71B9D19A87F0}" type="parTrans" cxnId="{A5BF2846-5971-4EE1-B50C-C16CE55685D6}">
      <dgm:prSet/>
      <dgm:spPr/>
      <dgm:t>
        <a:bodyPr/>
        <a:lstStyle/>
        <a:p>
          <a:endParaRPr kumimoji="1" lang="ja-JP" altLang="en-US"/>
        </a:p>
      </dgm:t>
    </dgm:pt>
    <dgm:pt modelId="{89713594-683B-4105-AE14-481AC70C1E66}" type="sibTrans" cxnId="{A5BF2846-5971-4EE1-B50C-C16CE55685D6}">
      <dgm:prSet/>
      <dgm:spPr/>
      <dgm:t>
        <a:bodyPr/>
        <a:lstStyle/>
        <a:p>
          <a:endParaRPr kumimoji="1" lang="ja-JP" altLang="en-US"/>
        </a:p>
      </dgm:t>
    </dgm:pt>
    <dgm:pt modelId="{4EA61E47-CE63-4675-A6B7-D70D8A0A6CBD}">
      <dgm:prSet phldrT="[テキスト]" custT="1"/>
      <dgm:spPr>
        <a:solidFill>
          <a:schemeClr val="bg1"/>
        </a:solidFill>
        <a:ln>
          <a:solidFill>
            <a:schemeClr val="accent1"/>
          </a:solidFill>
        </a:ln>
      </dgm:spPr>
      <dgm:t>
        <a:bodyPr/>
        <a:lstStyle/>
        <a:p>
          <a:r>
            <a:rPr kumimoji="1" lang="ja-JP" altLang="en-US" sz="1600" dirty="0" smtClean="0"/>
            <a:t>変数</a:t>
          </a:r>
          <a:endParaRPr kumimoji="1" lang="ja-JP" altLang="en-US" sz="1600" dirty="0"/>
        </a:p>
      </dgm:t>
    </dgm:pt>
    <dgm:pt modelId="{3467964F-540B-4E8B-9804-6F439270400A}" type="parTrans" cxnId="{D9CE4841-9340-450C-8A70-3EE86A76FB1E}">
      <dgm:prSet/>
      <dgm:spPr/>
      <dgm:t>
        <a:bodyPr/>
        <a:lstStyle/>
        <a:p>
          <a:endParaRPr kumimoji="1" lang="ja-JP" altLang="en-US"/>
        </a:p>
      </dgm:t>
    </dgm:pt>
    <dgm:pt modelId="{DE5243A4-DC77-4537-B8A6-336C77F5E73C}" type="sibTrans" cxnId="{D9CE4841-9340-450C-8A70-3EE86A76FB1E}">
      <dgm:prSet/>
      <dgm:spPr/>
      <dgm:t>
        <a:bodyPr/>
        <a:lstStyle/>
        <a:p>
          <a:endParaRPr kumimoji="1" lang="ja-JP" altLang="en-US"/>
        </a:p>
      </dgm:t>
    </dgm:pt>
    <dgm:pt modelId="{40B19940-54F9-4C94-BA1A-5E3C991AD934}">
      <dgm:prSet phldrT="[テキスト]" custT="1"/>
      <dgm:spPr>
        <a:solidFill>
          <a:schemeClr val="bg1"/>
        </a:solidFill>
        <a:ln>
          <a:solidFill>
            <a:schemeClr val="accent1"/>
          </a:solidFill>
        </a:ln>
      </dgm:spPr>
      <dgm:t>
        <a:bodyPr/>
        <a:lstStyle/>
        <a:p>
          <a:r>
            <a:rPr kumimoji="1" lang="ja-JP" altLang="en-US" sz="1600" dirty="0" smtClean="0"/>
            <a:t>入出力</a:t>
          </a:r>
          <a:endParaRPr kumimoji="1" lang="ja-JP" altLang="en-US" sz="1600" dirty="0"/>
        </a:p>
      </dgm:t>
    </dgm:pt>
    <dgm:pt modelId="{95476E36-FF8B-4A35-811C-F8F562126E62}" type="parTrans" cxnId="{B5F44862-4419-4DC9-BF78-46C1957158DF}">
      <dgm:prSet/>
      <dgm:spPr/>
      <dgm:t>
        <a:bodyPr/>
        <a:lstStyle/>
        <a:p>
          <a:endParaRPr kumimoji="1" lang="ja-JP" altLang="en-US"/>
        </a:p>
      </dgm:t>
    </dgm:pt>
    <dgm:pt modelId="{49AAB8DD-43D7-4F94-9387-0AA97291919E}" type="sibTrans" cxnId="{B5F44862-4419-4DC9-BF78-46C1957158DF}">
      <dgm:prSet/>
      <dgm:spPr/>
      <dgm:t>
        <a:bodyPr/>
        <a:lstStyle/>
        <a:p>
          <a:endParaRPr kumimoji="1" lang="ja-JP" altLang="en-US"/>
        </a:p>
      </dgm:t>
    </dgm:pt>
    <dgm:pt modelId="{A35A7A7E-8C02-4CAA-B6D2-EC83A4DA189A}">
      <dgm:prSet phldrT="[テキスト]" custT="1"/>
      <dgm:spPr>
        <a:solidFill>
          <a:schemeClr val="bg1"/>
        </a:solidFill>
        <a:ln>
          <a:solidFill>
            <a:schemeClr val="accent1"/>
          </a:solidFill>
        </a:ln>
      </dgm:spPr>
      <dgm:t>
        <a:bodyPr/>
        <a:lstStyle/>
        <a:p>
          <a:r>
            <a:rPr kumimoji="1" lang="ja-JP" altLang="en-US" sz="1600" dirty="0" smtClean="0"/>
            <a:t>演算子</a:t>
          </a:r>
          <a:endParaRPr kumimoji="1" lang="ja-JP" altLang="en-US" sz="1600" dirty="0"/>
        </a:p>
      </dgm:t>
    </dgm:pt>
    <dgm:pt modelId="{78AC4C8E-A6AD-46CC-A8E3-1436B78F3B46}" type="parTrans" cxnId="{DF89140D-3F09-41A8-869C-DDE5EACC737D}">
      <dgm:prSet/>
      <dgm:spPr/>
      <dgm:t>
        <a:bodyPr/>
        <a:lstStyle/>
        <a:p>
          <a:endParaRPr kumimoji="1" lang="ja-JP" altLang="en-US"/>
        </a:p>
      </dgm:t>
    </dgm:pt>
    <dgm:pt modelId="{1C8D1B33-66FC-4681-A837-4484A9A10324}" type="sibTrans" cxnId="{DF89140D-3F09-41A8-869C-DDE5EACC737D}">
      <dgm:prSet/>
      <dgm:spPr/>
      <dgm:t>
        <a:bodyPr/>
        <a:lstStyle/>
        <a:p>
          <a:endParaRPr kumimoji="1" lang="ja-JP" altLang="en-US"/>
        </a:p>
      </dgm:t>
    </dgm:pt>
    <dgm:pt modelId="{7E01A15E-8D46-434F-BBE8-56763E430230}">
      <dgm:prSet phldrT="[テキスト]" custT="1"/>
      <dgm:spPr>
        <a:solidFill>
          <a:schemeClr val="bg1"/>
        </a:solidFill>
        <a:ln>
          <a:solidFill>
            <a:schemeClr val="accent1"/>
          </a:solidFill>
        </a:ln>
      </dgm:spPr>
      <dgm:t>
        <a:bodyPr/>
        <a:lstStyle/>
        <a:p>
          <a:r>
            <a:rPr kumimoji="1" lang="ja-JP" altLang="en-US" sz="1600" dirty="0" smtClean="0"/>
            <a:t>条件分岐</a:t>
          </a:r>
          <a:endParaRPr kumimoji="1" lang="ja-JP" altLang="en-US" sz="1600" dirty="0"/>
        </a:p>
      </dgm:t>
    </dgm:pt>
    <dgm:pt modelId="{691FD92E-533C-4348-B45F-5EAC89EE7D7D}" type="parTrans" cxnId="{ED2A1B4F-934D-4198-8B19-052C69EC132F}">
      <dgm:prSet/>
      <dgm:spPr/>
      <dgm:t>
        <a:bodyPr/>
        <a:lstStyle/>
        <a:p>
          <a:endParaRPr kumimoji="1" lang="ja-JP" altLang="en-US"/>
        </a:p>
      </dgm:t>
    </dgm:pt>
    <dgm:pt modelId="{F59D87AA-210A-4447-A144-15F012E000BC}" type="sibTrans" cxnId="{ED2A1B4F-934D-4198-8B19-052C69EC132F}">
      <dgm:prSet/>
      <dgm:spPr/>
      <dgm:t>
        <a:bodyPr/>
        <a:lstStyle/>
        <a:p>
          <a:endParaRPr kumimoji="1" lang="ja-JP" altLang="en-US"/>
        </a:p>
      </dgm:t>
    </dgm:pt>
    <dgm:pt modelId="{86A5CCC2-C861-4346-B807-6C989D0662B6}">
      <dgm:prSet phldrT="[テキスト]" custT="1"/>
      <dgm:spPr>
        <a:ln>
          <a:solidFill>
            <a:srgbClr val="FF0000"/>
          </a:solidFill>
        </a:ln>
      </dgm:spPr>
      <dgm:t>
        <a:bodyPr/>
        <a:lstStyle/>
        <a:p>
          <a:r>
            <a:rPr kumimoji="1" lang="ja-JP" altLang="en-US" sz="1600" dirty="0" smtClean="0"/>
            <a:t>関数呼び出</a:t>
          </a:r>
          <a:endParaRPr kumimoji="1" lang="ja-JP" altLang="en-US" sz="1600" dirty="0"/>
        </a:p>
      </dgm:t>
    </dgm:pt>
    <dgm:pt modelId="{46AF7513-A698-44AE-A492-52274BE59E00}" type="parTrans" cxnId="{3C93BEBF-5E37-408C-B536-69E9FB101BCE}">
      <dgm:prSet/>
      <dgm:spPr/>
      <dgm:t>
        <a:bodyPr/>
        <a:lstStyle/>
        <a:p>
          <a:endParaRPr kumimoji="1" lang="ja-JP" altLang="en-US"/>
        </a:p>
      </dgm:t>
    </dgm:pt>
    <dgm:pt modelId="{B3593AD8-D484-4AE8-A187-63CE9BAAA2A7}" type="sibTrans" cxnId="{3C93BEBF-5E37-408C-B536-69E9FB101BCE}">
      <dgm:prSet/>
      <dgm:spPr/>
      <dgm:t>
        <a:bodyPr/>
        <a:lstStyle/>
        <a:p>
          <a:endParaRPr kumimoji="1" lang="ja-JP" altLang="en-US"/>
        </a:p>
      </dgm:t>
    </dgm:pt>
    <dgm:pt modelId="{524D4D73-E9F7-40EC-B883-791BECD18FE8}">
      <dgm:prSet phldrT="[テキスト]" custT="1"/>
      <dgm:spPr>
        <a:ln>
          <a:solidFill>
            <a:srgbClr val="FF0000"/>
          </a:solidFill>
        </a:ln>
      </dgm:spPr>
      <dgm:t>
        <a:bodyPr/>
        <a:lstStyle/>
        <a:p>
          <a:r>
            <a:rPr kumimoji="1" lang="ja-JP" altLang="en-US" sz="1600" dirty="0" smtClean="0"/>
            <a:t>組み込み関数</a:t>
          </a:r>
          <a:endParaRPr kumimoji="1" lang="ja-JP" altLang="en-US" sz="1600" dirty="0"/>
        </a:p>
      </dgm:t>
    </dgm:pt>
    <dgm:pt modelId="{361CE902-959F-4A78-9933-3BB68BD7C1F3}" type="parTrans" cxnId="{2275ACB6-C1C9-46D4-8F05-37FF057106CF}">
      <dgm:prSet/>
      <dgm:spPr/>
      <dgm:t>
        <a:bodyPr/>
        <a:lstStyle/>
        <a:p>
          <a:endParaRPr kumimoji="1" lang="ja-JP" altLang="en-US"/>
        </a:p>
      </dgm:t>
    </dgm:pt>
    <dgm:pt modelId="{8081E01A-DE35-4122-9C71-29C7CEF9679F}" type="sibTrans" cxnId="{2275ACB6-C1C9-46D4-8F05-37FF057106CF}">
      <dgm:prSet/>
      <dgm:spPr/>
      <dgm:t>
        <a:bodyPr/>
        <a:lstStyle/>
        <a:p>
          <a:endParaRPr kumimoji="1" lang="ja-JP" altLang="en-US"/>
        </a:p>
      </dgm:t>
    </dgm:pt>
    <dgm:pt modelId="{E844FD1D-4F1F-492D-8E45-B33C3FA7C8B6}">
      <dgm:prSet phldrT="[テキスト]" custT="1"/>
      <dgm:spPr/>
      <dgm:t>
        <a:bodyPr/>
        <a:lstStyle/>
        <a:p>
          <a:r>
            <a:rPr kumimoji="1" lang="ja-JP" altLang="en-US" sz="1400" dirty="0" smtClean="0"/>
            <a:t>辞書</a:t>
          </a:r>
          <a:r>
            <a:rPr kumimoji="1" lang="en-US" altLang="ja-JP" sz="1200" dirty="0" smtClean="0"/>
            <a:t>(</a:t>
          </a:r>
          <a:r>
            <a:rPr kumimoji="1" lang="ja-JP" altLang="en-US" sz="1200" dirty="0" smtClean="0"/>
            <a:t>連想配列</a:t>
          </a:r>
          <a:r>
            <a:rPr kumimoji="1" lang="en-US" altLang="ja-JP" sz="1200" dirty="0" smtClean="0"/>
            <a:t>)</a:t>
          </a:r>
          <a:endParaRPr kumimoji="1" lang="ja-JP" altLang="en-US" sz="1200" dirty="0"/>
        </a:p>
      </dgm:t>
    </dgm:pt>
    <dgm:pt modelId="{CD14A993-0D14-4689-B686-FC2456098F7D}" type="parTrans" cxnId="{B6D7C794-C2BD-44A9-943A-8D560D313A45}">
      <dgm:prSet/>
      <dgm:spPr/>
      <dgm:t>
        <a:bodyPr/>
        <a:lstStyle/>
        <a:p>
          <a:endParaRPr kumimoji="1" lang="ja-JP" altLang="en-US"/>
        </a:p>
      </dgm:t>
    </dgm:pt>
    <dgm:pt modelId="{959F9A18-0D9A-4C02-954D-6AFDEDA98AB0}" type="sibTrans" cxnId="{B6D7C794-C2BD-44A9-943A-8D560D313A45}">
      <dgm:prSet/>
      <dgm:spPr/>
      <dgm:t>
        <a:bodyPr/>
        <a:lstStyle/>
        <a:p>
          <a:endParaRPr kumimoji="1" lang="ja-JP" altLang="en-US"/>
        </a:p>
      </dgm:t>
    </dgm:pt>
    <dgm:pt modelId="{D3F48D4E-8A69-4B84-B0D5-E5F4DDD06190}">
      <dgm:prSet phldrT="[テキスト]" custT="1"/>
      <dgm:spPr/>
      <dgm:t>
        <a:bodyPr/>
        <a:lstStyle/>
        <a:p>
          <a:r>
            <a:rPr kumimoji="1" lang="ja-JP" altLang="en-US" sz="1400" dirty="0" smtClean="0"/>
            <a:t>文字列の基本操作</a:t>
          </a:r>
          <a:endParaRPr kumimoji="1" lang="ja-JP" altLang="en-US" sz="1400" dirty="0"/>
        </a:p>
      </dgm:t>
    </dgm:pt>
    <dgm:pt modelId="{27F9A3D3-6D57-4D55-A6E7-8F9231FF026B}" type="parTrans" cxnId="{F1CB8069-BFB5-431A-9D42-19EB1FC2510D}">
      <dgm:prSet/>
      <dgm:spPr/>
      <dgm:t>
        <a:bodyPr/>
        <a:lstStyle/>
        <a:p>
          <a:endParaRPr kumimoji="1" lang="ja-JP" altLang="en-US"/>
        </a:p>
      </dgm:t>
    </dgm:pt>
    <dgm:pt modelId="{FEF0D838-00DF-4101-8552-D53537DB346B}" type="sibTrans" cxnId="{F1CB8069-BFB5-431A-9D42-19EB1FC2510D}">
      <dgm:prSet/>
      <dgm:spPr/>
      <dgm:t>
        <a:bodyPr/>
        <a:lstStyle/>
        <a:p>
          <a:endParaRPr kumimoji="1" lang="ja-JP" altLang="en-US"/>
        </a:p>
      </dgm:t>
    </dgm:pt>
    <dgm:pt modelId="{ECE45B6E-DA83-49A0-8392-600179D75F58}">
      <dgm:prSet custT="1"/>
      <dgm:spPr/>
      <dgm:t>
        <a:bodyPr/>
        <a:lstStyle/>
        <a:p>
          <a:r>
            <a:rPr kumimoji="1" lang="ja-JP" altLang="en-US" sz="1600" dirty="0" smtClean="0"/>
            <a:t>読み込み</a:t>
          </a:r>
          <a:endParaRPr kumimoji="1" lang="ja-JP" altLang="en-US" sz="1600" dirty="0"/>
        </a:p>
      </dgm:t>
    </dgm:pt>
    <dgm:pt modelId="{1354B5FD-2FEF-4712-9DB8-DAF781E02E3B}" type="parTrans" cxnId="{3C2CBC9E-F3AA-4EBD-94D5-52A5869FA806}">
      <dgm:prSet/>
      <dgm:spPr/>
      <dgm:t>
        <a:bodyPr/>
        <a:lstStyle/>
        <a:p>
          <a:endParaRPr kumimoji="1" lang="ja-JP" altLang="en-US"/>
        </a:p>
      </dgm:t>
    </dgm:pt>
    <dgm:pt modelId="{E5A163DE-99CF-44BE-9477-23B590119417}" type="sibTrans" cxnId="{3C2CBC9E-F3AA-4EBD-94D5-52A5869FA806}">
      <dgm:prSet/>
      <dgm:spPr/>
      <dgm:t>
        <a:bodyPr/>
        <a:lstStyle/>
        <a:p>
          <a:endParaRPr kumimoji="1" lang="ja-JP" altLang="en-US"/>
        </a:p>
      </dgm:t>
    </dgm:pt>
    <dgm:pt modelId="{C4B8F5E7-9804-47D6-A1C5-BAD84A697EE9}">
      <dgm:prSet custT="1"/>
      <dgm:spPr/>
      <dgm:t>
        <a:bodyPr/>
        <a:lstStyle/>
        <a:p>
          <a:r>
            <a:rPr kumimoji="1" lang="ja-JP" altLang="en-US" sz="1600" dirty="0" smtClean="0"/>
            <a:t>書き込み</a:t>
          </a:r>
          <a:endParaRPr kumimoji="1" lang="ja-JP" altLang="en-US" sz="1600" dirty="0"/>
        </a:p>
      </dgm:t>
    </dgm:pt>
    <dgm:pt modelId="{C89E6AD6-B37B-45A2-8B8D-77A33905017D}" type="parTrans" cxnId="{2FC3CEBA-3292-4F01-A531-1D19ABB2D053}">
      <dgm:prSet/>
      <dgm:spPr/>
      <dgm:t>
        <a:bodyPr/>
        <a:lstStyle/>
        <a:p>
          <a:endParaRPr kumimoji="1" lang="ja-JP" altLang="en-US"/>
        </a:p>
      </dgm:t>
    </dgm:pt>
    <dgm:pt modelId="{DBBCEAEE-5AB0-4D62-A244-7A3410B5C403}" type="sibTrans" cxnId="{2FC3CEBA-3292-4F01-A531-1D19ABB2D053}">
      <dgm:prSet/>
      <dgm:spPr/>
      <dgm:t>
        <a:bodyPr/>
        <a:lstStyle/>
        <a:p>
          <a:endParaRPr kumimoji="1" lang="ja-JP" altLang="en-US"/>
        </a:p>
      </dgm:t>
    </dgm:pt>
    <dgm:pt modelId="{AEAADFB6-9DD6-4E49-90A2-AF3196FC0C11}">
      <dgm:prSet custT="1"/>
      <dgm:spPr/>
      <dgm:t>
        <a:bodyPr/>
        <a:lstStyle/>
        <a:p>
          <a:r>
            <a:rPr kumimoji="1" lang="ja-JP" altLang="en-US" sz="1600" dirty="0" smtClean="0"/>
            <a:t>上書き</a:t>
          </a:r>
          <a:endParaRPr kumimoji="1" lang="ja-JP" altLang="en-US" sz="1600" dirty="0"/>
        </a:p>
      </dgm:t>
    </dgm:pt>
    <dgm:pt modelId="{829892AA-BA3C-4BC7-B47C-BEB646221B90}" type="parTrans" cxnId="{2FFB0737-DF8C-4163-A8D2-FDB1A511142E}">
      <dgm:prSet/>
      <dgm:spPr/>
      <dgm:t>
        <a:bodyPr/>
        <a:lstStyle/>
        <a:p>
          <a:endParaRPr kumimoji="1" lang="ja-JP" altLang="en-US"/>
        </a:p>
      </dgm:t>
    </dgm:pt>
    <dgm:pt modelId="{BC970A94-D93F-4CEF-9F46-80ECAF6AF64E}" type="sibTrans" cxnId="{2FFB0737-DF8C-4163-A8D2-FDB1A511142E}">
      <dgm:prSet/>
      <dgm:spPr/>
      <dgm:t>
        <a:bodyPr/>
        <a:lstStyle/>
        <a:p>
          <a:endParaRPr kumimoji="1" lang="ja-JP" altLang="en-US"/>
        </a:p>
      </dgm:t>
    </dgm:pt>
    <dgm:pt modelId="{65072E21-77DE-41B0-9453-BA202105F93D}">
      <dgm:prSet custT="1"/>
      <dgm:spPr/>
      <dgm:t>
        <a:bodyPr/>
        <a:lstStyle/>
        <a:p>
          <a:r>
            <a:rPr kumimoji="1" lang="ja-JP" altLang="en-US" sz="1600" dirty="0" smtClean="0"/>
            <a:t>削除</a:t>
          </a:r>
          <a:endParaRPr kumimoji="1" lang="ja-JP" altLang="en-US" sz="1600" dirty="0"/>
        </a:p>
      </dgm:t>
    </dgm:pt>
    <dgm:pt modelId="{E8456018-AD5E-4E2D-BEE7-D44CD8245A6D}" type="parTrans" cxnId="{3E830867-05BB-48E5-8208-E2A818D908E2}">
      <dgm:prSet/>
      <dgm:spPr/>
      <dgm:t>
        <a:bodyPr/>
        <a:lstStyle/>
        <a:p>
          <a:endParaRPr kumimoji="1" lang="ja-JP" altLang="en-US"/>
        </a:p>
      </dgm:t>
    </dgm:pt>
    <dgm:pt modelId="{903941AD-EFD0-4445-B30E-48C7E74ACAB7}" type="sibTrans" cxnId="{3E830867-05BB-48E5-8208-E2A818D908E2}">
      <dgm:prSet/>
      <dgm:spPr/>
      <dgm:t>
        <a:bodyPr/>
        <a:lstStyle/>
        <a:p>
          <a:endParaRPr kumimoji="1" lang="ja-JP" altLang="en-US"/>
        </a:p>
      </dgm:t>
    </dgm:pt>
    <dgm:pt modelId="{54A1F8F2-68DC-4211-A9AC-46255DD14217}">
      <dgm:prSet custT="1"/>
      <dgm:spPr/>
      <dgm:t>
        <a:bodyPr/>
        <a:lstStyle/>
        <a:p>
          <a:r>
            <a:rPr kumimoji="1" lang="en-US" altLang="ja-JP" sz="1600" dirty="0" err="1" smtClean="0"/>
            <a:t>Genesys</a:t>
          </a:r>
          <a:r>
            <a:rPr kumimoji="1" lang="ja-JP" altLang="en-US" sz="1600" dirty="0" smtClean="0"/>
            <a:t>の</a:t>
          </a:r>
          <a:r>
            <a:rPr kumimoji="1" lang="en-US" altLang="ja-JP" sz="1600" dirty="0" smtClean="0"/>
            <a:t>API</a:t>
          </a:r>
          <a:r>
            <a:rPr kumimoji="1" lang="ja-JP" altLang="en-US" sz="1600" dirty="0" smtClean="0"/>
            <a:t>を活用して実行</a:t>
          </a:r>
          <a:endParaRPr kumimoji="1" lang="ja-JP" altLang="en-US" sz="1600" dirty="0"/>
        </a:p>
      </dgm:t>
    </dgm:pt>
    <dgm:pt modelId="{87C6C856-6F13-478C-BB8B-69128252CB62}" type="parTrans" cxnId="{73365792-E0E9-4AA9-9154-07A811694354}">
      <dgm:prSet/>
      <dgm:spPr/>
      <dgm:t>
        <a:bodyPr/>
        <a:lstStyle/>
        <a:p>
          <a:endParaRPr kumimoji="1" lang="ja-JP" altLang="en-US"/>
        </a:p>
      </dgm:t>
    </dgm:pt>
    <dgm:pt modelId="{AA813C2D-47DC-4DF6-B66F-B44400304D84}" type="sibTrans" cxnId="{73365792-E0E9-4AA9-9154-07A811694354}">
      <dgm:prSet/>
      <dgm:spPr/>
      <dgm:t>
        <a:bodyPr/>
        <a:lstStyle/>
        <a:p>
          <a:endParaRPr kumimoji="1" lang="ja-JP" altLang="en-US"/>
        </a:p>
      </dgm:t>
    </dgm:pt>
    <dgm:pt modelId="{8AB3862A-92CA-45A0-B848-FDD82E054494}" type="pres">
      <dgm:prSet presAssocID="{260CC0DA-7113-4AF2-B6F0-25CD570BD56A}" presName="linearFlow" presStyleCnt="0">
        <dgm:presLayoutVars>
          <dgm:dir/>
          <dgm:animLvl val="lvl"/>
          <dgm:resizeHandles val="exact"/>
        </dgm:presLayoutVars>
      </dgm:prSet>
      <dgm:spPr/>
      <dgm:t>
        <a:bodyPr/>
        <a:lstStyle/>
        <a:p>
          <a:endParaRPr kumimoji="1" lang="ja-JP" altLang="en-US"/>
        </a:p>
      </dgm:t>
    </dgm:pt>
    <dgm:pt modelId="{AC4D39C8-FF84-448A-83ED-5D10159BE1B8}" type="pres">
      <dgm:prSet presAssocID="{6E4175EF-9168-4FB0-B52A-849B5D02F5F0}" presName="composite" presStyleCnt="0"/>
      <dgm:spPr/>
    </dgm:pt>
    <dgm:pt modelId="{F8AA3CC4-F84B-440F-8E07-4056E5871BE6}" type="pres">
      <dgm:prSet presAssocID="{6E4175EF-9168-4FB0-B52A-849B5D02F5F0}" presName="parTx" presStyleLbl="node1" presStyleIdx="0" presStyleCnt="5">
        <dgm:presLayoutVars>
          <dgm:chMax val="0"/>
          <dgm:chPref val="0"/>
          <dgm:bulletEnabled val="1"/>
        </dgm:presLayoutVars>
      </dgm:prSet>
      <dgm:spPr/>
      <dgm:t>
        <a:bodyPr/>
        <a:lstStyle/>
        <a:p>
          <a:endParaRPr kumimoji="1" lang="ja-JP" altLang="en-US"/>
        </a:p>
      </dgm:t>
    </dgm:pt>
    <dgm:pt modelId="{FA723625-237D-4EEB-8E89-EFA2EEBF3F0B}" type="pres">
      <dgm:prSet presAssocID="{6E4175EF-9168-4FB0-B52A-849B5D02F5F0}" presName="parSh" presStyleLbl="node1" presStyleIdx="0" presStyleCnt="5"/>
      <dgm:spPr/>
      <dgm:t>
        <a:bodyPr/>
        <a:lstStyle/>
        <a:p>
          <a:endParaRPr kumimoji="1" lang="ja-JP" altLang="en-US"/>
        </a:p>
      </dgm:t>
    </dgm:pt>
    <dgm:pt modelId="{F9428AEB-2EB8-4F03-9C62-B6C83A22CBB6}" type="pres">
      <dgm:prSet presAssocID="{6E4175EF-9168-4FB0-B52A-849B5D02F5F0}" presName="desTx" presStyleLbl="fgAcc1" presStyleIdx="0" presStyleCnt="5">
        <dgm:presLayoutVars>
          <dgm:bulletEnabled val="1"/>
        </dgm:presLayoutVars>
      </dgm:prSet>
      <dgm:spPr/>
      <dgm:t>
        <a:bodyPr/>
        <a:lstStyle/>
        <a:p>
          <a:endParaRPr kumimoji="1" lang="ja-JP" altLang="en-US"/>
        </a:p>
      </dgm:t>
    </dgm:pt>
    <dgm:pt modelId="{65A4CE7F-5A38-4D0C-B9F0-C252554B3D46}" type="pres">
      <dgm:prSet presAssocID="{DFF2D690-A768-4B31-A48C-14FF686FB5F7}" presName="sibTrans" presStyleLbl="sibTrans2D1" presStyleIdx="0" presStyleCnt="4"/>
      <dgm:spPr/>
      <dgm:t>
        <a:bodyPr/>
        <a:lstStyle/>
        <a:p>
          <a:endParaRPr kumimoji="1" lang="ja-JP" altLang="en-US"/>
        </a:p>
      </dgm:t>
    </dgm:pt>
    <dgm:pt modelId="{8949A493-DC20-4F7E-A4B2-082E87EAB6FD}" type="pres">
      <dgm:prSet presAssocID="{DFF2D690-A768-4B31-A48C-14FF686FB5F7}" presName="connTx" presStyleLbl="sibTrans2D1" presStyleIdx="0" presStyleCnt="4"/>
      <dgm:spPr/>
      <dgm:t>
        <a:bodyPr/>
        <a:lstStyle/>
        <a:p>
          <a:endParaRPr kumimoji="1" lang="ja-JP" altLang="en-US"/>
        </a:p>
      </dgm:t>
    </dgm:pt>
    <dgm:pt modelId="{A52D8735-52D5-4789-BD1E-4314B4384065}" type="pres">
      <dgm:prSet presAssocID="{8575F4E7-1759-40EF-BD4B-27C6E3001DC8}" presName="composite" presStyleCnt="0"/>
      <dgm:spPr/>
    </dgm:pt>
    <dgm:pt modelId="{E0891F02-0407-4202-BFE7-1301C4996E9A}" type="pres">
      <dgm:prSet presAssocID="{8575F4E7-1759-40EF-BD4B-27C6E3001DC8}" presName="parTx" presStyleLbl="node1" presStyleIdx="0" presStyleCnt="5">
        <dgm:presLayoutVars>
          <dgm:chMax val="0"/>
          <dgm:chPref val="0"/>
          <dgm:bulletEnabled val="1"/>
        </dgm:presLayoutVars>
      </dgm:prSet>
      <dgm:spPr/>
      <dgm:t>
        <a:bodyPr/>
        <a:lstStyle/>
        <a:p>
          <a:endParaRPr kumimoji="1" lang="ja-JP" altLang="en-US"/>
        </a:p>
      </dgm:t>
    </dgm:pt>
    <dgm:pt modelId="{E7B577E2-205C-4B01-BB4A-FACB3719CA81}" type="pres">
      <dgm:prSet presAssocID="{8575F4E7-1759-40EF-BD4B-27C6E3001DC8}" presName="parSh" presStyleLbl="node1" presStyleIdx="1" presStyleCnt="5"/>
      <dgm:spPr/>
      <dgm:t>
        <a:bodyPr/>
        <a:lstStyle/>
        <a:p>
          <a:endParaRPr kumimoji="1" lang="ja-JP" altLang="en-US"/>
        </a:p>
      </dgm:t>
    </dgm:pt>
    <dgm:pt modelId="{2297E1D8-E0D9-4ADA-9D7C-386DFFB4E048}" type="pres">
      <dgm:prSet presAssocID="{8575F4E7-1759-40EF-BD4B-27C6E3001DC8}" presName="desTx" presStyleLbl="fgAcc1" presStyleIdx="1" presStyleCnt="5" custScaleX="117960">
        <dgm:presLayoutVars>
          <dgm:bulletEnabled val="1"/>
        </dgm:presLayoutVars>
      </dgm:prSet>
      <dgm:spPr/>
      <dgm:t>
        <a:bodyPr/>
        <a:lstStyle/>
        <a:p>
          <a:endParaRPr kumimoji="1" lang="ja-JP" altLang="en-US"/>
        </a:p>
      </dgm:t>
    </dgm:pt>
    <dgm:pt modelId="{B768B3D6-8DE4-4E5B-BD4A-0E0A91EF878C}" type="pres">
      <dgm:prSet presAssocID="{DA02ADEA-0348-4FA7-9331-16CBE34C48D5}" presName="sibTrans" presStyleLbl="sibTrans2D1" presStyleIdx="1" presStyleCnt="4"/>
      <dgm:spPr/>
      <dgm:t>
        <a:bodyPr/>
        <a:lstStyle/>
        <a:p>
          <a:endParaRPr kumimoji="1" lang="ja-JP" altLang="en-US"/>
        </a:p>
      </dgm:t>
    </dgm:pt>
    <dgm:pt modelId="{1D4E3B5C-C11C-4B11-B8BD-473BECC3FB25}" type="pres">
      <dgm:prSet presAssocID="{DA02ADEA-0348-4FA7-9331-16CBE34C48D5}" presName="connTx" presStyleLbl="sibTrans2D1" presStyleIdx="1" presStyleCnt="4"/>
      <dgm:spPr/>
      <dgm:t>
        <a:bodyPr/>
        <a:lstStyle/>
        <a:p>
          <a:endParaRPr kumimoji="1" lang="ja-JP" altLang="en-US"/>
        </a:p>
      </dgm:t>
    </dgm:pt>
    <dgm:pt modelId="{F13D926D-DF96-4279-B59B-B672E0F233FD}" type="pres">
      <dgm:prSet presAssocID="{0887AFA7-249A-4462-AA6F-1BA66B9F0172}" presName="composite" presStyleCnt="0"/>
      <dgm:spPr/>
    </dgm:pt>
    <dgm:pt modelId="{B0BA3199-C60E-4A40-A521-AB2241EC7239}" type="pres">
      <dgm:prSet presAssocID="{0887AFA7-249A-4462-AA6F-1BA66B9F0172}" presName="parTx" presStyleLbl="node1" presStyleIdx="1" presStyleCnt="5">
        <dgm:presLayoutVars>
          <dgm:chMax val="0"/>
          <dgm:chPref val="0"/>
          <dgm:bulletEnabled val="1"/>
        </dgm:presLayoutVars>
      </dgm:prSet>
      <dgm:spPr/>
      <dgm:t>
        <a:bodyPr/>
        <a:lstStyle/>
        <a:p>
          <a:endParaRPr kumimoji="1" lang="ja-JP" altLang="en-US"/>
        </a:p>
      </dgm:t>
    </dgm:pt>
    <dgm:pt modelId="{74DD3C72-0997-4923-9059-B06F6A3686B6}" type="pres">
      <dgm:prSet presAssocID="{0887AFA7-249A-4462-AA6F-1BA66B9F0172}" presName="parSh" presStyleLbl="node1" presStyleIdx="2" presStyleCnt="5"/>
      <dgm:spPr/>
      <dgm:t>
        <a:bodyPr/>
        <a:lstStyle/>
        <a:p>
          <a:endParaRPr kumimoji="1" lang="ja-JP" altLang="en-US"/>
        </a:p>
      </dgm:t>
    </dgm:pt>
    <dgm:pt modelId="{E3B61C3C-2DF6-4E35-925C-E20015C93559}" type="pres">
      <dgm:prSet presAssocID="{0887AFA7-249A-4462-AA6F-1BA66B9F0172}" presName="desTx" presStyleLbl="fgAcc1" presStyleIdx="2" presStyleCnt="5">
        <dgm:presLayoutVars>
          <dgm:bulletEnabled val="1"/>
        </dgm:presLayoutVars>
      </dgm:prSet>
      <dgm:spPr/>
      <dgm:t>
        <a:bodyPr/>
        <a:lstStyle/>
        <a:p>
          <a:endParaRPr kumimoji="1" lang="ja-JP" altLang="en-US"/>
        </a:p>
      </dgm:t>
    </dgm:pt>
    <dgm:pt modelId="{21911A1E-3413-4836-9F16-6C48D6601D61}" type="pres">
      <dgm:prSet presAssocID="{F364389D-5B8C-4B2C-92E3-F555FE894545}" presName="sibTrans" presStyleLbl="sibTrans2D1" presStyleIdx="2" presStyleCnt="4"/>
      <dgm:spPr/>
      <dgm:t>
        <a:bodyPr/>
        <a:lstStyle/>
        <a:p>
          <a:endParaRPr kumimoji="1" lang="ja-JP" altLang="en-US"/>
        </a:p>
      </dgm:t>
    </dgm:pt>
    <dgm:pt modelId="{F1C01DA7-EF0B-43DA-B8DE-18722D9DA783}" type="pres">
      <dgm:prSet presAssocID="{F364389D-5B8C-4B2C-92E3-F555FE894545}" presName="connTx" presStyleLbl="sibTrans2D1" presStyleIdx="2" presStyleCnt="4"/>
      <dgm:spPr/>
      <dgm:t>
        <a:bodyPr/>
        <a:lstStyle/>
        <a:p>
          <a:endParaRPr kumimoji="1" lang="ja-JP" altLang="en-US"/>
        </a:p>
      </dgm:t>
    </dgm:pt>
    <dgm:pt modelId="{5413555E-F8CC-4DB8-A641-02B2F5B0FB95}" type="pres">
      <dgm:prSet presAssocID="{CDF66B80-F2AA-4C73-9BE9-BE5062066561}" presName="composite" presStyleCnt="0"/>
      <dgm:spPr/>
    </dgm:pt>
    <dgm:pt modelId="{B878D96C-CD49-4C75-937B-1CEE7B77B784}" type="pres">
      <dgm:prSet presAssocID="{CDF66B80-F2AA-4C73-9BE9-BE5062066561}" presName="parTx" presStyleLbl="node1" presStyleIdx="2" presStyleCnt="5">
        <dgm:presLayoutVars>
          <dgm:chMax val="0"/>
          <dgm:chPref val="0"/>
          <dgm:bulletEnabled val="1"/>
        </dgm:presLayoutVars>
      </dgm:prSet>
      <dgm:spPr/>
      <dgm:t>
        <a:bodyPr/>
        <a:lstStyle/>
        <a:p>
          <a:endParaRPr kumimoji="1" lang="ja-JP" altLang="en-US"/>
        </a:p>
      </dgm:t>
    </dgm:pt>
    <dgm:pt modelId="{B33D9057-9707-4579-82A7-72F37B3E2948}" type="pres">
      <dgm:prSet presAssocID="{CDF66B80-F2AA-4C73-9BE9-BE5062066561}" presName="parSh" presStyleLbl="node1" presStyleIdx="3" presStyleCnt="5"/>
      <dgm:spPr/>
      <dgm:t>
        <a:bodyPr/>
        <a:lstStyle/>
        <a:p>
          <a:endParaRPr kumimoji="1" lang="ja-JP" altLang="en-US"/>
        </a:p>
      </dgm:t>
    </dgm:pt>
    <dgm:pt modelId="{19EB5F7F-3441-4BD4-823B-9FAE9324038F}" type="pres">
      <dgm:prSet presAssocID="{CDF66B80-F2AA-4C73-9BE9-BE5062066561}" presName="desTx" presStyleLbl="fgAcc1" presStyleIdx="3" presStyleCnt="5">
        <dgm:presLayoutVars>
          <dgm:bulletEnabled val="1"/>
        </dgm:presLayoutVars>
      </dgm:prSet>
      <dgm:spPr/>
      <dgm:t>
        <a:bodyPr/>
        <a:lstStyle/>
        <a:p>
          <a:endParaRPr kumimoji="1" lang="ja-JP" altLang="en-US"/>
        </a:p>
      </dgm:t>
    </dgm:pt>
    <dgm:pt modelId="{5E1B921B-59E9-4C3C-B0C2-9D6FCAA240C8}" type="pres">
      <dgm:prSet presAssocID="{CBF67C4D-97FE-4CD9-B58B-B22ED0D1EFC4}" presName="sibTrans" presStyleLbl="sibTrans2D1" presStyleIdx="3" presStyleCnt="4"/>
      <dgm:spPr/>
      <dgm:t>
        <a:bodyPr/>
        <a:lstStyle/>
        <a:p>
          <a:endParaRPr kumimoji="1" lang="ja-JP" altLang="en-US"/>
        </a:p>
      </dgm:t>
    </dgm:pt>
    <dgm:pt modelId="{751C90F4-DC12-4B8C-A3D9-9CA023AC2B2F}" type="pres">
      <dgm:prSet presAssocID="{CBF67C4D-97FE-4CD9-B58B-B22ED0D1EFC4}" presName="connTx" presStyleLbl="sibTrans2D1" presStyleIdx="3" presStyleCnt="4"/>
      <dgm:spPr/>
      <dgm:t>
        <a:bodyPr/>
        <a:lstStyle/>
        <a:p>
          <a:endParaRPr kumimoji="1" lang="ja-JP" altLang="en-US"/>
        </a:p>
      </dgm:t>
    </dgm:pt>
    <dgm:pt modelId="{63F95CA7-CCEC-4CAA-AB34-9B2BDD04145F}" type="pres">
      <dgm:prSet presAssocID="{2692B87D-DDE7-4082-AAAA-72F8B2F10C2E}" presName="composite" presStyleCnt="0"/>
      <dgm:spPr/>
    </dgm:pt>
    <dgm:pt modelId="{A2DCE6C8-4AB8-4B12-B095-4897A7883FD6}" type="pres">
      <dgm:prSet presAssocID="{2692B87D-DDE7-4082-AAAA-72F8B2F10C2E}" presName="parTx" presStyleLbl="node1" presStyleIdx="3" presStyleCnt="5">
        <dgm:presLayoutVars>
          <dgm:chMax val="0"/>
          <dgm:chPref val="0"/>
          <dgm:bulletEnabled val="1"/>
        </dgm:presLayoutVars>
      </dgm:prSet>
      <dgm:spPr/>
      <dgm:t>
        <a:bodyPr/>
        <a:lstStyle/>
        <a:p>
          <a:endParaRPr kumimoji="1" lang="ja-JP" altLang="en-US"/>
        </a:p>
      </dgm:t>
    </dgm:pt>
    <dgm:pt modelId="{B0FD9C1B-508F-4979-BAED-F092AEFAAB10}" type="pres">
      <dgm:prSet presAssocID="{2692B87D-DDE7-4082-AAAA-72F8B2F10C2E}" presName="parSh" presStyleLbl="node1" presStyleIdx="4" presStyleCnt="5"/>
      <dgm:spPr/>
      <dgm:t>
        <a:bodyPr/>
        <a:lstStyle/>
        <a:p>
          <a:endParaRPr kumimoji="1" lang="ja-JP" altLang="en-US"/>
        </a:p>
      </dgm:t>
    </dgm:pt>
    <dgm:pt modelId="{81774F21-5469-45AC-9854-619C2C158415}" type="pres">
      <dgm:prSet presAssocID="{2692B87D-DDE7-4082-AAAA-72F8B2F10C2E}" presName="desTx" presStyleLbl="fgAcc1" presStyleIdx="4" presStyleCnt="5">
        <dgm:presLayoutVars>
          <dgm:bulletEnabled val="1"/>
        </dgm:presLayoutVars>
      </dgm:prSet>
      <dgm:spPr/>
      <dgm:t>
        <a:bodyPr/>
        <a:lstStyle/>
        <a:p>
          <a:endParaRPr kumimoji="1" lang="ja-JP" altLang="en-US"/>
        </a:p>
      </dgm:t>
    </dgm:pt>
  </dgm:ptLst>
  <dgm:cxnLst>
    <dgm:cxn modelId="{2275ACB6-C1C9-46D4-8F05-37FF057106CF}" srcId="{8575F4E7-1759-40EF-BD4B-27C6E3001DC8}" destId="{524D4D73-E9F7-40EC-B883-791BECD18FE8}" srcOrd="2" destOrd="0" parTransId="{361CE902-959F-4A78-9933-3BB68BD7C1F3}" sibTransId="{8081E01A-DE35-4122-9C71-29C7CEF9679F}"/>
    <dgm:cxn modelId="{3C2CBC9E-F3AA-4EBD-94D5-52A5869FA806}" srcId="{CDF66B80-F2AA-4C73-9BE9-BE5062066561}" destId="{ECE45B6E-DA83-49A0-8392-600179D75F58}" srcOrd="0" destOrd="0" parTransId="{1354B5FD-2FEF-4712-9DB8-DAF781E02E3B}" sibTransId="{E5A163DE-99CF-44BE-9477-23B590119417}"/>
    <dgm:cxn modelId="{968FEBE3-7027-4854-9309-858B904FFDCA}" type="presOf" srcId="{CDF66B80-F2AA-4C73-9BE9-BE5062066561}" destId="{B878D96C-CD49-4C75-937B-1CEE7B77B784}" srcOrd="0" destOrd="0" presId="urn:microsoft.com/office/officeart/2005/8/layout/process3"/>
    <dgm:cxn modelId="{A2ED6E1F-3C50-4196-BC67-FD5199D1171E}" type="presOf" srcId="{DFF2D690-A768-4B31-A48C-14FF686FB5F7}" destId="{65A4CE7F-5A38-4D0C-B9F0-C252554B3D46}" srcOrd="0" destOrd="0" presId="urn:microsoft.com/office/officeart/2005/8/layout/process3"/>
    <dgm:cxn modelId="{A434CC65-3EAF-41F7-B757-F3F1BDB99F3E}" type="presOf" srcId="{DE72EABA-B3BB-4E60-945E-6F862675E018}" destId="{E3B61C3C-2DF6-4E35-925C-E20015C93559}" srcOrd="0" destOrd="0" presId="urn:microsoft.com/office/officeart/2005/8/layout/process3"/>
    <dgm:cxn modelId="{BE0A275D-6C51-4694-AF2F-C2E20E0E06B2}" type="presOf" srcId="{F364389D-5B8C-4B2C-92E3-F555FE894545}" destId="{F1C01DA7-EF0B-43DA-B8DE-18722D9DA783}" srcOrd="1" destOrd="0" presId="urn:microsoft.com/office/officeart/2005/8/layout/process3"/>
    <dgm:cxn modelId="{C24F1F4B-988C-4E97-932E-F41BD9EFFFAD}" type="presOf" srcId="{524D4D73-E9F7-40EC-B883-791BECD18FE8}" destId="{2297E1D8-E0D9-4ADA-9D7C-386DFFB4E048}" srcOrd="0" destOrd="2" presId="urn:microsoft.com/office/officeart/2005/8/layout/process3"/>
    <dgm:cxn modelId="{9FE78AA6-7569-446F-BDEA-7C0A86234AAA}" type="presOf" srcId="{260CC0DA-7113-4AF2-B6F0-25CD570BD56A}" destId="{8AB3862A-92CA-45A0-B848-FDD82E054494}" srcOrd="0" destOrd="0" presId="urn:microsoft.com/office/officeart/2005/8/layout/process3"/>
    <dgm:cxn modelId="{A51074EB-2E1D-4807-8C96-AEF9F289EAD0}" srcId="{260CC0DA-7113-4AF2-B6F0-25CD570BD56A}" destId="{6E4175EF-9168-4FB0-B52A-849B5D02F5F0}" srcOrd="0" destOrd="0" parTransId="{C54BF2F7-7033-4852-99D7-13111AF8592D}" sibTransId="{DFF2D690-A768-4B31-A48C-14FF686FB5F7}"/>
    <dgm:cxn modelId="{B5F44862-4419-4DC9-BF78-46C1957158DF}" srcId="{6E4175EF-9168-4FB0-B52A-849B5D02F5F0}" destId="{40B19940-54F9-4C94-BA1A-5E3C991AD934}" srcOrd="0" destOrd="0" parTransId="{95476E36-FF8B-4A35-811C-F8F562126E62}" sibTransId="{49AAB8DD-43D7-4F94-9387-0AA97291919E}"/>
    <dgm:cxn modelId="{144B6040-35B9-4B50-986C-EC78B4E92253}" srcId="{8575F4E7-1759-40EF-BD4B-27C6E3001DC8}" destId="{C6807C73-1E15-4F0D-9DFE-8AD10C97E622}" srcOrd="0" destOrd="0" parTransId="{D4C00392-9E76-4956-AEE2-E3AE919D6B5B}" sibTransId="{D1CE923B-BC28-4CDF-BD70-CBFA98BA5254}"/>
    <dgm:cxn modelId="{86001D59-BDAF-4B27-A793-BE007036949D}" type="presOf" srcId="{8575F4E7-1759-40EF-BD4B-27C6E3001DC8}" destId="{E0891F02-0407-4202-BFE7-1301C4996E9A}" srcOrd="0" destOrd="0" presId="urn:microsoft.com/office/officeart/2005/8/layout/process3"/>
    <dgm:cxn modelId="{7F806559-8C8B-49A6-8A0F-0A09AFB36EF0}" type="presOf" srcId="{40B19940-54F9-4C94-BA1A-5E3C991AD934}" destId="{F9428AEB-2EB8-4F03-9C62-B6C83A22CBB6}" srcOrd="0" destOrd="0" presId="urn:microsoft.com/office/officeart/2005/8/layout/process3"/>
    <dgm:cxn modelId="{3C93BEBF-5E37-408C-B536-69E9FB101BCE}" srcId="{8575F4E7-1759-40EF-BD4B-27C6E3001DC8}" destId="{86A5CCC2-C861-4346-B807-6C989D0662B6}" srcOrd="1" destOrd="0" parTransId="{46AF7513-A698-44AE-A492-52274BE59E00}" sibTransId="{B3593AD8-D484-4AE8-A187-63CE9BAAA2A7}"/>
    <dgm:cxn modelId="{A5BF2846-5971-4EE1-B50C-C16CE55685D6}" srcId="{260CC0DA-7113-4AF2-B6F0-25CD570BD56A}" destId="{2692B87D-DDE7-4082-AAAA-72F8B2F10C2E}" srcOrd="4" destOrd="0" parTransId="{9D31B01D-8CF7-437A-A2CD-71B9D19A87F0}" sibTransId="{89713594-683B-4105-AE14-481AC70C1E66}"/>
    <dgm:cxn modelId="{B6D7C794-C2BD-44A9-943A-8D560D313A45}" srcId="{0887AFA7-249A-4462-AA6F-1BA66B9F0172}" destId="{E844FD1D-4F1F-492D-8E45-B33C3FA7C8B6}" srcOrd="1" destOrd="0" parTransId="{CD14A993-0D14-4689-B686-FC2456098F7D}" sibTransId="{959F9A18-0D9A-4C02-954D-6AFDEDA98AB0}"/>
    <dgm:cxn modelId="{C26ED385-0368-4B1A-B754-0FC2302060DC}" type="presOf" srcId="{8575F4E7-1759-40EF-BD4B-27C6E3001DC8}" destId="{E7B577E2-205C-4B01-BB4A-FACB3719CA81}" srcOrd="1" destOrd="0" presId="urn:microsoft.com/office/officeart/2005/8/layout/process3"/>
    <dgm:cxn modelId="{95C0AF63-715F-4A3C-9725-AA2EC5A4A5A6}" type="presOf" srcId="{6E4175EF-9168-4FB0-B52A-849B5D02F5F0}" destId="{F8AA3CC4-F84B-440F-8E07-4056E5871BE6}" srcOrd="0" destOrd="0" presId="urn:microsoft.com/office/officeart/2005/8/layout/process3"/>
    <dgm:cxn modelId="{030805A4-F0E4-4E47-B7C7-2A5AE735062D}" type="presOf" srcId="{DFF2D690-A768-4B31-A48C-14FF686FB5F7}" destId="{8949A493-DC20-4F7E-A4B2-082E87EAB6FD}" srcOrd="1" destOrd="0" presId="urn:microsoft.com/office/officeart/2005/8/layout/process3"/>
    <dgm:cxn modelId="{67222AC8-9F80-4752-94DE-403AB91AB9AD}" type="presOf" srcId="{65072E21-77DE-41B0-9453-BA202105F93D}" destId="{19EB5F7F-3441-4BD4-823B-9FAE9324038F}" srcOrd="0" destOrd="3" presId="urn:microsoft.com/office/officeart/2005/8/layout/process3"/>
    <dgm:cxn modelId="{73365792-E0E9-4AA9-9154-07A811694354}" srcId="{2692B87D-DDE7-4082-AAAA-72F8B2F10C2E}" destId="{54A1F8F2-68DC-4211-A9AC-46255DD14217}" srcOrd="0" destOrd="0" parTransId="{87C6C856-6F13-478C-BB8B-69128252CB62}" sibTransId="{AA813C2D-47DC-4DF6-B66F-B44400304D84}"/>
    <dgm:cxn modelId="{ABF96A4A-E29B-4D2D-8CA6-EED1823A26F8}" type="presOf" srcId="{3588B934-F386-414A-9E09-43566EB48CC9}" destId="{F9428AEB-2EB8-4F03-9C62-B6C83A22CBB6}" srcOrd="0" destOrd="2" presId="urn:microsoft.com/office/officeart/2005/8/layout/process3"/>
    <dgm:cxn modelId="{E020ADAD-FFFD-4C34-BC89-BB6CFDBD7F38}" type="presOf" srcId="{DA02ADEA-0348-4FA7-9331-16CBE34C48D5}" destId="{B768B3D6-8DE4-4E5B-BD4A-0E0A91EF878C}" srcOrd="0" destOrd="0" presId="urn:microsoft.com/office/officeart/2005/8/layout/process3"/>
    <dgm:cxn modelId="{E19F7E41-FE03-445D-83F2-C880F41C33E7}" srcId="{260CC0DA-7113-4AF2-B6F0-25CD570BD56A}" destId="{0887AFA7-249A-4462-AA6F-1BA66B9F0172}" srcOrd="2" destOrd="0" parTransId="{3DAFC333-4742-46EF-8528-A904A1FF2E29}" sibTransId="{F364389D-5B8C-4B2C-92E3-F555FE894545}"/>
    <dgm:cxn modelId="{D38A9F8A-BBE5-4AD0-82B7-D077289275DF}" type="presOf" srcId="{DA02ADEA-0348-4FA7-9331-16CBE34C48D5}" destId="{1D4E3B5C-C11C-4B11-B8BD-473BECC3FB25}" srcOrd="1" destOrd="0" presId="urn:microsoft.com/office/officeart/2005/8/layout/process3"/>
    <dgm:cxn modelId="{2FC3CEBA-3292-4F01-A531-1D19ABB2D053}" srcId="{CDF66B80-F2AA-4C73-9BE9-BE5062066561}" destId="{C4B8F5E7-9804-47D6-A1C5-BAD84A697EE9}" srcOrd="1" destOrd="0" parTransId="{C89E6AD6-B37B-45A2-8B8D-77A33905017D}" sibTransId="{DBBCEAEE-5AB0-4D62-A244-7A3410B5C403}"/>
    <dgm:cxn modelId="{BF8D9D4D-32BE-4C8C-B44B-A5C7B0E9830E}" type="presOf" srcId="{CBF67C4D-97FE-4CD9-B58B-B22ED0D1EFC4}" destId="{5E1B921B-59E9-4C3C-B0C2-9D6FCAA240C8}" srcOrd="0" destOrd="0" presId="urn:microsoft.com/office/officeart/2005/8/layout/process3"/>
    <dgm:cxn modelId="{FC2D7711-9E1F-4AC1-A3AD-0B4CBF7501F6}" type="presOf" srcId="{0887AFA7-249A-4462-AA6F-1BA66B9F0172}" destId="{74DD3C72-0997-4923-9059-B06F6A3686B6}" srcOrd="1" destOrd="0" presId="urn:microsoft.com/office/officeart/2005/8/layout/process3"/>
    <dgm:cxn modelId="{9174F9AC-2840-4D97-A122-A1CE7C83EA0C}" srcId="{0887AFA7-249A-4462-AA6F-1BA66B9F0172}" destId="{DE72EABA-B3BB-4E60-945E-6F862675E018}" srcOrd="0" destOrd="0" parTransId="{52C43976-EA89-41CC-B2EA-6071168E0AD9}" sibTransId="{0B18FF77-A5D7-4435-95E5-31C845A8377A}"/>
    <dgm:cxn modelId="{2FFB0737-DF8C-4163-A8D2-FDB1A511142E}" srcId="{CDF66B80-F2AA-4C73-9BE9-BE5062066561}" destId="{AEAADFB6-9DD6-4E49-90A2-AF3196FC0C11}" srcOrd="2" destOrd="0" parTransId="{829892AA-BA3C-4BC7-B47C-BEB646221B90}" sibTransId="{BC970A94-D93F-4CEF-9F46-80ECAF6AF64E}"/>
    <dgm:cxn modelId="{15BD6552-3B89-4CF6-8AFE-FC8DDA806E5D}" type="presOf" srcId="{C4B8F5E7-9804-47D6-A1C5-BAD84A697EE9}" destId="{19EB5F7F-3441-4BD4-823B-9FAE9324038F}" srcOrd="0" destOrd="1" presId="urn:microsoft.com/office/officeart/2005/8/layout/process3"/>
    <dgm:cxn modelId="{3E830867-05BB-48E5-8208-E2A818D908E2}" srcId="{CDF66B80-F2AA-4C73-9BE9-BE5062066561}" destId="{65072E21-77DE-41B0-9453-BA202105F93D}" srcOrd="3" destOrd="0" parTransId="{E8456018-AD5E-4E2D-BEE7-D44CD8245A6D}" sibTransId="{903941AD-EFD0-4445-B30E-48C7E74ACAB7}"/>
    <dgm:cxn modelId="{67A25906-BBC5-47E9-9DA8-D9C285BA9589}" type="presOf" srcId="{7E01A15E-8D46-434F-BBE8-56763E430230}" destId="{F9428AEB-2EB8-4F03-9C62-B6C83A22CBB6}" srcOrd="0" destOrd="4" presId="urn:microsoft.com/office/officeart/2005/8/layout/process3"/>
    <dgm:cxn modelId="{A29F6615-E3DD-4CD5-B3FA-EA7FE93B230A}" type="presOf" srcId="{54A1F8F2-68DC-4211-A9AC-46255DD14217}" destId="{81774F21-5469-45AC-9854-619C2C158415}" srcOrd="0" destOrd="0" presId="urn:microsoft.com/office/officeart/2005/8/layout/process3"/>
    <dgm:cxn modelId="{F9D11F88-98E1-4705-A23F-6A6ECFA79A79}" type="presOf" srcId="{E844FD1D-4F1F-492D-8E45-B33C3FA7C8B6}" destId="{E3B61C3C-2DF6-4E35-925C-E20015C93559}" srcOrd="0" destOrd="1" presId="urn:microsoft.com/office/officeart/2005/8/layout/process3"/>
    <dgm:cxn modelId="{526D2A9E-5B85-4E7D-AE60-AF3D5D133EB4}" type="presOf" srcId="{A35A7A7E-8C02-4CAA-B6D2-EC83A4DA189A}" destId="{F9428AEB-2EB8-4F03-9C62-B6C83A22CBB6}" srcOrd="0" destOrd="3" presId="urn:microsoft.com/office/officeart/2005/8/layout/process3"/>
    <dgm:cxn modelId="{738C1C1E-8FE5-49C6-BB18-8475B46E0283}" srcId="{6E4175EF-9168-4FB0-B52A-849B5D02F5F0}" destId="{3588B934-F386-414A-9E09-43566EB48CC9}" srcOrd="2" destOrd="0" parTransId="{3336B630-6D00-4307-9BA1-B0C73BCA7106}" sibTransId="{9487A3E3-17F8-4239-8E57-5F4FE7DF7EFF}"/>
    <dgm:cxn modelId="{3A8E48F0-9F5C-4A3D-985A-A114CB33BFF4}" type="presOf" srcId="{CDF66B80-F2AA-4C73-9BE9-BE5062066561}" destId="{B33D9057-9707-4579-82A7-72F37B3E2948}" srcOrd="1" destOrd="0" presId="urn:microsoft.com/office/officeart/2005/8/layout/process3"/>
    <dgm:cxn modelId="{06C78559-1DDC-42F6-A2F2-A30B49E40C79}" type="presOf" srcId="{86A5CCC2-C861-4346-B807-6C989D0662B6}" destId="{2297E1D8-E0D9-4ADA-9D7C-386DFFB4E048}" srcOrd="0" destOrd="1" presId="urn:microsoft.com/office/officeart/2005/8/layout/process3"/>
    <dgm:cxn modelId="{3158A575-F01C-4F55-A392-83D4A8EB4A55}" type="presOf" srcId="{0887AFA7-249A-4462-AA6F-1BA66B9F0172}" destId="{B0BA3199-C60E-4A40-A521-AB2241EC7239}" srcOrd="0" destOrd="0" presId="urn:microsoft.com/office/officeart/2005/8/layout/process3"/>
    <dgm:cxn modelId="{ED2A1B4F-934D-4198-8B19-052C69EC132F}" srcId="{6E4175EF-9168-4FB0-B52A-849B5D02F5F0}" destId="{7E01A15E-8D46-434F-BBE8-56763E430230}" srcOrd="4" destOrd="0" parTransId="{691FD92E-533C-4348-B45F-5EAC89EE7D7D}" sibTransId="{F59D87AA-210A-4447-A144-15F012E000BC}"/>
    <dgm:cxn modelId="{DF89140D-3F09-41A8-869C-DDE5EACC737D}" srcId="{6E4175EF-9168-4FB0-B52A-849B5D02F5F0}" destId="{A35A7A7E-8C02-4CAA-B6D2-EC83A4DA189A}" srcOrd="3" destOrd="0" parTransId="{78AC4C8E-A6AD-46CC-A8E3-1436B78F3B46}" sibTransId="{1C8D1B33-66FC-4681-A837-4484A9A10324}"/>
    <dgm:cxn modelId="{80A31729-3A78-400A-AC37-67378DEFD7E2}" type="presOf" srcId="{2692B87D-DDE7-4082-AAAA-72F8B2F10C2E}" destId="{A2DCE6C8-4AB8-4B12-B095-4897A7883FD6}" srcOrd="0" destOrd="0" presId="urn:microsoft.com/office/officeart/2005/8/layout/process3"/>
    <dgm:cxn modelId="{F1CB8069-BFB5-431A-9D42-19EB1FC2510D}" srcId="{0887AFA7-249A-4462-AA6F-1BA66B9F0172}" destId="{D3F48D4E-8A69-4B84-B0D5-E5F4DDD06190}" srcOrd="2" destOrd="0" parTransId="{27F9A3D3-6D57-4D55-A6E7-8F9231FF026B}" sibTransId="{FEF0D838-00DF-4101-8552-D53537DB346B}"/>
    <dgm:cxn modelId="{20E00CB0-CDDB-448B-AD18-A927775EDFCE}" type="presOf" srcId="{D3F48D4E-8A69-4B84-B0D5-E5F4DDD06190}" destId="{E3B61C3C-2DF6-4E35-925C-E20015C93559}" srcOrd="0" destOrd="2" presId="urn:microsoft.com/office/officeart/2005/8/layout/process3"/>
    <dgm:cxn modelId="{86E37AC9-34B6-4428-97EC-76E541E6D7CF}" type="presOf" srcId="{ECE45B6E-DA83-49A0-8392-600179D75F58}" destId="{19EB5F7F-3441-4BD4-823B-9FAE9324038F}" srcOrd="0" destOrd="0" presId="urn:microsoft.com/office/officeart/2005/8/layout/process3"/>
    <dgm:cxn modelId="{0551F6C2-90D3-48F5-A26D-1B2499391DC5}" srcId="{260CC0DA-7113-4AF2-B6F0-25CD570BD56A}" destId="{8575F4E7-1759-40EF-BD4B-27C6E3001DC8}" srcOrd="1" destOrd="0" parTransId="{49F78A9C-A8E0-45A4-A0ED-9BF321A18D32}" sibTransId="{DA02ADEA-0348-4FA7-9331-16CBE34C48D5}"/>
    <dgm:cxn modelId="{33CBD468-5A4C-4C5F-B37F-BADF2582F48D}" type="presOf" srcId="{AEAADFB6-9DD6-4E49-90A2-AF3196FC0C11}" destId="{19EB5F7F-3441-4BD4-823B-9FAE9324038F}" srcOrd="0" destOrd="2" presId="urn:microsoft.com/office/officeart/2005/8/layout/process3"/>
    <dgm:cxn modelId="{6FA755EC-60C4-4CF0-9704-EB5B0D182136}" type="presOf" srcId="{CBF67C4D-97FE-4CD9-B58B-B22ED0D1EFC4}" destId="{751C90F4-DC12-4B8C-A3D9-9CA023AC2B2F}" srcOrd="1" destOrd="0" presId="urn:microsoft.com/office/officeart/2005/8/layout/process3"/>
    <dgm:cxn modelId="{7E5F968A-2386-4C48-8096-2F802C2D02BE}" type="presOf" srcId="{C6807C73-1E15-4F0D-9DFE-8AD10C97E622}" destId="{2297E1D8-E0D9-4ADA-9D7C-386DFFB4E048}" srcOrd="0" destOrd="0" presId="urn:microsoft.com/office/officeart/2005/8/layout/process3"/>
    <dgm:cxn modelId="{A60BA719-A3AF-4CB9-9B08-A9B8AFF6F6B8}" srcId="{260CC0DA-7113-4AF2-B6F0-25CD570BD56A}" destId="{CDF66B80-F2AA-4C73-9BE9-BE5062066561}" srcOrd="3" destOrd="0" parTransId="{987564E3-E3DE-4DA5-AF80-43717FABAE62}" sibTransId="{CBF67C4D-97FE-4CD9-B58B-B22ED0D1EFC4}"/>
    <dgm:cxn modelId="{3A33A0CC-D44F-4380-ACFA-E3858C92387A}" type="presOf" srcId="{2692B87D-DDE7-4082-AAAA-72F8B2F10C2E}" destId="{B0FD9C1B-508F-4979-BAED-F092AEFAAB10}" srcOrd="1" destOrd="0" presId="urn:microsoft.com/office/officeart/2005/8/layout/process3"/>
    <dgm:cxn modelId="{7344F216-DBAE-4874-82A3-C7AA6B9B8D7E}" type="presOf" srcId="{F364389D-5B8C-4B2C-92E3-F555FE894545}" destId="{21911A1E-3413-4836-9F16-6C48D6601D61}" srcOrd="0" destOrd="0" presId="urn:microsoft.com/office/officeart/2005/8/layout/process3"/>
    <dgm:cxn modelId="{5B5E12F1-14F7-4166-8D1D-1F78DB9BEAA5}" type="presOf" srcId="{4EA61E47-CE63-4675-A6B7-D70D8A0A6CBD}" destId="{F9428AEB-2EB8-4F03-9C62-B6C83A22CBB6}" srcOrd="0" destOrd="1" presId="urn:microsoft.com/office/officeart/2005/8/layout/process3"/>
    <dgm:cxn modelId="{D9CE4841-9340-450C-8A70-3EE86A76FB1E}" srcId="{6E4175EF-9168-4FB0-B52A-849B5D02F5F0}" destId="{4EA61E47-CE63-4675-A6B7-D70D8A0A6CBD}" srcOrd="1" destOrd="0" parTransId="{3467964F-540B-4E8B-9804-6F439270400A}" sibTransId="{DE5243A4-DC77-4537-B8A6-336C77F5E73C}"/>
    <dgm:cxn modelId="{C74599F2-3E02-47C2-BF41-F767939135C5}" type="presOf" srcId="{6E4175EF-9168-4FB0-B52A-849B5D02F5F0}" destId="{FA723625-237D-4EEB-8E89-EFA2EEBF3F0B}" srcOrd="1" destOrd="0" presId="urn:microsoft.com/office/officeart/2005/8/layout/process3"/>
    <dgm:cxn modelId="{A9FD441F-F9EB-4884-8327-FF2FB78256AA}" type="presParOf" srcId="{8AB3862A-92CA-45A0-B848-FDD82E054494}" destId="{AC4D39C8-FF84-448A-83ED-5D10159BE1B8}" srcOrd="0" destOrd="0" presId="urn:microsoft.com/office/officeart/2005/8/layout/process3"/>
    <dgm:cxn modelId="{059685D9-0D25-4320-B2CB-D64646847D15}" type="presParOf" srcId="{AC4D39C8-FF84-448A-83ED-5D10159BE1B8}" destId="{F8AA3CC4-F84B-440F-8E07-4056E5871BE6}" srcOrd="0" destOrd="0" presId="urn:microsoft.com/office/officeart/2005/8/layout/process3"/>
    <dgm:cxn modelId="{FBB7F77C-D427-47EF-A906-5692EAD35D7E}" type="presParOf" srcId="{AC4D39C8-FF84-448A-83ED-5D10159BE1B8}" destId="{FA723625-237D-4EEB-8E89-EFA2EEBF3F0B}" srcOrd="1" destOrd="0" presId="urn:microsoft.com/office/officeart/2005/8/layout/process3"/>
    <dgm:cxn modelId="{BE269572-96CD-4F15-9BBF-B140966257EF}" type="presParOf" srcId="{AC4D39C8-FF84-448A-83ED-5D10159BE1B8}" destId="{F9428AEB-2EB8-4F03-9C62-B6C83A22CBB6}" srcOrd="2" destOrd="0" presId="urn:microsoft.com/office/officeart/2005/8/layout/process3"/>
    <dgm:cxn modelId="{0332C140-5527-4010-A517-3DF5C2AF1257}" type="presParOf" srcId="{8AB3862A-92CA-45A0-B848-FDD82E054494}" destId="{65A4CE7F-5A38-4D0C-B9F0-C252554B3D46}" srcOrd="1" destOrd="0" presId="urn:microsoft.com/office/officeart/2005/8/layout/process3"/>
    <dgm:cxn modelId="{CDAEBE38-4B6E-4DDF-8705-BB3ED19C0067}" type="presParOf" srcId="{65A4CE7F-5A38-4D0C-B9F0-C252554B3D46}" destId="{8949A493-DC20-4F7E-A4B2-082E87EAB6FD}" srcOrd="0" destOrd="0" presId="urn:microsoft.com/office/officeart/2005/8/layout/process3"/>
    <dgm:cxn modelId="{CCA955D0-C0F0-4A29-BBD1-95083BA63130}" type="presParOf" srcId="{8AB3862A-92CA-45A0-B848-FDD82E054494}" destId="{A52D8735-52D5-4789-BD1E-4314B4384065}" srcOrd="2" destOrd="0" presId="urn:microsoft.com/office/officeart/2005/8/layout/process3"/>
    <dgm:cxn modelId="{4524B0EB-06EF-476C-8A46-E78E91FEC4A7}" type="presParOf" srcId="{A52D8735-52D5-4789-BD1E-4314B4384065}" destId="{E0891F02-0407-4202-BFE7-1301C4996E9A}" srcOrd="0" destOrd="0" presId="urn:microsoft.com/office/officeart/2005/8/layout/process3"/>
    <dgm:cxn modelId="{A6681BCA-BB07-486F-836B-B31030943FA0}" type="presParOf" srcId="{A52D8735-52D5-4789-BD1E-4314B4384065}" destId="{E7B577E2-205C-4B01-BB4A-FACB3719CA81}" srcOrd="1" destOrd="0" presId="urn:microsoft.com/office/officeart/2005/8/layout/process3"/>
    <dgm:cxn modelId="{CFC7CDA0-7E56-46A5-895E-6F682A9324AD}" type="presParOf" srcId="{A52D8735-52D5-4789-BD1E-4314B4384065}" destId="{2297E1D8-E0D9-4ADA-9D7C-386DFFB4E048}" srcOrd="2" destOrd="0" presId="urn:microsoft.com/office/officeart/2005/8/layout/process3"/>
    <dgm:cxn modelId="{C4D32C80-46FF-4546-818B-CD5D7C17BEBA}" type="presParOf" srcId="{8AB3862A-92CA-45A0-B848-FDD82E054494}" destId="{B768B3D6-8DE4-4E5B-BD4A-0E0A91EF878C}" srcOrd="3" destOrd="0" presId="urn:microsoft.com/office/officeart/2005/8/layout/process3"/>
    <dgm:cxn modelId="{A7B066AC-B386-4CE3-B305-18B288D38EDE}" type="presParOf" srcId="{B768B3D6-8DE4-4E5B-BD4A-0E0A91EF878C}" destId="{1D4E3B5C-C11C-4B11-B8BD-473BECC3FB25}" srcOrd="0" destOrd="0" presId="urn:microsoft.com/office/officeart/2005/8/layout/process3"/>
    <dgm:cxn modelId="{6379D1A0-CDF8-4966-B8DA-E5008047F14E}" type="presParOf" srcId="{8AB3862A-92CA-45A0-B848-FDD82E054494}" destId="{F13D926D-DF96-4279-B59B-B672E0F233FD}" srcOrd="4" destOrd="0" presId="urn:microsoft.com/office/officeart/2005/8/layout/process3"/>
    <dgm:cxn modelId="{A48116E0-39CB-4BA9-9C71-A321D772655B}" type="presParOf" srcId="{F13D926D-DF96-4279-B59B-B672E0F233FD}" destId="{B0BA3199-C60E-4A40-A521-AB2241EC7239}" srcOrd="0" destOrd="0" presId="urn:microsoft.com/office/officeart/2005/8/layout/process3"/>
    <dgm:cxn modelId="{05B18887-48DA-4E92-A6CB-C6F45D49D9E5}" type="presParOf" srcId="{F13D926D-DF96-4279-B59B-B672E0F233FD}" destId="{74DD3C72-0997-4923-9059-B06F6A3686B6}" srcOrd="1" destOrd="0" presId="urn:microsoft.com/office/officeart/2005/8/layout/process3"/>
    <dgm:cxn modelId="{B3070CA2-6D87-48A9-AC78-CDFF612D79D3}" type="presParOf" srcId="{F13D926D-DF96-4279-B59B-B672E0F233FD}" destId="{E3B61C3C-2DF6-4E35-925C-E20015C93559}" srcOrd="2" destOrd="0" presId="urn:microsoft.com/office/officeart/2005/8/layout/process3"/>
    <dgm:cxn modelId="{22EFA79A-96CC-483E-A4AB-863E92285A28}" type="presParOf" srcId="{8AB3862A-92CA-45A0-B848-FDD82E054494}" destId="{21911A1E-3413-4836-9F16-6C48D6601D61}" srcOrd="5" destOrd="0" presId="urn:microsoft.com/office/officeart/2005/8/layout/process3"/>
    <dgm:cxn modelId="{CE73AE84-6E25-4D8A-B2C3-C7F1D76D3D4E}" type="presParOf" srcId="{21911A1E-3413-4836-9F16-6C48D6601D61}" destId="{F1C01DA7-EF0B-43DA-B8DE-18722D9DA783}" srcOrd="0" destOrd="0" presId="urn:microsoft.com/office/officeart/2005/8/layout/process3"/>
    <dgm:cxn modelId="{62D8365D-6AAD-4ED3-9A39-6E7079D4C344}" type="presParOf" srcId="{8AB3862A-92CA-45A0-B848-FDD82E054494}" destId="{5413555E-F8CC-4DB8-A641-02B2F5B0FB95}" srcOrd="6" destOrd="0" presId="urn:microsoft.com/office/officeart/2005/8/layout/process3"/>
    <dgm:cxn modelId="{66213E1E-2B59-4C47-89BE-F9B8FCBC69EF}" type="presParOf" srcId="{5413555E-F8CC-4DB8-A641-02B2F5B0FB95}" destId="{B878D96C-CD49-4C75-937B-1CEE7B77B784}" srcOrd="0" destOrd="0" presId="urn:microsoft.com/office/officeart/2005/8/layout/process3"/>
    <dgm:cxn modelId="{562247D7-5E99-44AD-890C-078726A9FDB9}" type="presParOf" srcId="{5413555E-F8CC-4DB8-A641-02B2F5B0FB95}" destId="{B33D9057-9707-4579-82A7-72F37B3E2948}" srcOrd="1" destOrd="0" presId="urn:microsoft.com/office/officeart/2005/8/layout/process3"/>
    <dgm:cxn modelId="{E6C8A40C-A859-4A5E-AD98-FFB07CB54542}" type="presParOf" srcId="{5413555E-F8CC-4DB8-A641-02B2F5B0FB95}" destId="{19EB5F7F-3441-4BD4-823B-9FAE9324038F}" srcOrd="2" destOrd="0" presId="urn:microsoft.com/office/officeart/2005/8/layout/process3"/>
    <dgm:cxn modelId="{8BC97331-2023-4FF3-9018-27987FE88851}" type="presParOf" srcId="{8AB3862A-92CA-45A0-B848-FDD82E054494}" destId="{5E1B921B-59E9-4C3C-B0C2-9D6FCAA240C8}" srcOrd="7" destOrd="0" presId="urn:microsoft.com/office/officeart/2005/8/layout/process3"/>
    <dgm:cxn modelId="{2CDD8C2A-11A5-4D29-AB3C-9BC1652CA02D}" type="presParOf" srcId="{5E1B921B-59E9-4C3C-B0C2-9D6FCAA240C8}" destId="{751C90F4-DC12-4B8C-A3D9-9CA023AC2B2F}" srcOrd="0" destOrd="0" presId="urn:microsoft.com/office/officeart/2005/8/layout/process3"/>
    <dgm:cxn modelId="{F056D4B1-434B-4864-AEBC-7ED019644589}" type="presParOf" srcId="{8AB3862A-92CA-45A0-B848-FDD82E054494}" destId="{63F95CA7-CCEC-4CAA-AB34-9B2BDD04145F}" srcOrd="8" destOrd="0" presId="urn:microsoft.com/office/officeart/2005/8/layout/process3"/>
    <dgm:cxn modelId="{6CB76F94-7049-4C6E-A41E-1E3A0EEF9CCF}" type="presParOf" srcId="{63F95CA7-CCEC-4CAA-AB34-9B2BDD04145F}" destId="{A2DCE6C8-4AB8-4B12-B095-4897A7883FD6}" srcOrd="0" destOrd="0" presId="urn:microsoft.com/office/officeart/2005/8/layout/process3"/>
    <dgm:cxn modelId="{5AC093E6-CD14-45CB-AC69-4B6345EBC4C5}" type="presParOf" srcId="{63F95CA7-CCEC-4CAA-AB34-9B2BDD04145F}" destId="{B0FD9C1B-508F-4979-BAED-F092AEFAAB10}" srcOrd="1" destOrd="0" presId="urn:microsoft.com/office/officeart/2005/8/layout/process3"/>
    <dgm:cxn modelId="{D0BD47CE-0376-4994-884F-C873DF28E16D}" type="presParOf" srcId="{63F95CA7-CCEC-4CAA-AB34-9B2BDD04145F}" destId="{81774F21-5469-45AC-9854-619C2C158415}"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723625-237D-4EEB-8E89-EFA2EEBF3F0B}">
      <dsp:nvSpPr>
        <dsp:cNvPr id="0" name=""/>
        <dsp:cNvSpPr/>
      </dsp:nvSpPr>
      <dsp:spPr>
        <a:xfrm>
          <a:off x="12781" y="0"/>
          <a:ext cx="1507848" cy="733746"/>
        </a:xfrm>
        <a:prstGeom prst="roundRect">
          <a:avLst>
            <a:gd name="adj" fmla="val 10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kumimoji="1" lang="ja-JP" altLang="en-US" sz="1600" b="1" kern="1200" dirty="0" smtClean="0"/>
            <a:t>基本構文</a:t>
          </a:r>
          <a:endParaRPr kumimoji="1" lang="ja-JP" altLang="en-US" sz="1600" b="1" kern="1200" dirty="0"/>
        </a:p>
      </dsp:txBody>
      <dsp:txXfrm>
        <a:off x="12781" y="0"/>
        <a:ext cx="1507848" cy="489164"/>
      </dsp:txXfrm>
    </dsp:sp>
    <dsp:sp modelId="{F9428AEB-2EB8-4F03-9C62-B6C83A22CBB6}">
      <dsp:nvSpPr>
        <dsp:cNvPr id="0" name=""/>
        <dsp:cNvSpPr/>
      </dsp:nvSpPr>
      <dsp:spPr>
        <a:xfrm>
          <a:off x="321315" y="489164"/>
          <a:ext cx="1507848" cy="2002742"/>
        </a:xfrm>
        <a:prstGeom prst="roundRect">
          <a:avLst>
            <a:gd name="adj" fmla="val 10000"/>
          </a:avLst>
        </a:prstGeom>
        <a:solidFill>
          <a:schemeClr val="bg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ja-JP" altLang="en-US" sz="1600" kern="1200" dirty="0" smtClean="0"/>
            <a:t>入出力</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変数</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コメント</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演算子</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条件分岐</a:t>
          </a:r>
          <a:endParaRPr kumimoji="1" lang="ja-JP" altLang="en-US" sz="1600" kern="1200" dirty="0"/>
        </a:p>
      </dsp:txBody>
      <dsp:txXfrm>
        <a:off x="365478" y="533327"/>
        <a:ext cx="1419522" cy="1914416"/>
      </dsp:txXfrm>
    </dsp:sp>
    <dsp:sp modelId="{65A4CE7F-5A38-4D0C-B9F0-C252554B3D46}">
      <dsp:nvSpPr>
        <dsp:cNvPr id="0" name=""/>
        <dsp:cNvSpPr/>
      </dsp:nvSpPr>
      <dsp:spPr>
        <a:xfrm rot="21565050">
          <a:off x="1749100" y="44457"/>
          <a:ext cx="484410"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kumimoji="1" lang="ja-JP" altLang="en-US" sz="400" kern="1200"/>
        </a:p>
      </dsp:txBody>
      <dsp:txXfrm>
        <a:off x="1749103" y="120099"/>
        <a:ext cx="371806" cy="225208"/>
      </dsp:txXfrm>
    </dsp:sp>
    <dsp:sp modelId="{E7B577E2-205C-4B01-BB4A-FACB3719CA81}">
      <dsp:nvSpPr>
        <dsp:cNvPr id="0" name=""/>
        <dsp:cNvSpPr/>
      </dsp:nvSpPr>
      <dsp:spPr>
        <a:xfrm>
          <a:off x="2434564" y="-24628"/>
          <a:ext cx="1509071" cy="733746"/>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kumimoji="1" lang="ja-JP" altLang="en-US" sz="1600" b="1" kern="1200" dirty="0" smtClean="0"/>
            <a:t>関数</a:t>
          </a:r>
          <a:endParaRPr kumimoji="1" lang="ja-JP" altLang="en-US" sz="1600" b="1" kern="1200" dirty="0"/>
        </a:p>
      </dsp:txBody>
      <dsp:txXfrm>
        <a:off x="2434564" y="-24628"/>
        <a:ext cx="1509071" cy="489164"/>
      </dsp:txXfrm>
    </dsp:sp>
    <dsp:sp modelId="{2297E1D8-E0D9-4ADA-9D7C-386DFFB4E048}">
      <dsp:nvSpPr>
        <dsp:cNvPr id="0" name=""/>
        <dsp:cNvSpPr/>
      </dsp:nvSpPr>
      <dsp:spPr>
        <a:xfrm>
          <a:off x="2607585" y="464535"/>
          <a:ext cx="1780101" cy="2052000"/>
        </a:xfrm>
        <a:prstGeom prst="roundRect">
          <a:avLst>
            <a:gd name="adj" fmla="val 10000"/>
          </a:avLst>
        </a:prstGeom>
        <a:solidFill>
          <a:schemeClr val="lt1">
            <a:alpha val="90000"/>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ja-JP" altLang="en-US" sz="1600" kern="1200" dirty="0" smtClean="0"/>
            <a:t>関数定義</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関数呼び出</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組み込み関数</a:t>
          </a:r>
          <a:endParaRPr kumimoji="1" lang="ja-JP" altLang="en-US" sz="1600" kern="1200" dirty="0"/>
        </a:p>
      </dsp:txBody>
      <dsp:txXfrm>
        <a:off x="2659722" y="516672"/>
        <a:ext cx="1675827" cy="1947726"/>
      </dsp:txXfrm>
    </dsp:sp>
    <dsp:sp modelId="{B768B3D6-8DE4-4E5B-BD4A-0E0A91EF878C}">
      <dsp:nvSpPr>
        <dsp:cNvPr id="0" name=""/>
        <dsp:cNvSpPr/>
      </dsp:nvSpPr>
      <dsp:spPr>
        <a:xfrm rot="33099">
          <a:off x="4205986" y="44748"/>
          <a:ext cx="556234"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kumimoji="1" lang="ja-JP" altLang="en-US" sz="400" kern="1200"/>
        </a:p>
      </dsp:txBody>
      <dsp:txXfrm>
        <a:off x="4205989" y="119276"/>
        <a:ext cx="443630" cy="225208"/>
      </dsp:txXfrm>
    </dsp:sp>
    <dsp:sp modelId="{74DD3C72-0997-4923-9059-B06F6A3686B6}">
      <dsp:nvSpPr>
        <dsp:cNvPr id="0" name=""/>
        <dsp:cNvSpPr/>
      </dsp:nvSpPr>
      <dsp:spPr>
        <a:xfrm>
          <a:off x="4993086" y="0"/>
          <a:ext cx="1507848" cy="733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kumimoji="1" lang="ja-JP" altLang="en-US" sz="1600" b="1" kern="1200" dirty="0" smtClean="0"/>
            <a:t>データ構造</a:t>
          </a:r>
          <a:endParaRPr kumimoji="1" lang="ja-JP" altLang="en-US" sz="1600" b="1" kern="1200" dirty="0"/>
        </a:p>
      </dsp:txBody>
      <dsp:txXfrm>
        <a:off x="4993086" y="0"/>
        <a:ext cx="1507848" cy="489164"/>
      </dsp:txXfrm>
    </dsp:sp>
    <dsp:sp modelId="{E3B61C3C-2DF6-4E35-925C-E20015C93559}">
      <dsp:nvSpPr>
        <dsp:cNvPr id="0" name=""/>
        <dsp:cNvSpPr/>
      </dsp:nvSpPr>
      <dsp:spPr>
        <a:xfrm>
          <a:off x="5301621" y="489164"/>
          <a:ext cx="1507848" cy="20027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kumimoji="1" lang="ja-JP" altLang="en-US" sz="1400" kern="1200" dirty="0" smtClean="0"/>
            <a:t>リスト</a:t>
          </a:r>
          <a:r>
            <a:rPr kumimoji="1" lang="en-US" altLang="ja-JP" sz="1200" kern="1200" dirty="0" smtClean="0"/>
            <a:t>(</a:t>
          </a:r>
          <a:r>
            <a:rPr kumimoji="1" lang="ja-JP" altLang="en-US" sz="1200" kern="1200" dirty="0" smtClean="0"/>
            <a:t>配列</a:t>
          </a:r>
          <a:r>
            <a:rPr kumimoji="1" lang="en-US" altLang="ja-JP" sz="1200" kern="1200" dirty="0" smtClean="0"/>
            <a:t>)</a:t>
          </a:r>
          <a:endParaRPr kumimoji="1" lang="ja-JP" altLang="en-US" sz="1200" kern="1200" dirty="0"/>
        </a:p>
        <a:p>
          <a:pPr marL="114300" lvl="1" indent="-114300" algn="l" defTabSz="622300">
            <a:lnSpc>
              <a:spcPct val="90000"/>
            </a:lnSpc>
            <a:spcBef>
              <a:spcPct val="0"/>
            </a:spcBef>
            <a:spcAft>
              <a:spcPct val="15000"/>
            </a:spcAft>
            <a:buChar char="••"/>
          </a:pPr>
          <a:r>
            <a:rPr kumimoji="1" lang="ja-JP" altLang="en-US" sz="1400" kern="1200" dirty="0" smtClean="0"/>
            <a:t>辞書</a:t>
          </a:r>
          <a:r>
            <a:rPr kumimoji="1" lang="en-US" altLang="ja-JP" sz="1200" kern="1200" dirty="0" smtClean="0"/>
            <a:t>(</a:t>
          </a:r>
          <a:r>
            <a:rPr kumimoji="1" lang="ja-JP" altLang="en-US" sz="1200" kern="1200" dirty="0" smtClean="0"/>
            <a:t>連想配列</a:t>
          </a:r>
          <a:r>
            <a:rPr kumimoji="1" lang="en-US" altLang="ja-JP" sz="1200" kern="1200" dirty="0" smtClean="0"/>
            <a:t>)</a:t>
          </a:r>
          <a:endParaRPr kumimoji="1" lang="ja-JP" altLang="en-US" sz="1200" kern="1200" dirty="0"/>
        </a:p>
        <a:p>
          <a:pPr marL="114300" lvl="1" indent="-114300" algn="l" defTabSz="622300">
            <a:lnSpc>
              <a:spcPct val="90000"/>
            </a:lnSpc>
            <a:spcBef>
              <a:spcPct val="0"/>
            </a:spcBef>
            <a:spcAft>
              <a:spcPct val="15000"/>
            </a:spcAft>
            <a:buChar char="••"/>
          </a:pPr>
          <a:r>
            <a:rPr kumimoji="1" lang="ja-JP" altLang="en-US" sz="1400" kern="1200" dirty="0" smtClean="0"/>
            <a:t>文字列の基本操作</a:t>
          </a:r>
          <a:endParaRPr kumimoji="1" lang="ja-JP" altLang="en-US" sz="1400" kern="1200" dirty="0"/>
        </a:p>
      </dsp:txBody>
      <dsp:txXfrm>
        <a:off x="5345784" y="533327"/>
        <a:ext cx="1419522" cy="1914416"/>
      </dsp:txXfrm>
    </dsp:sp>
    <dsp:sp modelId="{21911A1E-3413-4836-9F16-6C48D6601D61}">
      <dsp:nvSpPr>
        <dsp:cNvPr id="0" name=""/>
        <dsp:cNvSpPr/>
      </dsp:nvSpPr>
      <dsp:spPr>
        <a:xfrm>
          <a:off x="6729419" y="56907"/>
          <a:ext cx="484385"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kumimoji="1" lang="ja-JP" altLang="en-US" sz="400" kern="1200"/>
        </a:p>
      </dsp:txBody>
      <dsp:txXfrm>
        <a:off x="6729419" y="131977"/>
        <a:ext cx="371781" cy="225208"/>
      </dsp:txXfrm>
    </dsp:sp>
    <dsp:sp modelId="{B33D9057-9707-4579-82A7-72F37B3E2948}">
      <dsp:nvSpPr>
        <dsp:cNvPr id="0" name=""/>
        <dsp:cNvSpPr/>
      </dsp:nvSpPr>
      <dsp:spPr>
        <a:xfrm>
          <a:off x="7414870" y="0"/>
          <a:ext cx="1507848" cy="733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kumimoji="1" lang="ja-JP" altLang="en-US" sz="1400" b="1" kern="1200" dirty="0" smtClean="0"/>
            <a:t>ファイル入出力</a:t>
          </a:r>
          <a:endParaRPr kumimoji="1" lang="ja-JP" altLang="en-US" sz="1400" b="1" kern="1200" dirty="0"/>
        </a:p>
      </dsp:txBody>
      <dsp:txXfrm>
        <a:off x="7414870" y="0"/>
        <a:ext cx="1507848" cy="489164"/>
      </dsp:txXfrm>
    </dsp:sp>
    <dsp:sp modelId="{19EB5F7F-3441-4BD4-823B-9FAE9324038F}">
      <dsp:nvSpPr>
        <dsp:cNvPr id="0" name=""/>
        <dsp:cNvSpPr/>
      </dsp:nvSpPr>
      <dsp:spPr>
        <a:xfrm>
          <a:off x="7723405" y="489164"/>
          <a:ext cx="1507848" cy="20027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ja-JP" altLang="en-US" sz="1600" kern="1200" dirty="0" smtClean="0"/>
            <a:t>読み込み</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書き込み</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上書き</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削除</a:t>
          </a:r>
          <a:endParaRPr kumimoji="1" lang="ja-JP" altLang="en-US" sz="1600" kern="1200" dirty="0"/>
        </a:p>
      </dsp:txBody>
      <dsp:txXfrm>
        <a:off x="7767568" y="533327"/>
        <a:ext cx="1419522" cy="1914416"/>
      </dsp:txXfrm>
    </dsp:sp>
    <dsp:sp modelId="{5E1B921B-59E9-4C3C-B0C2-9D6FCAA240C8}">
      <dsp:nvSpPr>
        <dsp:cNvPr id="0" name=""/>
        <dsp:cNvSpPr/>
      </dsp:nvSpPr>
      <dsp:spPr>
        <a:xfrm>
          <a:off x="9151203" y="56907"/>
          <a:ext cx="484385"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kumimoji="1" lang="ja-JP" altLang="en-US" sz="400" kern="1200"/>
        </a:p>
      </dsp:txBody>
      <dsp:txXfrm>
        <a:off x="9151203" y="131977"/>
        <a:ext cx="371781" cy="225208"/>
      </dsp:txXfrm>
    </dsp:sp>
    <dsp:sp modelId="{B0FD9C1B-508F-4979-BAED-F092AEFAAB10}">
      <dsp:nvSpPr>
        <dsp:cNvPr id="0" name=""/>
        <dsp:cNvSpPr/>
      </dsp:nvSpPr>
      <dsp:spPr>
        <a:xfrm>
          <a:off x="9836654" y="0"/>
          <a:ext cx="1507848" cy="733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kumimoji="1" lang="en-US" altLang="ja-JP" sz="1600" b="1" kern="1200" dirty="0" smtClean="0"/>
            <a:t>API</a:t>
          </a:r>
          <a:r>
            <a:rPr kumimoji="1" lang="ja-JP" altLang="en-US" sz="1600" b="1" kern="1200" dirty="0" smtClean="0"/>
            <a:t>実行</a:t>
          </a:r>
          <a:endParaRPr kumimoji="1" lang="ja-JP" altLang="en-US" sz="1600" b="1" kern="1200" dirty="0"/>
        </a:p>
      </dsp:txBody>
      <dsp:txXfrm>
        <a:off x="9836654" y="0"/>
        <a:ext cx="1507848" cy="489164"/>
      </dsp:txXfrm>
    </dsp:sp>
    <dsp:sp modelId="{81774F21-5469-45AC-9854-619C2C158415}">
      <dsp:nvSpPr>
        <dsp:cNvPr id="0" name=""/>
        <dsp:cNvSpPr/>
      </dsp:nvSpPr>
      <dsp:spPr>
        <a:xfrm>
          <a:off x="10145189" y="489164"/>
          <a:ext cx="1507848" cy="20027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en-US" altLang="ja-JP" sz="1600" kern="1200" dirty="0" err="1" smtClean="0"/>
            <a:t>Genesys</a:t>
          </a:r>
          <a:r>
            <a:rPr kumimoji="1" lang="ja-JP" altLang="en-US" sz="1600" kern="1200" dirty="0" smtClean="0"/>
            <a:t>の</a:t>
          </a:r>
          <a:r>
            <a:rPr kumimoji="1" lang="en-US" altLang="ja-JP" sz="1600" kern="1200" dirty="0" smtClean="0"/>
            <a:t>API</a:t>
          </a:r>
          <a:r>
            <a:rPr kumimoji="1" lang="ja-JP" altLang="en-US" sz="1600" kern="1200" dirty="0" smtClean="0"/>
            <a:t>を活用して実行</a:t>
          </a:r>
          <a:endParaRPr kumimoji="1" lang="ja-JP" altLang="en-US" sz="1600" kern="1200" dirty="0"/>
        </a:p>
      </dsp:txBody>
      <dsp:txXfrm>
        <a:off x="10189352" y="533327"/>
        <a:ext cx="1419522" cy="191441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7/2/2023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5284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7/2/2023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83975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7/2/2023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4754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7/2/2023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75956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7/2/2023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441039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7/2/2023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1640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7/2/2023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5466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7/2/2023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0390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7/2/2023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4723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7/2/2023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22058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7/2/2023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54330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lIns="109728" tIns="109728" rIns="109728" bIns="91440"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lIns="109728" tIns="109728" rIns="109728" bIns="91440" anchor="ctr"/>
          <a:lstStyle>
            <a:lvl1pPr algn="l">
              <a:defRPr sz="900">
                <a:solidFill>
                  <a:schemeClr val="tx1">
                    <a:tint val="75000"/>
                  </a:schemeClr>
                </a:solidFill>
              </a:defRPr>
            </a:lvl1pPr>
          </a:lstStyle>
          <a:p>
            <a:fld id="{8F72BA41-EC5B-4197-BCC8-0FD2E523CD7A}" type="datetimeFigureOut">
              <a:rPr lang="en-US" smtClean="0"/>
              <a:pPr/>
              <a:t>7/2/2023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lIns="109728" tIns="109728" rIns="109728" bIns="9144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lIns="109728" tIns="109728" rIns="109728" bIns="9144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55652219"/>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0" r:id="rId6"/>
    <p:sldLayoutId id="2147483816" r:id="rId7"/>
    <p:sldLayoutId id="2147483817" r:id="rId8"/>
    <p:sldLayoutId id="2147483818" r:id="rId9"/>
    <p:sldLayoutId id="2147483819" r:id="rId10"/>
    <p:sldLayoutId id="2147483821" r:id="rId11"/>
  </p:sldLayoutIdLst>
  <p:txStyles>
    <p:titleStyle>
      <a:lvl1pPr algn="l" defTabSz="914400" rtl="0" eaLnBrk="1" latinLnBrk="0" hangingPunct="1">
        <a:lnSpc>
          <a:spcPct val="113000"/>
        </a:lnSpc>
        <a:spcBef>
          <a:spcPct val="0"/>
        </a:spcBef>
        <a:buNone/>
        <a:defRPr sz="4400" b="1" kern="1200" spc="190">
          <a:solidFill>
            <a:schemeClr val="tx2"/>
          </a:solidFill>
          <a:latin typeface="+mj-lt"/>
          <a:ea typeface="+mj-ea"/>
          <a:cs typeface="+mj-cs"/>
        </a:defRPr>
      </a:lvl1pPr>
    </p:titleStyle>
    <p:bodyStyle>
      <a:lvl1pPr marL="228600" indent="-228600" algn="l" defTabSz="914400" rtl="0" eaLnBrk="1" latinLnBrk="0" hangingPunct="1">
        <a:lnSpc>
          <a:spcPct val="114000"/>
        </a:lnSpc>
        <a:spcBef>
          <a:spcPts val="1000"/>
        </a:spcBef>
        <a:buClr>
          <a:schemeClr val="tx2">
            <a:lumMod val="50000"/>
            <a:lumOff val="50000"/>
          </a:schemeClr>
        </a:buClr>
        <a:buSzPct val="75000"/>
        <a:buFont typeface="Wingdings" panose="05000000000000000000" pitchFamily="2" charset="2"/>
        <a:buChar char="§"/>
        <a:defRPr sz="2000" kern="1200" spc="90">
          <a:solidFill>
            <a:schemeClr val="tx2"/>
          </a:solidFill>
          <a:latin typeface="+mn-lt"/>
          <a:ea typeface="+mn-ea"/>
          <a:cs typeface="+mn-cs"/>
        </a:defRPr>
      </a:lvl1pPr>
      <a:lvl2pPr marL="4572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800" kern="1200" spc="90">
          <a:solidFill>
            <a:schemeClr val="tx2"/>
          </a:solidFill>
          <a:latin typeface="+mn-lt"/>
          <a:ea typeface="+mn-ea"/>
          <a:cs typeface="+mn-cs"/>
        </a:defRPr>
      </a:lvl2pPr>
      <a:lvl3pPr marL="6858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600" kern="1200" spc="90">
          <a:solidFill>
            <a:schemeClr val="tx2"/>
          </a:solidFill>
          <a:latin typeface="+mn-lt"/>
          <a:ea typeface="+mn-ea"/>
          <a:cs typeface="+mn-cs"/>
        </a:defRPr>
      </a:lvl3pPr>
      <a:lvl4pPr marL="9144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4pPr>
      <a:lvl5pPr marL="11430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A6285CA-6AFA-4F27-AFB5-1B32CDE09B1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4" name="Group 9">
            <a:extLst>
              <a:ext uri="{FF2B5EF4-FFF2-40B4-BE49-F238E27FC236}">
                <a16:creationId xmlns:a16="http://schemas.microsoft.com/office/drawing/2014/main" id="{5DBF4C08-1E63-4DF5-8493-1C3BBDCA3BB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B0172335-C8F3-4867-9911-2F5BD212C866}"/>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11">
              <a:extLst>
                <a:ext uri="{FF2B5EF4-FFF2-40B4-BE49-F238E27FC236}">
                  <a16:creationId xmlns:a16="http://schemas.microsoft.com/office/drawing/2014/main" id="{67BDAF4F-CC6E-411F-A8CD-919C9BF08833}"/>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DA124D5-EC6C-40E8-A453-8021DEF63F90}"/>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C7C4E89-FF36-4C86-8662-1B0DE7F21A8C}"/>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728F9F7-96C0-40B6-8FEC-1204F7E5786A}"/>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BF2264B-0EBB-4AE9-B192-C49A51638357}"/>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80A4381-2144-4FCB-95A1-1538834F48F7}"/>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0FDAAE2-E1A2-4517-838D-DB7B1BE30BDA}"/>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BBB666-4FE4-459B-AA22-99776D6B0260}"/>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E23CB0F-9564-4C2B-8847-CECC117187DA}"/>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A06EBC9-FF83-480F-BAFC-F11C07A10935}"/>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B19B23-13F1-4B16-9E14-7C8A6CD4BCA4}"/>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E4C9EBB-4687-4958-B779-A7E68209D7F5}"/>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3686F2B-B045-40CC-B434-69B83AA1976A}"/>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64C71E8-FEA3-4F9B-AC53-A8374AA97E4C}"/>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743F8F-79CE-483D-884E-4737026CEAFB}"/>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26">
              <a:extLst>
                <a:ext uri="{FF2B5EF4-FFF2-40B4-BE49-F238E27FC236}">
                  <a16:creationId xmlns:a16="http://schemas.microsoft.com/office/drawing/2014/main" id="{A5687DE6-BF15-4C4D-A34A-43FE9DF281CB}"/>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27">
              <a:extLst>
                <a:ext uri="{FF2B5EF4-FFF2-40B4-BE49-F238E27FC236}">
                  <a16:creationId xmlns:a16="http://schemas.microsoft.com/office/drawing/2014/main" id="{80C30A15-74C6-479D-9415-BD3A15509BC2}"/>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39D2221-2473-4D0C-867E-15E42CEDACA5}"/>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37B0AC9-52B2-49AE-B9F4-5130967F95D1}"/>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DA4F0D5-4E38-4439-957C-14C7B2C44B90}"/>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31DB7A2-5177-4E09-ACE9-15F56E7A0290}"/>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F7AF76B-566E-437B-9B3D-C6061B789AB8}"/>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CCD94C-5468-4E4D-83E1-087C30B101B4}"/>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7DE3320-D7F0-4B34-979B-D695DA263419}"/>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961C1D5-CC28-4E56-8667-F195AC96C8D0}"/>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8B42B07-3D51-413F-9B94-05C76898296F}"/>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4D497D7-863D-4842-99B7-A1B3711A97D1}"/>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017E5D-F3C5-4CE7-B844-A566DFB81BA9}"/>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4CC2EB5-F3D5-40B2-B140-F5A643C3A303}"/>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0C7D98B-0230-4C73-9AFC-BF783AAC5C42}"/>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7ED86985-6B25-7F25-7884-31FF594707FD}"/>
              </a:ext>
            </a:extLst>
          </p:cNvPr>
          <p:cNvSpPr>
            <a:spLocks noGrp="1"/>
          </p:cNvSpPr>
          <p:nvPr>
            <p:ph type="ctrTitle"/>
          </p:nvPr>
        </p:nvSpPr>
        <p:spPr>
          <a:xfrm>
            <a:off x="1182775" y="1122363"/>
            <a:ext cx="9807425" cy="3273787"/>
          </a:xfrm>
        </p:spPr>
        <p:txBody>
          <a:bodyPr>
            <a:normAutofit/>
          </a:bodyPr>
          <a:lstStyle/>
          <a:p>
            <a:pPr algn="ctr"/>
            <a:r>
              <a:rPr lang="ja-JP" altLang="en-US" dirty="0" smtClean="0">
                <a:ea typeface="Yu Gothic"/>
              </a:rPr>
              <a:t>プログラミング勉強会</a:t>
            </a:r>
            <a:r>
              <a:rPr lang="ja-JP" altLang="en-US" dirty="0">
                <a:ea typeface="Yu Gothic"/>
              </a:rPr>
              <a:t/>
            </a:r>
            <a:br>
              <a:rPr lang="ja-JP" altLang="en-US" dirty="0">
                <a:ea typeface="Yu Gothic"/>
              </a:rPr>
            </a:br>
            <a:r>
              <a:rPr lang="ja-JP" altLang="en-US" dirty="0">
                <a:ea typeface="Yu Gothic"/>
              </a:rPr>
              <a:t>Python編</a:t>
            </a:r>
            <a:br>
              <a:rPr lang="ja-JP" altLang="en-US" dirty="0">
                <a:ea typeface="Yu Gothic"/>
              </a:rPr>
            </a:br>
            <a:r>
              <a:rPr lang="en-US" altLang="ja-JP" dirty="0" smtClean="0">
                <a:ea typeface="Yu Gothic"/>
              </a:rPr>
              <a:t>(</a:t>
            </a:r>
            <a:r>
              <a:rPr lang="ja-JP" altLang="en-US" dirty="0">
                <a:ea typeface="Yu Gothic"/>
              </a:rPr>
              <a:t>関数</a:t>
            </a:r>
            <a:r>
              <a:rPr lang="ja-JP" altLang="en-US" dirty="0" smtClean="0">
                <a:ea typeface="Yu Gothic"/>
              </a:rPr>
              <a:t>)</a:t>
            </a:r>
            <a:endParaRPr lang="ja-JP" altLang="en-US" dirty="0">
              <a:ea typeface="Yu Gothic"/>
            </a:endParaRPr>
          </a:p>
        </p:txBody>
      </p:sp>
      <p:sp>
        <p:nvSpPr>
          <p:cNvPr id="43" name="Right Triangle 42">
            <a:extLst>
              <a:ext uri="{FF2B5EF4-FFF2-40B4-BE49-F238E27FC236}">
                <a16:creationId xmlns:a16="http://schemas.microsoft.com/office/drawing/2014/main" id="{1B82D339-163C-4586-A620-52BB056E6E6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4053" y="-285756"/>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テキスト ボックス 3">
            <a:extLst>
              <a:ext uri="{FF2B5EF4-FFF2-40B4-BE49-F238E27FC236}">
                <a16:creationId xmlns:a16="http://schemas.microsoft.com/office/drawing/2014/main" id="{95F402F4-E665-577D-F147-9DEB5337C74A}"/>
              </a:ext>
            </a:extLst>
          </p:cNvPr>
          <p:cNvSpPr txBox="1"/>
          <p:nvPr/>
        </p:nvSpPr>
        <p:spPr>
          <a:xfrm>
            <a:off x="10638692" y="6301153"/>
            <a:ext cx="14438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Yu Gothic"/>
              </a:rPr>
              <a:t>2023.05.24</a:t>
            </a:r>
            <a:endParaRPr lang="ja-JP" altLang="en-US" dirty="0"/>
          </a:p>
        </p:txBody>
      </p:sp>
    </p:spTree>
    <p:extLst>
      <p:ext uri="{BB962C8B-B14F-4D97-AF65-F5344CB8AC3E}">
        <p14:creationId xmlns:p14="http://schemas.microsoft.com/office/powerpoint/2010/main" val="1557547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引数の種類</a:t>
            </a:r>
            <a:r>
              <a:rPr kumimoji="1" lang="en-US" altLang="ja-JP" dirty="0" smtClean="0"/>
              <a:t>(</a:t>
            </a:r>
            <a:r>
              <a:rPr kumimoji="1" lang="ja-JP" altLang="en-US" dirty="0" smtClean="0"/>
              <a:t>キーワード引数</a:t>
            </a:r>
            <a:r>
              <a:rPr kumimoji="1" lang="en-US" altLang="ja-JP" dirty="0" smtClean="0"/>
              <a:t>)</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2119542" y="1559927"/>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latin typeface="Yu Gothic" panose="020B0400000000000000" pitchFamily="50" charset="-128"/>
                <a:ea typeface="Yu Gothic" panose="020B0400000000000000" pitchFamily="50" charset="-128"/>
              </a:rPr>
              <a:t>引数に代入した形で関数を呼び出す</a:t>
            </a:r>
            <a:endParaRPr lang="ja-JP" sz="2400" b="1" dirty="0">
              <a:solidFill>
                <a:schemeClr val="bg1"/>
              </a:solidFill>
              <a:ea typeface="Yu Gothic"/>
            </a:endParaRPr>
          </a:p>
        </p:txBody>
      </p:sp>
      <p:sp>
        <p:nvSpPr>
          <p:cNvPr id="7" name="正方形/長方形 6"/>
          <p:cNvSpPr/>
          <p:nvPr/>
        </p:nvSpPr>
        <p:spPr>
          <a:xfrm>
            <a:off x="135748" y="2474165"/>
            <a:ext cx="11952856" cy="42133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sz="2400" dirty="0" smtClean="0">
                <a:solidFill>
                  <a:srgbClr val="6A9955"/>
                </a:solidFill>
                <a:latin typeface="Consolas" panose="020B0609020204030204" pitchFamily="49" charset="0"/>
              </a:rPr>
              <a:t>#</a:t>
            </a:r>
            <a:r>
              <a:rPr lang="ja-JP" altLang="en-US" sz="2400" dirty="0" smtClean="0">
                <a:solidFill>
                  <a:srgbClr val="6A9955"/>
                </a:solidFill>
                <a:latin typeface="Consolas" panose="020B0609020204030204" pitchFamily="49" charset="0"/>
              </a:rPr>
              <a:t>キーワード引数を使用し、関数を呼び出す</a:t>
            </a:r>
            <a:r>
              <a:rPr lang="en-US" altLang="ja-JP" sz="2400" dirty="0" smtClean="0">
                <a:solidFill>
                  <a:srgbClr val="6A9955"/>
                </a:solidFill>
                <a:latin typeface="Consolas" panose="020B0609020204030204" pitchFamily="49" charset="0"/>
              </a:rPr>
              <a:t>(keyword_arguments.py)</a:t>
            </a:r>
            <a:endParaRPr lang="en-US" altLang="ja-JP" sz="2400" dirty="0">
              <a:solidFill>
                <a:srgbClr val="9CDCFE"/>
              </a:solidFill>
              <a:latin typeface="Consolas" panose="020B0609020204030204" pitchFamily="49" charset="0"/>
            </a:endParaRPr>
          </a:p>
          <a:p>
            <a:r>
              <a:rPr lang="en-US" altLang="ja-JP" sz="2400" dirty="0" err="1">
                <a:solidFill>
                  <a:srgbClr val="569CD6"/>
                </a:solidFill>
                <a:latin typeface="Consolas" panose="020B0609020204030204" pitchFamily="49" charset="0"/>
              </a:rPr>
              <a:t>def</a:t>
            </a:r>
            <a:r>
              <a:rPr lang="ja-JP" altLang="en-US" sz="2400" dirty="0">
                <a:solidFill>
                  <a:srgbClr val="D4D4D4"/>
                </a:solidFill>
                <a:latin typeface="Consolas" panose="020B0609020204030204" pitchFamily="49" charset="0"/>
              </a:rPr>
              <a:t> </a:t>
            </a:r>
            <a:r>
              <a:rPr lang="en-US" altLang="ja-JP" sz="2400" dirty="0" err="1">
                <a:solidFill>
                  <a:srgbClr val="DCDCAA"/>
                </a:solidFill>
                <a:latin typeface="Consolas" panose="020B0609020204030204" pitchFamily="49" charset="0"/>
              </a:rPr>
              <a:t>dinner_menu</a:t>
            </a:r>
            <a:r>
              <a:rPr lang="en-US" altLang="ja-JP" sz="2400" dirty="0">
                <a:solidFill>
                  <a:srgbClr val="D4D4D4"/>
                </a:solidFill>
                <a:latin typeface="Consolas" panose="020B0609020204030204" pitchFamily="49" charset="0"/>
              </a:rPr>
              <a:t>(</a:t>
            </a:r>
            <a:r>
              <a:rPr lang="en-US" altLang="ja-JP" sz="2400" dirty="0">
                <a:solidFill>
                  <a:srgbClr val="9CDCFE"/>
                </a:solidFill>
                <a:latin typeface="Consolas" panose="020B0609020204030204" pitchFamily="49" charset="0"/>
              </a:rPr>
              <a:t>food</a:t>
            </a:r>
            <a:r>
              <a:rPr lang="en-US" altLang="ja-JP" sz="2400" dirty="0">
                <a:solidFill>
                  <a:srgbClr val="D4D4D4"/>
                </a:solidFill>
                <a:latin typeface="Consolas" panose="020B0609020204030204" pitchFamily="49" charset="0"/>
              </a:rPr>
              <a:t>, </a:t>
            </a:r>
            <a:r>
              <a:rPr lang="en-US" altLang="ja-JP" sz="2400" dirty="0">
                <a:solidFill>
                  <a:srgbClr val="9CDCFE"/>
                </a:solidFill>
                <a:latin typeface="Consolas" panose="020B0609020204030204" pitchFamily="49" charset="0"/>
              </a:rPr>
              <a:t>drink</a:t>
            </a:r>
            <a:r>
              <a:rPr lang="en-US" altLang="ja-JP" sz="2400" dirty="0">
                <a:solidFill>
                  <a:srgbClr val="D4D4D4"/>
                </a:solidFill>
                <a:latin typeface="Consolas" panose="020B0609020204030204" pitchFamily="49" charset="0"/>
              </a:rPr>
              <a:t>, </a:t>
            </a:r>
            <a:r>
              <a:rPr lang="en-US" altLang="ja-JP" sz="2400" dirty="0">
                <a:solidFill>
                  <a:srgbClr val="9CDCFE"/>
                </a:solidFill>
                <a:latin typeface="Consolas" panose="020B0609020204030204" pitchFamily="49" charset="0"/>
              </a:rPr>
              <a:t>dessert</a:t>
            </a:r>
            <a:r>
              <a:rPr lang="en-US" altLang="ja-JP" sz="2400" dirty="0">
                <a:solidFill>
                  <a:srgbClr val="D4D4D4"/>
                </a:solidFill>
                <a:latin typeface="Consolas" panose="020B0609020204030204" pitchFamily="49" charset="0"/>
              </a:rPr>
              <a:t>):</a:t>
            </a:r>
          </a:p>
          <a:p>
            <a:r>
              <a:rPr lang="en-US" altLang="ja-JP" sz="2400" dirty="0">
                <a:solidFill>
                  <a:srgbClr val="D4D4D4"/>
                </a:solidFill>
                <a:latin typeface="Consolas" panose="020B0609020204030204" pitchFamily="49" charset="0"/>
              </a:rPr>
              <a:t>    </a:t>
            </a:r>
            <a:r>
              <a:rPr lang="en-US" altLang="ja-JP" sz="2400" dirty="0">
                <a:solidFill>
                  <a:srgbClr val="DCDCAA"/>
                </a:solidFill>
                <a:latin typeface="Consolas" panose="020B0609020204030204" pitchFamily="49" charset="0"/>
              </a:rPr>
              <a:t>print</a:t>
            </a:r>
            <a:r>
              <a:rPr lang="en-US" altLang="ja-JP" sz="2400" dirty="0">
                <a:solidFill>
                  <a:srgbClr val="D4D4D4"/>
                </a:solidFill>
                <a:latin typeface="Consolas" panose="020B0609020204030204" pitchFamily="49" charset="0"/>
              </a:rPr>
              <a:t>(</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夕食は</a:t>
            </a:r>
            <a:r>
              <a:rPr lang="en-US" altLang="ja-JP" sz="2400" dirty="0">
                <a:solidFill>
                  <a:srgbClr val="CE9178"/>
                </a:solidFill>
                <a:latin typeface="Consolas" panose="020B0609020204030204" pitchFamily="49" charset="0"/>
              </a:rPr>
              <a:t>"</a:t>
            </a:r>
            <a:r>
              <a:rPr lang="ja-JP" altLang="en-US" sz="2400" dirty="0">
                <a:solidFill>
                  <a:srgbClr val="D4D4D4"/>
                </a:solidFill>
                <a:latin typeface="Consolas" panose="020B0609020204030204" pitchFamily="49" charset="0"/>
              </a:rPr>
              <a:t> </a:t>
            </a:r>
            <a:r>
              <a:rPr lang="en-US" altLang="ja-JP" sz="2400" dirty="0">
                <a:solidFill>
                  <a:srgbClr val="D4D4D4"/>
                </a:solidFill>
                <a:latin typeface="Consolas" panose="020B0609020204030204" pitchFamily="49" charset="0"/>
              </a:rPr>
              <a:t>+ </a:t>
            </a:r>
            <a:r>
              <a:rPr lang="en-US" altLang="ja-JP" sz="2400" dirty="0">
                <a:solidFill>
                  <a:srgbClr val="9CDCFE"/>
                </a:solidFill>
                <a:latin typeface="Consolas" panose="020B0609020204030204" pitchFamily="49" charset="0"/>
              </a:rPr>
              <a:t>food</a:t>
            </a:r>
            <a:r>
              <a:rPr lang="ja-JP" altLang="en-US" sz="2400" dirty="0">
                <a:solidFill>
                  <a:srgbClr val="D4D4D4"/>
                </a:solidFill>
                <a:latin typeface="Consolas" panose="020B0609020204030204" pitchFamily="49" charset="0"/>
              </a:rPr>
              <a:t> </a:t>
            </a:r>
            <a:r>
              <a:rPr lang="en-US" altLang="ja-JP" sz="2400" dirty="0">
                <a:solidFill>
                  <a:srgbClr val="D4D4D4"/>
                </a:solidFill>
                <a:latin typeface="Consolas" panose="020B0609020204030204" pitchFamily="49" charset="0"/>
              </a:rPr>
              <a:t>+ </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を用意しています。</a:t>
            </a:r>
            <a:r>
              <a:rPr lang="en-US" altLang="ja-JP" sz="2400" dirty="0">
                <a:solidFill>
                  <a:srgbClr val="CE9178"/>
                </a:solidFill>
                <a:latin typeface="Consolas" panose="020B0609020204030204" pitchFamily="49" charset="0"/>
              </a:rPr>
              <a:t>"</a:t>
            </a:r>
            <a:r>
              <a:rPr lang="en-US" altLang="ja-JP" sz="2400" dirty="0">
                <a:solidFill>
                  <a:srgbClr val="D4D4D4"/>
                </a:solidFill>
                <a:latin typeface="Consolas" panose="020B0609020204030204" pitchFamily="49" charset="0"/>
              </a:rPr>
              <a:t>)</a:t>
            </a:r>
          </a:p>
          <a:p>
            <a:r>
              <a:rPr lang="en-US" altLang="ja-JP" sz="2400" dirty="0">
                <a:solidFill>
                  <a:srgbClr val="D4D4D4"/>
                </a:solidFill>
                <a:latin typeface="Consolas" panose="020B0609020204030204" pitchFamily="49" charset="0"/>
              </a:rPr>
              <a:t>    </a:t>
            </a:r>
            <a:r>
              <a:rPr lang="en-US" altLang="ja-JP" sz="2400" dirty="0">
                <a:solidFill>
                  <a:srgbClr val="DCDCAA"/>
                </a:solidFill>
                <a:latin typeface="Consolas" panose="020B0609020204030204" pitchFamily="49" charset="0"/>
              </a:rPr>
              <a:t>print</a:t>
            </a:r>
            <a:r>
              <a:rPr lang="en-US" altLang="ja-JP" sz="2400" dirty="0">
                <a:solidFill>
                  <a:srgbClr val="D4D4D4"/>
                </a:solidFill>
                <a:latin typeface="Consolas" panose="020B0609020204030204" pitchFamily="49" charset="0"/>
              </a:rPr>
              <a:t>(</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飲み物は</a:t>
            </a:r>
            <a:r>
              <a:rPr lang="en-US" altLang="ja-JP" sz="2400" dirty="0">
                <a:solidFill>
                  <a:srgbClr val="CE9178"/>
                </a:solidFill>
                <a:latin typeface="Consolas" panose="020B0609020204030204" pitchFamily="49" charset="0"/>
              </a:rPr>
              <a:t>"</a:t>
            </a:r>
            <a:r>
              <a:rPr lang="ja-JP" altLang="en-US" sz="2400" dirty="0">
                <a:solidFill>
                  <a:srgbClr val="D4D4D4"/>
                </a:solidFill>
                <a:latin typeface="Consolas" panose="020B0609020204030204" pitchFamily="49" charset="0"/>
              </a:rPr>
              <a:t> </a:t>
            </a:r>
            <a:r>
              <a:rPr lang="en-US" altLang="ja-JP" sz="2400" dirty="0">
                <a:solidFill>
                  <a:srgbClr val="D4D4D4"/>
                </a:solidFill>
                <a:latin typeface="Consolas" panose="020B0609020204030204" pitchFamily="49" charset="0"/>
              </a:rPr>
              <a:t>+ </a:t>
            </a:r>
            <a:r>
              <a:rPr lang="en-US" altLang="ja-JP" sz="2400" dirty="0">
                <a:solidFill>
                  <a:srgbClr val="9CDCFE"/>
                </a:solidFill>
                <a:latin typeface="Consolas" panose="020B0609020204030204" pitchFamily="49" charset="0"/>
              </a:rPr>
              <a:t>drink</a:t>
            </a:r>
            <a:r>
              <a:rPr lang="ja-JP" altLang="en-US" sz="2400" dirty="0">
                <a:solidFill>
                  <a:srgbClr val="D4D4D4"/>
                </a:solidFill>
                <a:latin typeface="Consolas" panose="020B0609020204030204" pitchFamily="49" charset="0"/>
              </a:rPr>
              <a:t> </a:t>
            </a:r>
            <a:r>
              <a:rPr lang="en-US" altLang="ja-JP" sz="2400" dirty="0">
                <a:solidFill>
                  <a:srgbClr val="D4D4D4"/>
                </a:solidFill>
                <a:latin typeface="Consolas" panose="020B0609020204030204" pitchFamily="49" charset="0"/>
              </a:rPr>
              <a:t>+ </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をおすすめします。</a:t>
            </a:r>
            <a:r>
              <a:rPr lang="en-US" altLang="ja-JP" sz="2400" dirty="0">
                <a:solidFill>
                  <a:srgbClr val="CE9178"/>
                </a:solidFill>
                <a:latin typeface="Consolas" panose="020B0609020204030204" pitchFamily="49" charset="0"/>
              </a:rPr>
              <a:t>"</a:t>
            </a:r>
            <a:r>
              <a:rPr lang="en-US" altLang="ja-JP" sz="2400" dirty="0">
                <a:solidFill>
                  <a:srgbClr val="D4D4D4"/>
                </a:solidFill>
                <a:latin typeface="Consolas" panose="020B0609020204030204" pitchFamily="49" charset="0"/>
              </a:rPr>
              <a:t>)</a:t>
            </a:r>
          </a:p>
          <a:p>
            <a:r>
              <a:rPr lang="en-US" altLang="ja-JP" sz="2400" dirty="0">
                <a:solidFill>
                  <a:srgbClr val="D4D4D4"/>
                </a:solidFill>
                <a:latin typeface="Consolas" panose="020B0609020204030204" pitchFamily="49" charset="0"/>
              </a:rPr>
              <a:t>    </a:t>
            </a:r>
            <a:r>
              <a:rPr lang="en-US" altLang="ja-JP" sz="2400" dirty="0">
                <a:solidFill>
                  <a:srgbClr val="DCDCAA"/>
                </a:solidFill>
                <a:latin typeface="Consolas" panose="020B0609020204030204" pitchFamily="49" charset="0"/>
              </a:rPr>
              <a:t>print</a:t>
            </a:r>
            <a:r>
              <a:rPr lang="en-US" altLang="ja-JP" sz="2400" dirty="0">
                <a:solidFill>
                  <a:srgbClr val="D4D4D4"/>
                </a:solidFill>
                <a:latin typeface="Consolas" panose="020B0609020204030204" pitchFamily="49" charset="0"/>
              </a:rPr>
              <a:t>(</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デザートに</a:t>
            </a:r>
            <a:r>
              <a:rPr lang="en-US" altLang="ja-JP" sz="2400" dirty="0">
                <a:solidFill>
                  <a:srgbClr val="CE9178"/>
                </a:solidFill>
                <a:latin typeface="Consolas" panose="020B0609020204030204" pitchFamily="49" charset="0"/>
              </a:rPr>
              <a:t>"</a:t>
            </a:r>
            <a:r>
              <a:rPr lang="ja-JP" altLang="en-US" sz="2400" dirty="0">
                <a:solidFill>
                  <a:srgbClr val="D4D4D4"/>
                </a:solidFill>
                <a:latin typeface="Consolas" panose="020B0609020204030204" pitchFamily="49" charset="0"/>
              </a:rPr>
              <a:t> </a:t>
            </a:r>
            <a:r>
              <a:rPr lang="en-US" altLang="ja-JP" sz="2400" dirty="0">
                <a:solidFill>
                  <a:srgbClr val="D4D4D4"/>
                </a:solidFill>
                <a:latin typeface="Consolas" panose="020B0609020204030204" pitchFamily="49" charset="0"/>
              </a:rPr>
              <a:t>+ </a:t>
            </a:r>
            <a:r>
              <a:rPr lang="en-US" altLang="ja-JP" sz="2400" dirty="0">
                <a:solidFill>
                  <a:srgbClr val="9CDCFE"/>
                </a:solidFill>
                <a:latin typeface="Consolas" panose="020B0609020204030204" pitchFamily="49" charset="0"/>
              </a:rPr>
              <a:t>dessert</a:t>
            </a:r>
            <a:r>
              <a:rPr lang="ja-JP" altLang="en-US" sz="2400" dirty="0">
                <a:solidFill>
                  <a:srgbClr val="D4D4D4"/>
                </a:solidFill>
                <a:latin typeface="Consolas" panose="020B0609020204030204" pitchFamily="49" charset="0"/>
              </a:rPr>
              <a:t> </a:t>
            </a:r>
            <a:r>
              <a:rPr lang="en-US" altLang="ja-JP" sz="2400" dirty="0">
                <a:solidFill>
                  <a:srgbClr val="D4D4D4"/>
                </a:solidFill>
                <a:latin typeface="Consolas" panose="020B0609020204030204" pitchFamily="49" charset="0"/>
              </a:rPr>
              <a:t>+ </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をどうぞ。</a:t>
            </a:r>
            <a:r>
              <a:rPr lang="en-US" altLang="ja-JP" sz="2400" dirty="0">
                <a:solidFill>
                  <a:srgbClr val="CE9178"/>
                </a:solidFill>
                <a:latin typeface="Consolas" panose="020B0609020204030204" pitchFamily="49" charset="0"/>
              </a:rPr>
              <a:t>"</a:t>
            </a:r>
            <a:r>
              <a:rPr lang="en-US" altLang="ja-JP" sz="2400" dirty="0">
                <a:solidFill>
                  <a:srgbClr val="D4D4D4"/>
                </a:solidFill>
                <a:latin typeface="Consolas" panose="020B0609020204030204" pitchFamily="49" charset="0"/>
              </a:rPr>
              <a:t>)</a:t>
            </a:r>
          </a:p>
          <a:p>
            <a:r>
              <a:rPr lang="en-US" altLang="ja-JP" sz="2400" dirty="0">
                <a:solidFill>
                  <a:srgbClr val="D4D4D4"/>
                </a:solidFill>
                <a:latin typeface="Consolas" panose="020B0609020204030204" pitchFamily="49" charset="0"/>
              </a:rPr>
              <a:t/>
            </a:r>
            <a:br>
              <a:rPr lang="en-US" altLang="ja-JP" sz="2400" dirty="0">
                <a:solidFill>
                  <a:srgbClr val="D4D4D4"/>
                </a:solidFill>
                <a:latin typeface="Consolas" panose="020B0609020204030204" pitchFamily="49" charset="0"/>
              </a:rPr>
            </a:br>
            <a:r>
              <a:rPr lang="en-US" altLang="ja-JP" sz="2400" dirty="0" err="1">
                <a:solidFill>
                  <a:srgbClr val="DCDCAA"/>
                </a:solidFill>
                <a:latin typeface="Consolas" panose="020B0609020204030204" pitchFamily="49" charset="0"/>
              </a:rPr>
              <a:t>dinner_menu</a:t>
            </a:r>
            <a:r>
              <a:rPr lang="en-US" altLang="ja-JP" sz="2400" dirty="0">
                <a:solidFill>
                  <a:srgbClr val="D4D4D4"/>
                </a:solidFill>
                <a:latin typeface="Consolas" panose="020B0609020204030204" pitchFamily="49" charset="0"/>
              </a:rPr>
              <a:t>(</a:t>
            </a:r>
            <a:r>
              <a:rPr lang="en-US" altLang="ja-JP" sz="2400" dirty="0">
                <a:solidFill>
                  <a:srgbClr val="9CDCFE"/>
                </a:solidFill>
                <a:latin typeface="Consolas" panose="020B0609020204030204" pitchFamily="49" charset="0"/>
              </a:rPr>
              <a:t>food</a:t>
            </a:r>
            <a:r>
              <a:rPr lang="en-US" altLang="ja-JP" sz="2400" dirty="0">
                <a:solidFill>
                  <a:srgbClr val="D4D4D4"/>
                </a:solidFill>
                <a:latin typeface="Consolas" panose="020B0609020204030204" pitchFamily="49" charset="0"/>
              </a:rPr>
              <a:t>=</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ハンバーグ</a:t>
            </a:r>
            <a:r>
              <a:rPr lang="en-US" altLang="ja-JP" sz="2400" dirty="0">
                <a:solidFill>
                  <a:srgbClr val="CE9178"/>
                </a:solidFill>
                <a:latin typeface="Consolas" panose="020B0609020204030204" pitchFamily="49" charset="0"/>
              </a:rPr>
              <a:t>"</a:t>
            </a:r>
            <a:r>
              <a:rPr lang="en-US" altLang="ja-JP" sz="2400" dirty="0">
                <a:solidFill>
                  <a:srgbClr val="D4D4D4"/>
                </a:solidFill>
                <a:latin typeface="Consolas" panose="020B0609020204030204" pitchFamily="49" charset="0"/>
              </a:rPr>
              <a:t>,</a:t>
            </a:r>
            <a:r>
              <a:rPr lang="en-US" altLang="ja-JP" sz="2400" dirty="0">
                <a:solidFill>
                  <a:srgbClr val="9CDCFE"/>
                </a:solidFill>
                <a:latin typeface="Consolas" panose="020B0609020204030204" pitchFamily="49" charset="0"/>
              </a:rPr>
              <a:t>dessert</a:t>
            </a:r>
            <a:r>
              <a:rPr lang="en-US" altLang="ja-JP" sz="2400" dirty="0">
                <a:solidFill>
                  <a:srgbClr val="D4D4D4"/>
                </a:solidFill>
                <a:latin typeface="Consolas" panose="020B0609020204030204" pitchFamily="49" charset="0"/>
              </a:rPr>
              <a:t>=</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赤ワイン</a:t>
            </a:r>
            <a:r>
              <a:rPr lang="en-US" altLang="ja-JP" sz="2400" dirty="0">
                <a:solidFill>
                  <a:srgbClr val="CE9178"/>
                </a:solidFill>
                <a:latin typeface="Consolas" panose="020B0609020204030204" pitchFamily="49" charset="0"/>
              </a:rPr>
              <a:t>"</a:t>
            </a:r>
            <a:r>
              <a:rPr lang="en-US" altLang="ja-JP" sz="2400" dirty="0">
                <a:solidFill>
                  <a:srgbClr val="D4D4D4"/>
                </a:solidFill>
                <a:latin typeface="Consolas" panose="020B0609020204030204" pitchFamily="49" charset="0"/>
              </a:rPr>
              <a:t>,</a:t>
            </a:r>
            <a:r>
              <a:rPr lang="en-US" altLang="ja-JP" sz="2400" dirty="0">
                <a:solidFill>
                  <a:srgbClr val="9CDCFE"/>
                </a:solidFill>
                <a:latin typeface="Consolas" panose="020B0609020204030204" pitchFamily="49" charset="0"/>
              </a:rPr>
              <a:t>drink</a:t>
            </a:r>
            <a:r>
              <a:rPr lang="en-US" altLang="ja-JP" sz="2400" dirty="0">
                <a:solidFill>
                  <a:srgbClr val="D4D4D4"/>
                </a:solidFill>
                <a:latin typeface="Consolas" panose="020B0609020204030204" pitchFamily="49" charset="0"/>
              </a:rPr>
              <a:t>=</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アイスクリーム</a:t>
            </a:r>
            <a:r>
              <a:rPr lang="en-US" altLang="ja-JP" sz="2400" dirty="0">
                <a:solidFill>
                  <a:srgbClr val="CE9178"/>
                </a:solidFill>
                <a:latin typeface="Consolas" panose="020B0609020204030204" pitchFamily="49" charset="0"/>
              </a:rPr>
              <a:t>"</a:t>
            </a:r>
            <a:r>
              <a:rPr lang="en-US" altLang="ja-JP" sz="2400" dirty="0">
                <a:solidFill>
                  <a:srgbClr val="D4D4D4"/>
                </a:solidFill>
                <a:latin typeface="Consolas" panose="020B0609020204030204" pitchFamily="49" charset="0"/>
              </a:rPr>
              <a:t>)</a:t>
            </a:r>
          </a:p>
          <a:p>
            <a:r>
              <a:rPr lang="en-US" altLang="ja-JP" sz="2400" dirty="0" smtClean="0">
                <a:solidFill>
                  <a:srgbClr val="D4D4D4"/>
                </a:solidFill>
                <a:latin typeface="Consolas" panose="020B0609020204030204" pitchFamily="49" charset="0"/>
              </a:rPr>
              <a:t/>
            </a:r>
            <a:br>
              <a:rPr lang="en-US" altLang="ja-JP" sz="2400" dirty="0" smtClean="0">
                <a:solidFill>
                  <a:srgbClr val="D4D4D4"/>
                </a:solidFill>
                <a:latin typeface="Consolas" panose="020B0609020204030204" pitchFamily="49" charset="0"/>
              </a:rPr>
            </a:br>
            <a:r>
              <a:rPr lang="en-US" altLang="ja-JP" sz="2400" dirty="0" smtClean="0">
                <a:solidFill>
                  <a:srgbClr val="FF0000"/>
                </a:solidFill>
                <a:latin typeface="Consolas" panose="020B0609020204030204" pitchFamily="49" charset="0"/>
              </a:rPr>
              <a:t>&gt;&gt;&gt;</a:t>
            </a:r>
            <a:r>
              <a:rPr lang="ja-JP" altLang="en-US" sz="2400" dirty="0" smtClean="0">
                <a:solidFill>
                  <a:srgbClr val="FF0000"/>
                </a:solidFill>
                <a:latin typeface="Consolas" panose="020B0609020204030204" pitchFamily="49" charset="0"/>
              </a:rPr>
              <a:t>夕食はハンバーグを用意しています。</a:t>
            </a:r>
          </a:p>
          <a:p>
            <a:r>
              <a:rPr lang="ja-JP" altLang="en-US" sz="2400" dirty="0" smtClean="0">
                <a:solidFill>
                  <a:srgbClr val="FF0000"/>
                </a:solidFill>
                <a:latin typeface="Consolas" panose="020B0609020204030204" pitchFamily="49" charset="0"/>
              </a:rPr>
              <a:t>飲み物</a:t>
            </a:r>
            <a:r>
              <a:rPr lang="ja-JP" altLang="en-US" sz="2400" dirty="0">
                <a:solidFill>
                  <a:srgbClr val="FF0000"/>
                </a:solidFill>
                <a:latin typeface="Consolas" panose="020B0609020204030204" pitchFamily="49" charset="0"/>
              </a:rPr>
              <a:t>は赤ワインをおすすめします。</a:t>
            </a:r>
          </a:p>
          <a:p>
            <a:r>
              <a:rPr lang="ja-JP" altLang="en-US" sz="2400" dirty="0">
                <a:solidFill>
                  <a:srgbClr val="FF0000"/>
                </a:solidFill>
                <a:latin typeface="Consolas" panose="020B0609020204030204" pitchFamily="49" charset="0"/>
              </a:rPr>
              <a:t>デザートにアイスクリームをどうぞ。</a:t>
            </a:r>
            <a:endParaRPr lang="en-US" altLang="ja-JP" sz="2400" dirty="0" smtClean="0">
              <a:solidFill>
                <a:srgbClr val="FF0000"/>
              </a:solidFill>
              <a:latin typeface="Consolas" panose="020B0609020204030204" pitchFamily="49" charset="0"/>
            </a:endParaRPr>
          </a:p>
        </p:txBody>
      </p:sp>
    </p:spTree>
    <p:extLst>
      <p:ext uri="{BB962C8B-B14F-4D97-AF65-F5344CB8AC3E}">
        <p14:creationId xmlns:p14="http://schemas.microsoft.com/office/powerpoint/2010/main" val="1526766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引数の種類</a:t>
            </a:r>
            <a:r>
              <a:rPr kumimoji="1" lang="en-US" altLang="ja-JP" dirty="0" smtClean="0"/>
              <a:t>(</a:t>
            </a:r>
            <a:r>
              <a:rPr kumimoji="1" lang="ja-JP" altLang="en-US" dirty="0" smtClean="0"/>
              <a:t>デフォルト引数</a:t>
            </a:r>
            <a:r>
              <a:rPr kumimoji="1" lang="en-US" altLang="ja-JP" dirty="0" smtClean="0"/>
              <a:t>)</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2119542" y="1559927"/>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latin typeface="Yu Gothic" panose="020B0400000000000000" pitchFamily="50" charset="-128"/>
                <a:ea typeface="Yu Gothic" panose="020B0400000000000000" pitchFamily="50" charset="-128"/>
              </a:rPr>
              <a:t>引数に代入した形で関数を呼び出す</a:t>
            </a:r>
            <a:endParaRPr lang="ja-JP" sz="2400" b="1" dirty="0">
              <a:solidFill>
                <a:schemeClr val="bg1"/>
              </a:solidFill>
              <a:ea typeface="Yu Gothic"/>
            </a:endParaRPr>
          </a:p>
        </p:txBody>
      </p:sp>
      <p:sp>
        <p:nvSpPr>
          <p:cNvPr id="7" name="正方形/長方形 6"/>
          <p:cNvSpPr/>
          <p:nvPr/>
        </p:nvSpPr>
        <p:spPr>
          <a:xfrm>
            <a:off x="1156751" y="2486865"/>
            <a:ext cx="9936250" cy="42133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altLang="ja-JP" dirty="0" smtClean="0">
                <a:solidFill>
                  <a:srgbClr val="6A9955"/>
                </a:solidFill>
                <a:latin typeface="Consolas" panose="020B0609020204030204" pitchFamily="49" charset="0"/>
              </a:rPr>
              <a:t>#</a:t>
            </a:r>
            <a:r>
              <a:rPr lang="ja-JP" altLang="en-US" dirty="0" smtClean="0">
                <a:solidFill>
                  <a:srgbClr val="6A9955"/>
                </a:solidFill>
                <a:latin typeface="Consolas" panose="020B0609020204030204" pitchFamily="49" charset="0"/>
              </a:rPr>
              <a:t>キーワード引数を使用し、関数を呼び出す</a:t>
            </a:r>
            <a:r>
              <a:rPr lang="en-US" altLang="ja-JP" dirty="0" smtClean="0">
                <a:solidFill>
                  <a:srgbClr val="6A9955"/>
                </a:solidFill>
                <a:latin typeface="Consolas" panose="020B0609020204030204" pitchFamily="49" charset="0"/>
              </a:rPr>
              <a:t>(keyword_arguments.py)</a:t>
            </a:r>
            <a:endParaRPr lang="en-US" altLang="ja-JP" dirty="0">
              <a:solidFill>
                <a:srgbClr val="9CDCFE"/>
              </a:solidFill>
              <a:latin typeface="Consolas" panose="020B0609020204030204" pitchFamily="49" charset="0"/>
            </a:endParaRPr>
          </a:p>
          <a:p>
            <a:r>
              <a:rPr lang="en-US" altLang="ja-JP" dirty="0" err="1">
                <a:solidFill>
                  <a:srgbClr val="569CD6"/>
                </a:solidFill>
                <a:latin typeface="Consolas" panose="020B0609020204030204" pitchFamily="49" charset="0"/>
              </a:rPr>
              <a:t>def</a:t>
            </a:r>
            <a:r>
              <a:rPr lang="ja-JP" altLang="en-US" dirty="0">
                <a:solidFill>
                  <a:srgbClr val="D4D4D4"/>
                </a:solidFill>
                <a:latin typeface="Consolas" panose="020B0609020204030204" pitchFamily="49" charset="0"/>
              </a:rPr>
              <a:t> </a:t>
            </a:r>
            <a:r>
              <a:rPr lang="en-US" altLang="ja-JP" dirty="0" err="1">
                <a:solidFill>
                  <a:srgbClr val="DCDCAA"/>
                </a:solidFill>
                <a:latin typeface="Consolas" panose="020B0609020204030204" pitchFamily="49" charset="0"/>
              </a:rPr>
              <a:t>dinner_menu</a:t>
            </a:r>
            <a:r>
              <a:rPr lang="en-US" altLang="ja-JP" dirty="0">
                <a:solidFill>
                  <a:srgbClr val="D4D4D4"/>
                </a:solidFill>
                <a:latin typeface="Consolas" panose="020B0609020204030204" pitchFamily="49" charset="0"/>
              </a:rPr>
              <a:t>(</a:t>
            </a:r>
            <a:r>
              <a:rPr lang="en-US" altLang="ja-JP" dirty="0">
                <a:solidFill>
                  <a:srgbClr val="9CDCFE"/>
                </a:solidFill>
                <a:latin typeface="Consolas" panose="020B0609020204030204" pitchFamily="49" charset="0"/>
              </a:rPr>
              <a:t>food</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ハンバーグ</a:t>
            </a:r>
            <a:r>
              <a:rPr lang="en-US" altLang="ja-JP" dirty="0">
                <a:solidFill>
                  <a:srgbClr val="CE9178"/>
                </a:solidFill>
                <a:latin typeface="Consolas" panose="020B0609020204030204" pitchFamily="49" charset="0"/>
              </a:rPr>
              <a:t>"</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drink</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赤ワイン</a:t>
            </a:r>
            <a:r>
              <a:rPr lang="en-US" altLang="ja-JP" dirty="0">
                <a:solidFill>
                  <a:srgbClr val="CE9178"/>
                </a:solidFill>
                <a:latin typeface="Consolas" panose="020B0609020204030204" pitchFamily="49" charset="0"/>
              </a:rPr>
              <a:t>"</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dessert</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アイスクリーム</a:t>
            </a:r>
            <a:r>
              <a:rPr lang="en-US" altLang="ja-JP" dirty="0">
                <a:solidFill>
                  <a:srgbClr val="CE9178"/>
                </a:solidFill>
                <a:latin typeface="Consolas" panose="020B0609020204030204" pitchFamily="49" charset="0"/>
              </a:rPr>
              <a:t>"</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dirty="0">
                <a:solidFill>
                  <a:srgbClr val="DCDCAA"/>
                </a:solidFill>
                <a:latin typeface="Consolas" panose="020B0609020204030204" pitchFamily="49" charset="0"/>
              </a:rPr>
              <a:t>print</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夕食は</a:t>
            </a:r>
            <a:r>
              <a:rPr lang="en-US" altLang="ja-JP" dirty="0">
                <a:solidFill>
                  <a:srgbClr val="CE9178"/>
                </a:solidFill>
                <a:latin typeface="Consolas" panose="020B0609020204030204" pitchFamily="49" charset="0"/>
              </a:rPr>
              <a:t>"</a:t>
            </a:r>
            <a:r>
              <a:rPr lang="ja-JP" altLang="en-US" dirty="0">
                <a:solidFill>
                  <a:srgbClr val="D4D4D4"/>
                </a:solidFill>
                <a:latin typeface="Consolas" panose="020B0609020204030204" pitchFamily="49" charset="0"/>
              </a:rPr>
              <a:t> </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food</a:t>
            </a:r>
            <a:r>
              <a:rPr lang="ja-JP" altLang="en-US" dirty="0">
                <a:solidFill>
                  <a:srgbClr val="D4D4D4"/>
                </a:solidFill>
                <a:latin typeface="Consolas" panose="020B0609020204030204" pitchFamily="49" charset="0"/>
              </a:rPr>
              <a:t> </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を用意しています。</a:t>
            </a:r>
            <a:r>
              <a:rPr lang="en-US" altLang="ja-JP" dirty="0">
                <a:solidFill>
                  <a:srgbClr val="CE9178"/>
                </a:solidFill>
                <a:latin typeface="Consolas" panose="020B0609020204030204" pitchFamily="49" charset="0"/>
              </a:rPr>
              <a:t>"</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dirty="0">
                <a:solidFill>
                  <a:srgbClr val="DCDCAA"/>
                </a:solidFill>
                <a:latin typeface="Consolas" panose="020B0609020204030204" pitchFamily="49" charset="0"/>
              </a:rPr>
              <a:t>print</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飲み物は</a:t>
            </a:r>
            <a:r>
              <a:rPr lang="en-US" altLang="ja-JP" dirty="0">
                <a:solidFill>
                  <a:srgbClr val="CE9178"/>
                </a:solidFill>
                <a:latin typeface="Consolas" panose="020B0609020204030204" pitchFamily="49" charset="0"/>
              </a:rPr>
              <a:t>"</a:t>
            </a:r>
            <a:r>
              <a:rPr lang="ja-JP" altLang="en-US" dirty="0">
                <a:solidFill>
                  <a:srgbClr val="D4D4D4"/>
                </a:solidFill>
                <a:latin typeface="Consolas" panose="020B0609020204030204" pitchFamily="49" charset="0"/>
              </a:rPr>
              <a:t> </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drink</a:t>
            </a:r>
            <a:r>
              <a:rPr lang="ja-JP" altLang="en-US" dirty="0">
                <a:solidFill>
                  <a:srgbClr val="D4D4D4"/>
                </a:solidFill>
                <a:latin typeface="Consolas" panose="020B0609020204030204" pitchFamily="49" charset="0"/>
              </a:rPr>
              <a:t> </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をおすすめします。</a:t>
            </a:r>
            <a:r>
              <a:rPr lang="en-US" altLang="ja-JP" dirty="0">
                <a:solidFill>
                  <a:srgbClr val="CE9178"/>
                </a:solidFill>
                <a:latin typeface="Consolas" panose="020B0609020204030204" pitchFamily="49" charset="0"/>
              </a:rPr>
              <a:t>"</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dirty="0">
                <a:solidFill>
                  <a:srgbClr val="DCDCAA"/>
                </a:solidFill>
                <a:latin typeface="Consolas" panose="020B0609020204030204" pitchFamily="49" charset="0"/>
              </a:rPr>
              <a:t>print</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デザートに</a:t>
            </a:r>
            <a:r>
              <a:rPr lang="en-US" altLang="ja-JP" dirty="0">
                <a:solidFill>
                  <a:srgbClr val="CE9178"/>
                </a:solidFill>
                <a:latin typeface="Consolas" panose="020B0609020204030204" pitchFamily="49" charset="0"/>
              </a:rPr>
              <a:t>"</a:t>
            </a:r>
            <a:r>
              <a:rPr lang="ja-JP" altLang="en-US" dirty="0">
                <a:solidFill>
                  <a:srgbClr val="D4D4D4"/>
                </a:solidFill>
                <a:latin typeface="Consolas" panose="020B0609020204030204" pitchFamily="49" charset="0"/>
              </a:rPr>
              <a:t> </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dessert</a:t>
            </a:r>
            <a:r>
              <a:rPr lang="ja-JP" altLang="en-US" dirty="0">
                <a:solidFill>
                  <a:srgbClr val="D4D4D4"/>
                </a:solidFill>
                <a:latin typeface="Consolas" panose="020B0609020204030204" pitchFamily="49" charset="0"/>
              </a:rPr>
              <a:t> </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をどうぞ。</a:t>
            </a:r>
            <a:r>
              <a:rPr lang="en-US" altLang="ja-JP" dirty="0">
                <a:solidFill>
                  <a:srgbClr val="CE9178"/>
                </a:solidFill>
                <a:latin typeface="Consolas" panose="020B0609020204030204" pitchFamily="49" charset="0"/>
              </a:rPr>
              <a:t>"</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r>
            <a:br>
              <a:rPr lang="en-US" altLang="ja-JP" dirty="0">
                <a:solidFill>
                  <a:srgbClr val="D4D4D4"/>
                </a:solidFill>
                <a:latin typeface="Consolas" panose="020B0609020204030204" pitchFamily="49" charset="0"/>
              </a:rPr>
            </a:br>
            <a:r>
              <a:rPr lang="en-US" altLang="ja-JP" dirty="0" err="1">
                <a:solidFill>
                  <a:srgbClr val="DCDCAA"/>
                </a:solidFill>
                <a:latin typeface="Consolas" panose="020B0609020204030204" pitchFamily="49" charset="0"/>
              </a:rPr>
              <a:t>dinner_menu</a:t>
            </a:r>
            <a:r>
              <a:rPr lang="en-US" altLang="ja-JP" dirty="0" smtClean="0">
                <a:solidFill>
                  <a:srgbClr val="D4D4D4"/>
                </a:solidFill>
                <a:latin typeface="Consolas" panose="020B0609020204030204" pitchFamily="49" charset="0"/>
              </a:rPr>
              <a:t>()</a:t>
            </a:r>
          </a:p>
          <a:p>
            <a:endParaRPr lang="en-US" altLang="ja-JP" dirty="0" smtClean="0">
              <a:solidFill>
                <a:srgbClr val="D4D4D4"/>
              </a:solidFill>
              <a:latin typeface="Consolas" panose="020B0609020204030204" pitchFamily="49" charset="0"/>
            </a:endParaRPr>
          </a:p>
          <a:p>
            <a:endParaRPr lang="en-US" altLang="ja-JP" dirty="0">
              <a:solidFill>
                <a:srgbClr val="D4D4D4"/>
              </a:solidFill>
              <a:latin typeface="Consolas" panose="020B0609020204030204" pitchFamily="49" charset="0"/>
            </a:endParaRPr>
          </a:p>
          <a:p>
            <a:endParaRPr lang="en-US" altLang="ja-JP" dirty="0">
              <a:solidFill>
                <a:srgbClr val="D4D4D4"/>
              </a:solidFill>
              <a:latin typeface="Consolas" panose="020B0609020204030204" pitchFamily="49" charset="0"/>
            </a:endParaRPr>
          </a:p>
          <a:p>
            <a:r>
              <a:rPr lang="en-US" altLang="ja-JP" dirty="0" err="1">
                <a:solidFill>
                  <a:srgbClr val="DCDCAA"/>
                </a:solidFill>
                <a:latin typeface="Consolas" panose="020B0609020204030204" pitchFamily="49" charset="0"/>
              </a:rPr>
              <a:t>dinner_menu</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ステーキ</a:t>
            </a:r>
            <a:r>
              <a:rPr lang="en-US" altLang="ja-JP" dirty="0">
                <a:solidFill>
                  <a:srgbClr val="CE9178"/>
                </a:solidFill>
                <a:latin typeface="Consolas" panose="020B0609020204030204" pitchFamily="49" charset="0"/>
              </a:rPr>
              <a:t>"</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drink</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赤ワイン</a:t>
            </a:r>
            <a:r>
              <a:rPr lang="en-US" altLang="ja-JP" dirty="0">
                <a:solidFill>
                  <a:srgbClr val="CE9178"/>
                </a:solidFill>
                <a:latin typeface="Consolas" panose="020B0609020204030204" pitchFamily="49" charset="0"/>
              </a:rPr>
              <a:t>"</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dessert</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シャーベット</a:t>
            </a:r>
            <a:r>
              <a:rPr lang="en-US" altLang="ja-JP" dirty="0">
                <a:solidFill>
                  <a:srgbClr val="CE9178"/>
                </a:solidFill>
                <a:latin typeface="Consolas" panose="020B0609020204030204" pitchFamily="49" charset="0"/>
              </a:rPr>
              <a:t>"</a:t>
            </a:r>
            <a:r>
              <a:rPr lang="en-US" altLang="ja-JP" dirty="0">
                <a:solidFill>
                  <a:srgbClr val="D4D4D4"/>
                </a:solidFill>
                <a:latin typeface="Consolas" panose="020B0609020204030204" pitchFamily="49" charset="0"/>
              </a:rPr>
              <a:t>)</a:t>
            </a:r>
          </a:p>
          <a:p>
            <a:r>
              <a:rPr lang="en-US" altLang="ja-JP" dirty="0" smtClean="0">
                <a:solidFill>
                  <a:srgbClr val="D4D4D4"/>
                </a:solidFill>
                <a:latin typeface="Consolas" panose="020B0609020204030204" pitchFamily="49" charset="0"/>
              </a:rPr>
              <a:t/>
            </a:r>
            <a:br>
              <a:rPr lang="en-US" altLang="ja-JP" dirty="0" smtClean="0">
                <a:solidFill>
                  <a:srgbClr val="D4D4D4"/>
                </a:solidFill>
                <a:latin typeface="Consolas" panose="020B0609020204030204" pitchFamily="49" charset="0"/>
              </a:rPr>
            </a:br>
            <a:endParaRPr lang="en-US" altLang="ja-JP" dirty="0" smtClean="0">
              <a:solidFill>
                <a:srgbClr val="D4D4D4"/>
              </a:solidFill>
              <a:latin typeface="Consolas" panose="020B0609020204030204" pitchFamily="49" charset="0"/>
            </a:endParaRPr>
          </a:p>
          <a:p>
            <a:endParaRPr lang="en-US" altLang="ja-JP" dirty="0">
              <a:solidFill>
                <a:srgbClr val="D4D4D4"/>
              </a:solidFill>
              <a:latin typeface="Consolas" panose="020B0609020204030204" pitchFamily="49" charset="0"/>
            </a:endParaRPr>
          </a:p>
          <a:p>
            <a:endParaRPr lang="en-US" altLang="ja-JP" dirty="0" smtClean="0">
              <a:solidFill>
                <a:srgbClr val="D4D4D4"/>
              </a:solidFill>
              <a:latin typeface="Consolas" panose="020B0609020204030204" pitchFamily="49" charset="0"/>
            </a:endParaRPr>
          </a:p>
          <a:p>
            <a:endParaRPr lang="en-US" altLang="ja-JP" dirty="0" smtClean="0">
              <a:solidFill>
                <a:srgbClr val="FF0000"/>
              </a:solidFill>
              <a:latin typeface="Consolas" panose="020B0609020204030204" pitchFamily="49" charset="0"/>
            </a:endParaRPr>
          </a:p>
        </p:txBody>
      </p:sp>
      <p:sp>
        <p:nvSpPr>
          <p:cNvPr id="5" name="正方形/長方形 4"/>
          <p:cNvSpPr/>
          <p:nvPr/>
        </p:nvSpPr>
        <p:spPr>
          <a:xfrm>
            <a:off x="2972850" y="5676457"/>
            <a:ext cx="4879589" cy="10237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dirty="0" smtClean="0">
                <a:solidFill>
                  <a:srgbClr val="FF0000"/>
                </a:solidFill>
                <a:latin typeface="Consolas" panose="020B0609020204030204" pitchFamily="49" charset="0"/>
              </a:rPr>
              <a:t>&gt;&gt;&gt;</a:t>
            </a:r>
            <a:r>
              <a:rPr lang="ja-JP" altLang="en-US" dirty="0">
                <a:solidFill>
                  <a:srgbClr val="FF0000"/>
                </a:solidFill>
                <a:latin typeface="Consolas" panose="020B0609020204030204" pitchFamily="49" charset="0"/>
              </a:rPr>
              <a:t>夕食はステーキを用意しています。</a:t>
            </a:r>
          </a:p>
          <a:p>
            <a:r>
              <a:rPr lang="ja-JP" altLang="en-US" dirty="0">
                <a:solidFill>
                  <a:srgbClr val="FF0000"/>
                </a:solidFill>
                <a:latin typeface="Consolas" panose="020B0609020204030204" pitchFamily="49" charset="0"/>
              </a:rPr>
              <a:t>飲み物は赤ワインをおすすめします。</a:t>
            </a:r>
          </a:p>
          <a:p>
            <a:r>
              <a:rPr lang="ja-JP" altLang="en-US" dirty="0">
                <a:solidFill>
                  <a:srgbClr val="FF0000"/>
                </a:solidFill>
                <a:latin typeface="Consolas" panose="020B0609020204030204" pitchFamily="49" charset="0"/>
              </a:rPr>
              <a:t>デザートにシャーベットをどうぞ。</a:t>
            </a:r>
            <a:endParaRPr lang="en-US" altLang="ja-JP" dirty="0" smtClean="0">
              <a:solidFill>
                <a:srgbClr val="FF0000"/>
              </a:solidFill>
              <a:latin typeface="Consolas" panose="020B0609020204030204" pitchFamily="49" charset="0"/>
            </a:endParaRPr>
          </a:p>
        </p:txBody>
      </p:sp>
      <p:sp>
        <p:nvSpPr>
          <p:cNvPr id="6" name="正方形/長方形 5"/>
          <p:cNvSpPr/>
          <p:nvPr/>
        </p:nvSpPr>
        <p:spPr>
          <a:xfrm>
            <a:off x="2972851" y="3989113"/>
            <a:ext cx="4879589" cy="120883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dirty="0" smtClean="0">
                <a:solidFill>
                  <a:srgbClr val="FF0000"/>
                </a:solidFill>
                <a:latin typeface="Consolas" panose="020B0609020204030204" pitchFamily="49" charset="0"/>
              </a:rPr>
              <a:t>&gt;&gt;&gt;</a:t>
            </a:r>
            <a:r>
              <a:rPr lang="ja-JP" altLang="en-US" dirty="0">
                <a:solidFill>
                  <a:srgbClr val="FF0000"/>
                </a:solidFill>
                <a:latin typeface="Consolas" panose="020B0609020204030204" pitchFamily="49" charset="0"/>
              </a:rPr>
              <a:t>夕食はハンバーグを用意しています。</a:t>
            </a:r>
          </a:p>
          <a:p>
            <a:r>
              <a:rPr lang="ja-JP" altLang="en-US" dirty="0">
                <a:solidFill>
                  <a:srgbClr val="FF0000"/>
                </a:solidFill>
                <a:latin typeface="Consolas" panose="020B0609020204030204" pitchFamily="49" charset="0"/>
              </a:rPr>
              <a:t>飲み物は赤ワインをおすすめします。</a:t>
            </a:r>
          </a:p>
          <a:p>
            <a:r>
              <a:rPr lang="ja-JP" altLang="en-US" dirty="0">
                <a:solidFill>
                  <a:srgbClr val="FF0000"/>
                </a:solidFill>
                <a:latin typeface="Consolas" panose="020B0609020204030204" pitchFamily="49" charset="0"/>
              </a:rPr>
              <a:t>デザートにアイスクリームをどうぞ。</a:t>
            </a:r>
            <a:endParaRPr lang="en-US" altLang="ja-JP" dirty="0" smtClean="0">
              <a:solidFill>
                <a:srgbClr val="FF0000"/>
              </a:solidFill>
              <a:latin typeface="Consolas" panose="020B0609020204030204" pitchFamily="49" charset="0"/>
            </a:endParaRPr>
          </a:p>
        </p:txBody>
      </p:sp>
    </p:spTree>
    <p:extLst>
      <p:ext uri="{BB962C8B-B14F-4D97-AF65-F5344CB8AC3E}">
        <p14:creationId xmlns:p14="http://schemas.microsoft.com/office/powerpoint/2010/main" val="1401488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引数の種類</a:t>
            </a:r>
            <a:r>
              <a:rPr kumimoji="1" lang="en-US" altLang="ja-JP" dirty="0" smtClean="0"/>
              <a:t>(</a:t>
            </a:r>
            <a:r>
              <a:rPr kumimoji="1" lang="ja-JP" altLang="en-US" dirty="0" smtClean="0"/>
              <a:t>デフォルト引数</a:t>
            </a:r>
            <a:r>
              <a:rPr kumimoji="1" lang="en-US" altLang="ja-JP" dirty="0" smtClean="0"/>
              <a:t>)</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2119542" y="1559927"/>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latin typeface="Yu Gothic" panose="020B0400000000000000" pitchFamily="50" charset="-128"/>
                <a:ea typeface="Yu Gothic" panose="020B0400000000000000" pitchFamily="50" charset="-128"/>
              </a:rPr>
              <a:t>引数に代入した形で関数を呼び出す</a:t>
            </a:r>
            <a:endParaRPr lang="ja-JP" sz="2400" b="1" dirty="0">
              <a:solidFill>
                <a:schemeClr val="bg1"/>
              </a:solidFill>
              <a:ea typeface="Yu Gothic"/>
            </a:endParaRPr>
          </a:p>
        </p:txBody>
      </p:sp>
      <p:sp>
        <p:nvSpPr>
          <p:cNvPr id="7" name="正方形/長方形 6"/>
          <p:cNvSpPr/>
          <p:nvPr/>
        </p:nvSpPr>
        <p:spPr>
          <a:xfrm>
            <a:off x="1156751" y="2486865"/>
            <a:ext cx="9936250" cy="42133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altLang="ja-JP" dirty="0" smtClean="0">
                <a:solidFill>
                  <a:srgbClr val="6A9955"/>
                </a:solidFill>
                <a:latin typeface="Consolas" panose="020B0609020204030204" pitchFamily="49" charset="0"/>
              </a:rPr>
              <a:t>#</a:t>
            </a:r>
            <a:r>
              <a:rPr lang="ja-JP" altLang="en-US" dirty="0" smtClean="0">
                <a:solidFill>
                  <a:srgbClr val="6A9955"/>
                </a:solidFill>
                <a:latin typeface="Consolas" panose="020B0609020204030204" pitchFamily="49" charset="0"/>
              </a:rPr>
              <a:t>キーワード引数を使用し、関数を呼び出す</a:t>
            </a:r>
            <a:r>
              <a:rPr lang="en-US" altLang="ja-JP" dirty="0" smtClean="0">
                <a:solidFill>
                  <a:srgbClr val="6A9955"/>
                </a:solidFill>
                <a:latin typeface="Consolas" panose="020B0609020204030204" pitchFamily="49" charset="0"/>
              </a:rPr>
              <a:t>(keyword_arguments.py)</a:t>
            </a:r>
            <a:endParaRPr lang="en-US" altLang="ja-JP" dirty="0">
              <a:solidFill>
                <a:srgbClr val="9CDCFE"/>
              </a:solidFill>
              <a:latin typeface="Consolas" panose="020B0609020204030204" pitchFamily="49" charset="0"/>
            </a:endParaRPr>
          </a:p>
          <a:p>
            <a:r>
              <a:rPr lang="en-US" altLang="ja-JP" dirty="0" err="1">
                <a:solidFill>
                  <a:srgbClr val="569CD6"/>
                </a:solidFill>
                <a:latin typeface="Consolas" panose="020B0609020204030204" pitchFamily="49" charset="0"/>
              </a:rPr>
              <a:t>def</a:t>
            </a:r>
            <a:r>
              <a:rPr lang="ja-JP" altLang="en-US" dirty="0">
                <a:solidFill>
                  <a:srgbClr val="D4D4D4"/>
                </a:solidFill>
                <a:latin typeface="Consolas" panose="020B0609020204030204" pitchFamily="49" charset="0"/>
              </a:rPr>
              <a:t> </a:t>
            </a:r>
            <a:r>
              <a:rPr lang="en-US" altLang="ja-JP" dirty="0" err="1">
                <a:solidFill>
                  <a:srgbClr val="DCDCAA"/>
                </a:solidFill>
                <a:latin typeface="Consolas" panose="020B0609020204030204" pitchFamily="49" charset="0"/>
              </a:rPr>
              <a:t>dinner_menu</a:t>
            </a:r>
            <a:r>
              <a:rPr lang="en-US" altLang="ja-JP" dirty="0">
                <a:solidFill>
                  <a:srgbClr val="D4D4D4"/>
                </a:solidFill>
                <a:latin typeface="Consolas" panose="020B0609020204030204" pitchFamily="49" charset="0"/>
              </a:rPr>
              <a:t>(</a:t>
            </a:r>
            <a:r>
              <a:rPr lang="en-US" altLang="ja-JP" dirty="0">
                <a:solidFill>
                  <a:srgbClr val="9CDCFE"/>
                </a:solidFill>
                <a:latin typeface="Consolas" panose="020B0609020204030204" pitchFamily="49" charset="0"/>
              </a:rPr>
              <a:t>food</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ハンバーグ</a:t>
            </a:r>
            <a:r>
              <a:rPr lang="en-US" altLang="ja-JP" dirty="0">
                <a:solidFill>
                  <a:srgbClr val="CE9178"/>
                </a:solidFill>
                <a:latin typeface="Consolas" panose="020B0609020204030204" pitchFamily="49" charset="0"/>
              </a:rPr>
              <a:t>"</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drink</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赤ワイン</a:t>
            </a:r>
            <a:r>
              <a:rPr lang="en-US" altLang="ja-JP" dirty="0">
                <a:solidFill>
                  <a:srgbClr val="CE9178"/>
                </a:solidFill>
                <a:latin typeface="Consolas" panose="020B0609020204030204" pitchFamily="49" charset="0"/>
              </a:rPr>
              <a:t>"</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dessert</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アイスクリーム</a:t>
            </a:r>
            <a:r>
              <a:rPr lang="en-US" altLang="ja-JP" dirty="0">
                <a:solidFill>
                  <a:srgbClr val="CE9178"/>
                </a:solidFill>
                <a:latin typeface="Consolas" panose="020B0609020204030204" pitchFamily="49" charset="0"/>
              </a:rPr>
              <a:t>"</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dirty="0">
                <a:solidFill>
                  <a:srgbClr val="DCDCAA"/>
                </a:solidFill>
                <a:latin typeface="Consolas" panose="020B0609020204030204" pitchFamily="49" charset="0"/>
              </a:rPr>
              <a:t>print</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夕食は</a:t>
            </a:r>
            <a:r>
              <a:rPr lang="en-US" altLang="ja-JP" dirty="0">
                <a:solidFill>
                  <a:srgbClr val="CE9178"/>
                </a:solidFill>
                <a:latin typeface="Consolas" panose="020B0609020204030204" pitchFamily="49" charset="0"/>
              </a:rPr>
              <a:t>"</a:t>
            </a:r>
            <a:r>
              <a:rPr lang="ja-JP" altLang="en-US" dirty="0">
                <a:solidFill>
                  <a:srgbClr val="D4D4D4"/>
                </a:solidFill>
                <a:latin typeface="Consolas" panose="020B0609020204030204" pitchFamily="49" charset="0"/>
              </a:rPr>
              <a:t> </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food</a:t>
            </a:r>
            <a:r>
              <a:rPr lang="ja-JP" altLang="en-US" dirty="0">
                <a:solidFill>
                  <a:srgbClr val="D4D4D4"/>
                </a:solidFill>
                <a:latin typeface="Consolas" panose="020B0609020204030204" pitchFamily="49" charset="0"/>
              </a:rPr>
              <a:t> </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を用意しています。</a:t>
            </a:r>
            <a:r>
              <a:rPr lang="en-US" altLang="ja-JP" dirty="0">
                <a:solidFill>
                  <a:srgbClr val="CE9178"/>
                </a:solidFill>
                <a:latin typeface="Consolas" panose="020B0609020204030204" pitchFamily="49" charset="0"/>
              </a:rPr>
              <a:t>"</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dirty="0">
                <a:solidFill>
                  <a:srgbClr val="DCDCAA"/>
                </a:solidFill>
                <a:latin typeface="Consolas" panose="020B0609020204030204" pitchFamily="49" charset="0"/>
              </a:rPr>
              <a:t>print</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飲み物は</a:t>
            </a:r>
            <a:r>
              <a:rPr lang="en-US" altLang="ja-JP" dirty="0">
                <a:solidFill>
                  <a:srgbClr val="CE9178"/>
                </a:solidFill>
                <a:latin typeface="Consolas" panose="020B0609020204030204" pitchFamily="49" charset="0"/>
              </a:rPr>
              <a:t>"</a:t>
            </a:r>
            <a:r>
              <a:rPr lang="ja-JP" altLang="en-US" dirty="0">
                <a:solidFill>
                  <a:srgbClr val="D4D4D4"/>
                </a:solidFill>
                <a:latin typeface="Consolas" panose="020B0609020204030204" pitchFamily="49" charset="0"/>
              </a:rPr>
              <a:t> </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drink</a:t>
            </a:r>
            <a:r>
              <a:rPr lang="ja-JP" altLang="en-US" dirty="0">
                <a:solidFill>
                  <a:srgbClr val="D4D4D4"/>
                </a:solidFill>
                <a:latin typeface="Consolas" panose="020B0609020204030204" pitchFamily="49" charset="0"/>
              </a:rPr>
              <a:t> </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をおすすめします。</a:t>
            </a:r>
            <a:r>
              <a:rPr lang="en-US" altLang="ja-JP" dirty="0">
                <a:solidFill>
                  <a:srgbClr val="CE9178"/>
                </a:solidFill>
                <a:latin typeface="Consolas" panose="020B0609020204030204" pitchFamily="49" charset="0"/>
              </a:rPr>
              <a:t>"</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dirty="0">
                <a:solidFill>
                  <a:srgbClr val="DCDCAA"/>
                </a:solidFill>
                <a:latin typeface="Consolas" panose="020B0609020204030204" pitchFamily="49" charset="0"/>
              </a:rPr>
              <a:t>print</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デザートに</a:t>
            </a:r>
            <a:r>
              <a:rPr lang="en-US" altLang="ja-JP" dirty="0">
                <a:solidFill>
                  <a:srgbClr val="CE9178"/>
                </a:solidFill>
                <a:latin typeface="Consolas" panose="020B0609020204030204" pitchFamily="49" charset="0"/>
              </a:rPr>
              <a:t>"</a:t>
            </a:r>
            <a:r>
              <a:rPr lang="ja-JP" altLang="en-US" dirty="0">
                <a:solidFill>
                  <a:srgbClr val="D4D4D4"/>
                </a:solidFill>
                <a:latin typeface="Consolas" panose="020B0609020204030204" pitchFamily="49" charset="0"/>
              </a:rPr>
              <a:t> </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dessert</a:t>
            </a:r>
            <a:r>
              <a:rPr lang="ja-JP" altLang="en-US" dirty="0">
                <a:solidFill>
                  <a:srgbClr val="D4D4D4"/>
                </a:solidFill>
                <a:latin typeface="Consolas" panose="020B0609020204030204" pitchFamily="49" charset="0"/>
              </a:rPr>
              <a:t> </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をどうぞ。</a:t>
            </a:r>
            <a:r>
              <a:rPr lang="en-US" altLang="ja-JP" dirty="0">
                <a:solidFill>
                  <a:srgbClr val="CE9178"/>
                </a:solidFill>
                <a:latin typeface="Consolas" panose="020B0609020204030204" pitchFamily="49" charset="0"/>
              </a:rPr>
              <a:t>"</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r>
            <a:br>
              <a:rPr lang="en-US" altLang="ja-JP" dirty="0">
                <a:solidFill>
                  <a:srgbClr val="D4D4D4"/>
                </a:solidFill>
                <a:latin typeface="Consolas" panose="020B0609020204030204" pitchFamily="49" charset="0"/>
              </a:rPr>
            </a:br>
            <a:r>
              <a:rPr lang="en-US" altLang="ja-JP" dirty="0" err="1">
                <a:solidFill>
                  <a:srgbClr val="DCDCAA"/>
                </a:solidFill>
                <a:latin typeface="Consolas" panose="020B0609020204030204" pitchFamily="49" charset="0"/>
              </a:rPr>
              <a:t>dinner_menu</a:t>
            </a:r>
            <a:r>
              <a:rPr lang="en-US" altLang="ja-JP" dirty="0" smtClean="0">
                <a:solidFill>
                  <a:srgbClr val="D4D4D4"/>
                </a:solidFill>
                <a:latin typeface="Consolas" panose="020B0609020204030204" pitchFamily="49" charset="0"/>
              </a:rPr>
              <a:t>()</a:t>
            </a:r>
          </a:p>
          <a:p>
            <a:endParaRPr lang="en-US" altLang="ja-JP" dirty="0" smtClean="0">
              <a:solidFill>
                <a:srgbClr val="D4D4D4"/>
              </a:solidFill>
              <a:latin typeface="Consolas" panose="020B0609020204030204" pitchFamily="49" charset="0"/>
            </a:endParaRPr>
          </a:p>
          <a:p>
            <a:endParaRPr lang="en-US" altLang="ja-JP" dirty="0">
              <a:solidFill>
                <a:srgbClr val="D4D4D4"/>
              </a:solidFill>
              <a:latin typeface="Consolas" panose="020B0609020204030204" pitchFamily="49" charset="0"/>
            </a:endParaRPr>
          </a:p>
          <a:p>
            <a:endParaRPr lang="en-US" altLang="ja-JP" dirty="0">
              <a:solidFill>
                <a:srgbClr val="D4D4D4"/>
              </a:solidFill>
              <a:latin typeface="Consolas" panose="020B0609020204030204" pitchFamily="49" charset="0"/>
            </a:endParaRPr>
          </a:p>
          <a:p>
            <a:r>
              <a:rPr lang="en-US" altLang="ja-JP" dirty="0" err="1">
                <a:solidFill>
                  <a:srgbClr val="DCDCAA"/>
                </a:solidFill>
                <a:latin typeface="Consolas" panose="020B0609020204030204" pitchFamily="49" charset="0"/>
              </a:rPr>
              <a:t>dinner_menu</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ステーキ</a:t>
            </a:r>
            <a:r>
              <a:rPr lang="en-US" altLang="ja-JP" dirty="0">
                <a:solidFill>
                  <a:srgbClr val="CE9178"/>
                </a:solidFill>
                <a:latin typeface="Consolas" panose="020B0609020204030204" pitchFamily="49" charset="0"/>
              </a:rPr>
              <a:t>"</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drink</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赤ワイン</a:t>
            </a:r>
            <a:r>
              <a:rPr lang="en-US" altLang="ja-JP" dirty="0">
                <a:solidFill>
                  <a:srgbClr val="CE9178"/>
                </a:solidFill>
                <a:latin typeface="Consolas" panose="020B0609020204030204" pitchFamily="49" charset="0"/>
              </a:rPr>
              <a:t>"</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dessert</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シャーベット</a:t>
            </a:r>
            <a:r>
              <a:rPr lang="en-US" altLang="ja-JP" dirty="0">
                <a:solidFill>
                  <a:srgbClr val="CE9178"/>
                </a:solidFill>
                <a:latin typeface="Consolas" panose="020B0609020204030204" pitchFamily="49" charset="0"/>
              </a:rPr>
              <a:t>"</a:t>
            </a:r>
            <a:r>
              <a:rPr lang="en-US" altLang="ja-JP" dirty="0">
                <a:solidFill>
                  <a:srgbClr val="D4D4D4"/>
                </a:solidFill>
                <a:latin typeface="Consolas" panose="020B0609020204030204" pitchFamily="49" charset="0"/>
              </a:rPr>
              <a:t>)</a:t>
            </a:r>
          </a:p>
          <a:p>
            <a:r>
              <a:rPr lang="en-US" altLang="ja-JP" dirty="0" smtClean="0">
                <a:solidFill>
                  <a:srgbClr val="D4D4D4"/>
                </a:solidFill>
                <a:latin typeface="Consolas" panose="020B0609020204030204" pitchFamily="49" charset="0"/>
              </a:rPr>
              <a:t/>
            </a:r>
            <a:br>
              <a:rPr lang="en-US" altLang="ja-JP" dirty="0" smtClean="0">
                <a:solidFill>
                  <a:srgbClr val="D4D4D4"/>
                </a:solidFill>
                <a:latin typeface="Consolas" panose="020B0609020204030204" pitchFamily="49" charset="0"/>
              </a:rPr>
            </a:br>
            <a:endParaRPr lang="en-US" altLang="ja-JP" dirty="0" smtClean="0">
              <a:solidFill>
                <a:srgbClr val="D4D4D4"/>
              </a:solidFill>
              <a:latin typeface="Consolas" panose="020B0609020204030204" pitchFamily="49" charset="0"/>
            </a:endParaRPr>
          </a:p>
          <a:p>
            <a:endParaRPr lang="en-US" altLang="ja-JP" dirty="0">
              <a:solidFill>
                <a:srgbClr val="D4D4D4"/>
              </a:solidFill>
              <a:latin typeface="Consolas" panose="020B0609020204030204" pitchFamily="49" charset="0"/>
            </a:endParaRPr>
          </a:p>
          <a:p>
            <a:endParaRPr lang="en-US" altLang="ja-JP" dirty="0" smtClean="0">
              <a:solidFill>
                <a:srgbClr val="D4D4D4"/>
              </a:solidFill>
              <a:latin typeface="Consolas" panose="020B0609020204030204" pitchFamily="49" charset="0"/>
            </a:endParaRPr>
          </a:p>
          <a:p>
            <a:endParaRPr lang="en-US" altLang="ja-JP" dirty="0" smtClean="0">
              <a:solidFill>
                <a:srgbClr val="FF0000"/>
              </a:solidFill>
              <a:latin typeface="Consolas" panose="020B0609020204030204" pitchFamily="49" charset="0"/>
            </a:endParaRPr>
          </a:p>
        </p:txBody>
      </p:sp>
      <p:sp>
        <p:nvSpPr>
          <p:cNvPr id="5" name="正方形/長方形 4"/>
          <p:cNvSpPr/>
          <p:nvPr/>
        </p:nvSpPr>
        <p:spPr>
          <a:xfrm>
            <a:off x="2972850" y="5676457"/>
            <a:ext cx="4879589" cy="10237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dirty="0" smtClean="0">
                <a:solidFill>
                  <a:srgbClr val="FF0000"/>
                </a:solidFill>
                <a:latin typeface="Consolas" panose="020B0609020204030204" pitchFamily="49" charset="0"/>
              </a:rPr>
              <a:t>&gt;&gt;&gt;</a:t>
            </a:r>
            <a:r>
              <a:rPr lang="ja-JP" altLang="en-US" dirty="0">
                <a:solidFill>
                  <a:srgbClr val="FF0000"/>
                </a:solidFill>
                <a:latin typeface="Consolas" panose="020B0609020204030204" pitchFamily="49" charset="0"/>
              </a:rPr>
              <a:t>夕食はステーキを用意しています。</a:t>
            </a:r>
          </a:p>
          <a:p>
            <a:r>
              <a:rPr lang="ja-JP" altLang="en-US" dirty="0">
                <a:solidFill>
                  <a:srgbClr val="FF0000"/>
                </a:solidFill>
                <a:latin typeface="Consolas" panose="020B0609020204030204" pitchFamily="49" charset="0"/>
              </a:rPr>
              <a:t>飲み物は赤ワインをおすすめします。</a:t>
            </a:r>
          </a:p>
          <a:p>
            <a:r>
              <a:rPr lang="ja-JP" altLang="en-US" dirty="0">
                <a:solidFill>
                  <a:srgbClr val="FF0000"/>
                </a:solidFill>
                <a:latin typeface="Consolas" panose="020B0609020204030204" pitchFamily="49" charset="0"/>
              </a:rPr>
              <a:t>デザートにシャーベットをどうぞ。</a:t>
            </a:r>
            <a:endParaRPr lang="en-US" altLang="ja-JP" dirty="0" smtClean="0">
              <a:solidFill>
                <a:srgbClr val="FF0000"/>
              </a:solidFill>
              <a:latin typeface="Consolas" panose="020B0609020204030204" pitchFamily="49" charset="0"/>
            </a:endParaRPr>
          </a:p>
        </p:txBody>
      </p:sp>
      <p:sp>
        <p:nvSpPr>
          <p:cNvPr id="6" name="正方形/長方形 5"/>
          <p:cNvSpPr/>
          <p:nvPr/>
        </p:nvSpPr>
        <p:spPr>
          <a:xfrm>
            <a:off x="2972851" y="3989113"/>
            <a:ext cx="4879589" cy="120883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dirty="0" smtClean="0">
                <a:solidFill>
                  <a:srgbClr val="FF0000"/>
                </a:solidFill>
                <a:latin typeface="Consolas" panose="020B0609020204030204" pitchFamily="49" charset="0"/>
              </a:rPr>
              <a:t>&gt;&gt;&gt;</a:t>
            </a:r>
            <a:r>
              <a:rPr lang="ja-JP" altLang="en-US" dirty="0">
                <a:solidFill>
                  <a:srgbClr val="FF0000"/>
                </a:solidFill>
                <a:latin typeface="Consolas" panose="020B0609020204030204" pitchFamily="49" charset="0"/>
              </a:rPr>
              <a:t>夕食はハンバーグを用意しています。</a:t>
            </a:r>
          </a:p>
          <a:p>
            <a:r>
              <a:rPr lang="ja-JP" altLang="en-US" dirty="0">
                <a:solidFill>
                  <a:srgbClr val="FF0000"/>
                </a:solidFill>
                <a:latin typeface="Consolas" panose="020B0609020204030204" pitchFamily="49" charset="0"/>
              </a:rPr>
              <a:t>飲み物は赤ワインをおすすめします。</a:t>
            </a:r>
          </a:p>
          <a:p>
            <a:r>
              <a:rPr lang="ja-JP" altLang="en-US" dirty="0">
                <a:solidFill>
                  <a:srgbClr val="FF0000"/>
                </a:solidFill>
                <a:latin typeface="Consolas" panose="020B0609020204030204" pitchFamily="49" charset="0"/>
              </a:rPr>
              <a:t>デザートにアイスクリームをどうぞ。</a:t>
            </a:r>
            <a:endParaRPr lang="en-US" altLang="ja-JP" dirty="0" smtClean="0">
              <a:solidFill>
                <a:srgbClr val="FF0000"/>
              </a:solidFill>
              <a:latin typeface="Consolas" panose="020B0609020204030204" pitchFamily="49" charset="0"/>
            </a:endParaRPr>
          </a:p>
        </p:txBody>
      </p:sp>
    </p:spTree>
    <p:extLst>
      <p:ext uri="{BB962C8B-B14F-4D97-AF65-F5344CB8AC3E}">
        <p14:creationId xmlns:p14="http://schemas.microsoft.com/office/powerpoint/2010/main" val="3777217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smtClean="0"/>
              <a:t>Python</a:t>
            </a:r>
            <a:r>
              <a:rPr kumimoji="1" lang="ja-JP" altLang="en-US" dirty="0" smtClean="0"/>
              <a:t>の関数を覚えたいなら・・・</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255942" y="1275125"/>
            <a:ext cx="10161358" cy="13664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ja-JP" altLang="en-US" sz="2000" b="1" dirty="0" smtClean="0">
                <a:solidFill>
                  <a:schemeClr val="bg1"/>
                </a:solidFill>
                <a:ea typeface="Yu Gothic"/>
              </a:rPr>
              <a:t>ここでは基本的な関数を覚えるための勉強をしましたが、</a:t>
            </a:r>
            <a:endParaRPr lang="en-US" altLang="ja-JP" sz="2000" b="1" dirty="0" smtClean="0">
              <a:solidFill>
                <a:schemeClr val="bg1"/>
              </a:solidFill>
              <a:ea typeface="Yu Gothic"/>
            </a:endParaRPr>
          </a:p>
          <a:p>
            <a:pPr algn="ctr"/>
            <a:r>
              <a:rPr lang="en-US" altLang="ja-JP" sz="2000" b="1" dirty="0" smtClean="0">
                <a:solidFill>
                  <a:schemeClr val="bg1"/>
                </a:solidFill>
                <a:ea typeface="Yu Gothic"/>
              </a:rPr>
              <a:t>Python</a:t>
            </a:r>
            <a:r>
              <a:rPr lang="ja-JP" altLang="en-US" sz="2000" b="1" dirty="0" smtClean="0">
                <a:solidFill>
                  <a:schemeClr val="bg1"/>
                </a:solidFill>
                <a:ea typeface="Yu Gothic"/>
              </a:rPr>
              <a:t>に限らずプログラミングの関数は奥が深いです・・・</a:t>
            </a:r>
            <a:endParaRPr lang="en-US" altLang="ja-JP" sz="2000" b="1" dirty="0" smtClean="0">
              <a:solidFill>
                <a:schemeClr val="bg1"/>
              </a:solidFill>
              <a:ea typeface="Yu Gothic"/>
            </a:endParaRPr>
          </a:p>
          <a:p>
            <a:pPr algn="ctr"/>
            <a:r>
              <a:rPr lang="ja-JP" altLang="en-US" sz="2000" b="1" dirty="0" smtClean="0">
                <a:solidFill>
                  <a:schemeClr val="bg1"/>
                </a:solidFill>
                <a:ea typeface="Yu Gothic"/>
              </a:rPr>
              <a:t>さらに詳しく知りたい人は以下の関数の内容まで勉強してみてください</a:t>
            </a:r>
            <a:endParaRPr lang="en-US" altLang="ja-JP" sz="2000" b="1" dirty="0" smtClean="0">
              <a:solidFill>
                <a:schemeClr val="bg1"/>
              </a:solidFill>
              <a:ea typeface="Yu Gothic"/>
            </a:endParaRPr>
          </a:p>
          <a:p>
            <a:pPr algn="ctr"/>
            <a:r>
              <a:rPr lang="ja-JP" altLang="en-US" sz="2000" b="1" dirty="0" smtClean="0">
                <a:solidFill>
                  <a:schemeClr val="bg1"/>
                </a:solidFill>
                <a:ea typeface="Yu Gothic"/>
              </a:rPr>
              <a:t>（要望があれば講義も実施します）</a:t>
            </a:r>
            <a:endParaRPr lang="en-US" altLang="ja-JP" sz="2000" b="1" dirty="0" smtClean="0">
              <a:solidFill>
                <a:schemeClr val="bg1"/>
              </a:solidFill>
              <a:ea typeface="Yu Gothic"/>
            </a:endParaRPr>
          </a:p>
          <a:p>
            <a:pPr algn="ctr"/>
            <a:endParaRPr lang="en-US" altLang="ja-JP" sz="2000" b="1" dirty="0">
              <a:solidFill>
                <a:schemeClr val="bg1"/>
              </a:solidFill>
              <a:ea typeface="Yu Gothic"/>
            </a:endParaRPr>
          </a:p>
        </p:txBody>
      </p:sp>
      <p:graphicFrame>
        <p:nvGraphicFramePr>
          <p:cNvPr id="8" name="表 7"/>
          <p:cNvGraphicFramePr>
            <a:graphicFrameLocks noGrp="1"/>
          </p:cNvGraphicFramePr>
          <p:nvPr>
            <p:extLst>
              <p:ext uri="{D42A27DB-BD31-4B8C-83A1-F6EECF244321}">
                <p14:modId xmlns:p14="http://schemas.microsoft.com/office/powerpoint/2010/main" val="3423566752"/>
              </p:ext>
            </p:extLst>
          </p:nvPr>
        </p:nvGraphicFramePr>
        <p:xfrm>
          <a:off x="685800" y="2743200"/>
          <a:ext cx="11049000" cy="3976794"/>
        </p:xfrm>
        <a:graphic>
          <a:graphicData uri="http://schemas.openxmlformats.org/drawingml/2006/table">
            <a:tbl>
              <a:tblPr firstRow="1" bandRow="1">
                <a:tableStyleId>{69CF1AB2-1976-4502-BF36-3FF5EA218861}</a:tableStyleId>
              </a:tblPr>
              <a:tblGrid>
                <a:gridCol w="3886200">
                  <a:extLst>
                    <a:ext uri="{9D8B030D-6E8A-4147-A177-3AD203B41FA5}">
                      <a16:colId xmlns:a16="http://schemas.microsoft.com/office/drawing/2014/main" val="1986840778"/>
                    </a:ext>
                  </a:extLst>
                </a:gridCol>
                <a:gridCol w="7162800">
                  <a:extLst>
                    <a:ext uri="{9D8B030D-6E8A-4147-A177-3AD203B41FA5}">
                      <a16:colId xmlns:a16="http://schemas.microsoft.com/office/drawing/2014/main" val="651803416"/>
                    </a:ext>
                  </a:extLst>
                </a:gridCol>
              </a:tblGrid>
              <a:tr h="586317">
                <a:tc>
                  <a:txBody>
                    <a:bodyPr/>
                    <a:lstStyle/>
                    <a:p>
                      <a:pPr algn="ctr"/>
                      <a:r>
                        <a:rPr lang="ja-JP" altLang="en-US" sz="2000" b="1" i="0" kern="1200" dirty="0" smtClean="0">
                          <a:solidFill>
                            <a:schemeClr val="dk1"/>
                          </a:solidFill>
                          <a:effectLst/>
                          <a:latin typeface="+mn-lt"/>
                          <a:ea typeface="+mn-ea"/>
                          <a:cs typeface="+mn-cs"/>
                        </a:rPr>
                        <a:t>ラムダ関数</a:t>
                      </a:r>
                      <a:endParaRPr kumimoji="1" lang="ja-JP" altLang="en-US" sz="2000" dirty="0"/>
                    </a:p>
                  </a:txBody>
                  <a:tcPr anchor="ctr"/>
                </a:tc>
                <a:tc>
                  <a:txBody>
                    <a:bodyPr/>
                    <a:lstStyle/>
                    <a:p>
                      <a:pPr algn="l"/>
                      <a:r>
                        <a:rPr lang="ja-JP" altLang="en-US" sz="2000" b="0" i="0" kern="1200" dirty="0" smtClean="0">
                          <a:solidFill>
                            <a:schemeClr val="dk1"/>
                          </a:solidFill>
                          <a:effectLst/>
                          <a:latin typeface="+mn-lt"/>
                          <a:ea typeface="+mn-ea"/>
                          <a:cs typeface="+mn-cs"/>
                        </a:rPr>
                        <a:t>無名関数（ラムダ関数）といい、簡潔に書く関数</a:t>
                      </a:r>
                      <a:endParaRPr kumimoji="1" lang="ja-JP" altLang="en-US" sz="2000" dirty="0"/>
                    </a:p>
                  </a:txBody>
                  <a:tcPr anchor="ctr"/>
                </a:tc>
                <a:extLst>
                  <a:ext uri="{0D108BD9-81ED-4DB2-BD59-A6C34878D82A}">
                    <a16:rowId xmlns:a16="http://schemas.microsoft.com/office/drawing/2014/main" val="1874819763"/>
                  </a:ext>
                </a:extLst>
              </a:tr>
              <a:tr h="586317">
                <a:tc>
                  <a:txBody>
                    <a:bodyPr/>
                    <a:lstStyle/>
                    <a:p>
                      <a:pPr algn="ctr"/>
                      <a:r>
                        <a:rPr lang="ja-JP" altLang="en-US" sz="2000" b="1" i="0" kern="1200" dirty="0" smtClean="0">
                          <a:solidFill>
                            <a:schemeClr val="dk1"/>
                          </a:solidFill>
                          <a:effectLst/>
                          <a:latin typeface="+mn-lt"/>
                          <a:ea typeface="+mn-ea"/>
                          <a:cs typeface="+mn-cs"/>
                        </a:rPr>
                        <a:t>可変長引数</a:t>
                      </a:r>
                      <a:endParaRPr kumimoji="1" lang="ja-JP" altLang="en-US" sz="2000" dirty="0"/>
                    </a:p>
                  </a:txBody>
                  <a:tcPr anchor="ctr"/>
                </a:tc>
                <a:tc>
                  <a:txBody>
                    <a:bodyPr/>
                    <a:lstStyle/>
                    <a:p>
                      <a:pPr algn="l"/>
                      <a:r>
                        <a:rPr lang="ja-JP" altLang="en-US" sz="2000" b="0" i="0" kern="1200" dirty="0" smtClean="0">
                          <a:solidFill>
                            <a:schemeClr val="dk1"/>
                          </a:solidFill>
                          <a:effectLst/>
                          <a:latin typeface="+mn-lt"/>
                          <a:ea typeface="+mn-ea"/>
                          <a:cs typeface="+mn-cs"/>
                        </a:rPr>
                        <a:t>任意の数の引数を受け取る関数（*</a:t>
                      </a:r>
                      <a:r>
                        <a:rPr lang="en-US" altLang="ja-JP" sz="2000" b="0" i="0" kern="1200" dirty="0" err="1" smtClean="0">
                          <a:solidFill>
                            <a:schemeClr val="dk1"/>
                          </a:solidFill>
                          <a:effectLst/>
                          <a:latin typeface="+mn-lt"/>
                          <a:ea typeface="+mn-ea"/>
                          <a:cs typeface="+mn-cs"/>
                        </a:rPr>
                        <a:t>args</a:t>
                      </a:r>
                      <a:r>
                        <a:rPr lang="ja-JP" altLang="en-US" sz="2000" b="0" i="0" kern="1200" dirty="0" err="1" smtClean="0">
                          <a:solidFill>
                            <a:schemeClr val="dk1"/>
                          </a:solidFill>
                          <a:effectLst/>
                          <a:latin typeface="+mn-lt"/>
                          <a:ea typeface="+mn-ea"/>
                          <a:cs typeface="+mn-cs"/>
                        </a:rPr>
                        <a:t>、</a:t>
                      </a:r>
                      <a:r>
                        <a:rPr lang="ja-JP" altLang="en-US" sz="2000" b="0" i="0" kern="1200" dirty="0" smtClean="0">
                          <a:solidFill>
                            <a:schemeClr val="dk1"/>
                          </a:solidFill>
                          <a:effectLst/>
                          <a:latin typeface="+mn-lt"/>
                          <a:ea typeface="+mn-ea"/>
                          <a:cs typeface="+mn-cs"/>
                        </a:rPr>
                        <a:t>**</a:t>
                      </a:r>
                      <a:r>
                        <a:rPr lang="en-US" altLang="ja-JP" sz="2000" b="0" i="0" kern="1200" dirty="0" err="1" smtClean="0">
                          <a:solidFill>
                            <a:schemeClr val="dk1"/>
                          </a:solidFill>
                          <a:effectLst/>
                          <a:latin typeface="+mn-lt"/>
                          <a:ea typeface="+mn-ea"/>
                          <a:cs typeface="+mn-cs"/>
                        </a:rPr>
                        <a:t>kwargs</a:t>
                      </a:r>
                      <a:r>
                        <a:rPr lang="ja-JP" altLang="en-US" sz="2000" b="0" i="0" kern="1200" dirty="0" smtClean="0">
                          <a:solidFill>
                            <a:schemeClr val="dk1"/>
                          </a:solidFill>
                          <a:effectLst/>
                          <a:latin typeface="+mn-lt"/>
                          <a:ea typeface="+mn-ea"/>
                          <a:cs typeface="+mn-cs"/>
                        </a:rPr>
                        <a:t>）</a:t>
                      </a:r>
                      <a:endParaRPr kumimoji="1" lang="ja-JP" altLang="en-US" sz="2000" dirty="0"/>
                    </a:p>
                  </a:txBody>
                  <a:tcPr anchor="ctr"/>
                </a:tc>
                <a:extLst>
                  <a:ext uri="{0D108BD9-81ED-4DB2-BD59-A6C34878D82A}">
                    <a16:rowId xmlns:a16="http://schemas.microsoft.com/office/drawing/2014/main" val="1445255226"/>
                  </a:ext>
                </a:extLst>
              </a:tr>
              <a:tr h="586317">
                <a:tc>
                  <a:txBody>
                    <a:bodyPr/>
                    <a:lstStyle/>
                    <a:p>
                      <a:pPr algn="ctr"/>
                      <a:r>
                        <a:rPr lang="ja-JP" altLang="en-US" sz="2000" b="1" i="0" kern="1200" dirty="0" smtClean="0">
                          <a:solidFill>
                            <a:schemeClr val="dk1"/>
                          </a:solidFill>
                          <a:effectLst/>
                          <a:latin typeface="+mn-lt"/>
                          <a:ea typeface="+mn-ea"/>
                          <a:cs typeface="+mn-cs"/>
                        </a:rPr>
                        <a:t>高階関数とクロージャ</a:t>
                      </a:r>
                      <a:endParaRPr kumimoji="1" lang="ja-JP" altLang="en-US" sz="2000" dirty="0"/>
                    </a:p>
                  </a:txBody>
                  <a:tcPr anchor="ctr"/>
                </a:tc>
                <a:tc>
                  <a:txBody>
                    <a:bodyPr/>
                    <a:lstStyle/>
                    <a:p>
                      <a:pPr algn="l"/>
                      <a:r>
                        <a:rPr lang="ja-JP" altLang="en-US" sz="2000" b="0" i="0" kern="1200" dirty="0" smtClean="0">
                          <a:solidFill>
                            <a:schemeClr val="dk1"/>
                          </a:solidFill>
                          <a:effectLst/>
                          <a:latin typeface="+mn-lt"/>
                          <a:ea typeface="+mn-ea"/>
                          <a:cs typeface="+mn-cs"/>
                        </a:rPr>
                        <a:t>関数を引数に取ったり、関数を戻り値とする高階関数</a:t>
                      </a:r>
                      <a:endParaRPr lang="en-US" altLang="ja-JP" sz="2000" b="0" i="0" kern="1200" dirty="0" smtClean="0">
                        <a:solidFill>
                          <a:schemeClr val="dk1"/>
                        </a:solidFill>
                        <a:effectLst/>
                        <a:latin typeface="+mn-lt"/>
                        <a:ea typeface="+mn-ea"/>
                        <a:cs typeface="+mn-cs"/>
                      </a:endParaRPr>
                    </a:p>
                    <a:p>
                      <a:pPr algn="l"/>
                      <a:r>
                        <a:rPr lang="ja-JP" altLang="en-US" sz="2000" b="0" i="0" kern="1200" dirty="0" smtClean="0">
                          <a:solidFill>
                            <a:schemeClr val="dk1"/>
                          </a:solidFill>
                          <a:effectLst/>
                          <a:latin typeface="+mn-lt"/>
                          <a:ea typeface="+mn-ea"/>
                          <a:cs typeface="+mn-cs"/>
                        </a:rPr>
                        <a:t>（関数が自身の外部スコープの変数を記憶する概念）</a:t>
                      </a:r>
                      <a:endParaRPr kumimoji="1" lang="ja-JP" altLang="en-US" sz="2000" dirty="0"/>
                    </a:p>
                  </a:txBody>
                  <a:tcPr anchor="ctr"/>
                </a:tc>
                <a:extLst>
                  <a:ext uri="{0D108BD9-81ED-4DB2-BD59-A6C34878D82A}">
                    <a16:rowId xmlns:a16="http://schemas.microsoft.com/office/drawing/2014/main" val="2435542131"/>
                  </a:ext>
                </a:extLst>
              </a:tr>
              <a:tr h="586317">
                <a:tc>
                  <a:txBody>
                    <a:bodyPr/>
                    <a:lstStyle/>
                    <a:p>
                      <a:pPr algn="ctr"/>
                      <a:r>
                        <a:rPr lang="ja-JP" altLang="en-US" sz="2000" b="1" i="0" kern="1200" dirty="0" smtClean="0">
                          <a:solidFill>
                            <a:schemeClr val="dk1"/>
                          </a:solidFill>
                          <a:effectLst/>
                          <a:latin typeface="+mn-lt"/>
                          <a:ea typeface="+mn-ea"/>
                          <a:cs typeface="+mn-cs"/>
                        </a:rPr>
                        <a:t>デコレータ</a:t>
                      </a:r>
                      <a:endParaRPr kumimoji="1" lang="ja-JP" altLang="en-US" sz="2000" dirty="0"/>
                    </a:p>
                  </a:txBody>
                  <a:tcPr anchor="ctr"/>
                </a:tc>
                <a:tc>
                  <a:txBody>
                    <a:bodyPr/>
                    <a:lstStyle/>
                    <a:p>
                      <a:pPr algn="l"/>
                      <a:r>
                        <a:rPr lang="en-US" altLang="ja-JP" sz="2000" b="0" i="0" kern="1200" dirty="0" smtClean="0">
                          <a:solidFill>
                            <a:schemeClr val="dk1"/>
                          </a:solidFill>
                          <a:effectLst/>
                          <a:latin typeface="+mn-lt"/>
                          <a:ea typeface="+mn-ea"/>
                          <a:cs typeface="+mn-cs"/>
                        </a:rPr>
                        <a:t>Python</a:t>
                      </a:r>
                      <a:r>
                        <a:rPr lang="ja-JP" altLang="en-US" sz="2000" b="0" i="0" kern="1200" dirty="0" smtClean="0">
                          <a:solidFill>
                            <a:schemeClr val="dk1"/>
                          </a:solidFill>
                          <a:effectLst/>
                          <a:latin typeface="+mn-lt"/>
                          <a:ea typeface="+mn-ea"/>
                          <a:cs typeface="+mn-cs"/>
                        </a:rPr>
                        <a:t>のデコレータについて学び、既存の関数の振る舞いを拡張する</a:t>
                      </a:r>
                      <a:endParaRPr kumimoji="1" lang="ja-JP" altLang="en-US" sz="2000" dirty="0"/>
                    </a:p>
                  </a:txBody>
                  <a:tcPr anchor="ctr"/>
                </a:tc>
                <a:extLst>
                  <a:ext uri="{0D108BD9-81ED-4DB2-BD59-A6C34878D82A}">
                    <a16:rowId xmlns:a16="http://schemas.microsoft.com/office/drawing/2014/main" val="3910229588"/>
                  </a:ext>
                </a:extLst>
              </a:tr>
              <a:tr h="586317">
                <a:tc>
                  <a:txBody>
                    <a:bodyPr/>
                    <a:lstStyle/>
                    <a:p>
                      <a:pPr algn="ctr"/>
                      <a:r>
                        <a:rPr lang="ja-JP" altLang="en-US" sz="2000" b="1" i="0" kern="1200" dirty="0" smtClean="0">
                          <a:solidFill>
                            <a:schemeClr val="dk1"/>
                          </a:solidFill>
                          <a:effectLst/>
                          <a:latin typeface="+mn-lt"/>
                          <a:ea typeface="+mn-ea"/>
                          <a:cs typeface="+mn-cs"/>
                        </a:rPr>
                        <a:t>ジェネレータとイテレータ</a:t>
                      </a:r>
                      <a:endParaRPr kumimoji="1" lang="ja-JP" altLang="en-US" sz="2000" dirty="0"/>
                    </a:p>
                  </a:txBody>
                  <a:tcPr anchor="ctr"/>
                </a:tc>
                <a:tc>
                  <a:txBody>
                    <a:bodyPr/>
                    <a:lstStyle/>
                    <a:p>
                      <a:pPr algn="l"/>
                      <a:r>
                        <a:rPr lang="en-US" altLang="ja-JP" sz="2000" b="0" i="0" kern="1200" dirty="0" smtClean="0">
                          <a:solidFill>
                            <a:schemeClr val="dk1"/>
                          </a:solidFill>
                          <a:effectLst/>
                          <a:latin typeface="+mn-lt"/>
                          <a:ea typeface="+mn-ea"/>
                          <a:cs typeface="+mn-cs"/>
                        </a:rPr>
                        <a:t>Python</a:t>
                      </a:r>
                      <a:r>
                        <a:rPr lang="ja-JP" altLang="en-US" sz="2000" b="0" i="0" kern="1200" dirty="0" smtClean="0">
                          <a:solidFill>
                            <a:schemeClr val="dk1"/>
                          </a:solidFill>
                          <a:effectLst/>
                          <a:latin typeface="+mn-lt"/>
                          <a:ea typeface="+mn-ea"/>
                          <a:cs typeface="+mn-cs"/>
                        </a:rPr>
                        <a:t>のジェネレータ構文とイテレータを作成した関数が順次的な結果を生成するための機能</a:t>
                      </a:r>
                      <a:endParaRPr kumimoji="1" lang="ja-JP" altLang="en-US" sz="2000" dirty="0"/>
                    </a:p>
                  </a:txBody>
                  <a:tcPr anchor="ctr"/>
                </a:tc>
                <a:extLst>
                  <a:ext uri="{0D108BD9-81ED-4DB2-BD59-A6C34878D82A}">
                    <a16:rowId xmlns:a16="http://schemas.microsoft.com/office/drawing/2014/main" val="3051422204"/>
                  </a:ext>
                </a:extLst>
              </a:tr>
              <a:tr h="586317">
                <a:tc>
                  <a:txBody>
                    <a:bodyPr/>
                    <a:lstStyle/>
                    <a:p>
                      <a:pPr algn="ctr"/>
                      <a:r>
                        <a:rPr lang="ja-JP" altLang="en-US" sz="2000" b="1" i="0" kern="1200" dirty="0" smtClean="0">
                          <a:solidFill>
                            <a:schemeClr val="dk1"/>
                          </a:solidFill>
                          <a:effectLst/>
                          <a:latin typeface="+mn-lt"/>
                          <a:ea typeface="+mn-ea"/>
                          <a:cs typeface="+mn-cs"/>
                        </a:rPr>
                        <a:t>エラーハンドリングと例外処理</a:t>
                      </a:r>
                      <a:endParaRPr kumimoji="1" lang="ja-JP" altLang="en-US" sz="2000" dirty="0"/>
                    </a:p>
                  </a:txBody>
                  <a:tcPr anchor="ctr"/>
                </a:tc>
                <a:tc>
                  <a:txBody>
                    <a:bodyPr/>
                    <a:lstStyle/>
                    <a:p>
                      <a:pPr algn="l"/>
                      <a:r>
                        <a:rPr lang="ja-JP" altLang="en-US" sz="2000" b="0" i="0" kern="1200" dirty="0" smtClean="0">
                          <a:solidFill>
                            <a:schemeClr val="dk1"/>
                          </a:solidFill>
                          <a:effectLst/>
                          <a:latin typeface="+mn-lt"/>
                          <a:ea typeface="+mn-ea"/>
                          <a:cs typeface="+mn-cs"/>
                        </a:rPr>
                        <a:t>関数内でエラーが発生したときの</a:t>
                      </a:r>
                      <a:r>
                        <a:rPr lang="en-US" altLang="ja-JP" sz="2000" b="0" i="0" kern="1200" dirty="0" smtClean="0">
                          <a:solidFill>
                            <a:schemeClr val="dk1"/>
                          </a:solidFill>
                          <a:effectLst/>
                          <a:latin typeface="+mn-lt"/>
                          <a:ea typeface="+mn-ea"/>
                          <a:cs typeface="+mn-cs"/>
                        </a:rPr>
                        <a:t>try-except</a:t>
                      </a:r>
                      <a:r>
                        <a:rPr lang="ja-JP" altLang="en-US" sz="2000" b="0" i="0" kern="1200" dirty="0" smtClean="0">
                          <a:solidFill>
                            <a:schemeClr val="dk1"/>
                          </a:solidFill>
                          <a:effectLst/>
                          <a:latin typeface="+mn-lt"/>
                          <a:ea typeface="+mn-ea"/>
                          <a:cs typeface="+mn-cs"/>
                        </a:rPr>
                        <a:t>ブロックの使い方や自定義例外の作り</a:t>
                      </a:r>
                      <a:endParaRPr kumimoji="1" lang="ja-JP" altLang="en-US" sz="2000" dirty="0"/>
                    </a:p>
                  </a:txBody>
                  <a:tcPr anchor="ctr"/>
                </a:tc>
                <a:extLst>
                  <a:ext uri="{0D108BD9-81ED-4DB2-BD59-A6C34878D82A}">
                    <a16:rowId xmlns:a16="http://schemas.microsoft.com/office/drawing/2014/main" val="876805962"/>
                  </a:ext>
                </a:extLst>
              </a:tr>
            </a:tbl>
          </a:graphicData>
        </a:graphic>
      </p:graphicFrame>
    </p:spTree>
    <p:extLst>
      <p:ext uri="{BB962C8B-B14F-4D97-AF65-F5344CB8AC3E}">
        <p14:creationId xmlns:p14="http://schemas.microsoft.com/office/powerpoint/2010/main" val="744731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これからやっていくこと</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98601" y="1429129"/>
            <a:ext cx="9144000" cy="79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bg1"/>
                </a:solidFill>
                <a:ea typeface="Yu Gothic"/>
              </a:rPr>
              <a:t>API</a:t>
            </a:r>
            <a:r>
              <a:rPr lang="ja-JP" altLang="en-US" sz="2400" b="1" dirty="0" smtClean="0">
                <a:solidFill>
                  <a:schemeClr val="bg1"/>
                </a:solidFill>
                <a:ea typeface="Yu Gothic"/>
              </a:rPr>
              <a:t>の実行～レスポンスデータの整形までを一旦の目標とする</a:t>
            </a:r>
            <a:endParaRPr lang="ja-JP" sz="2400" b="1" dirty="0">
              <a:solidFill>
                <a:schemeClr val="bg1"/>
              </a:solidFill>
              <a:ea typeface="Yu Gothic"/>
            </a:endParaRPr>
          </a:p>
        </p:txBody>
      </p:sp>
      <p:graphicFrame>
        <p:nvGraphicFramePr>
          <p:cNvPr id="12" name="コンテンツ プレースホルダー 11"/>
          <p:cNvGraphicFramePr>
            <a:graphicFrameLocks noGrp="1"/>
          </p:cNvGraphicFramePr>
          <p:nvPr>
            <p:ph idx="1"/>
            <p:extLst>
              <p:ext uri="{D42A27DB-BD31-4B8C-83A1-F6EECF244321}">
                <p14:modId xmlns:p14="http://schemas.microsoft.com/office/powerpoint/2010/main" val="1451348368"/>
              </p:ext>
            </p:extLst>
          </p:nvPr>
        </p:nvGraphicFramePr>
        <p:xfrm>
          <a:off x="279133" y="2949710"/>
          <a:ext cx="11665819" cy="2491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8369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プログラミングにおける関数とは</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2119542" y="1559927"/>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smtClean="0">
                <a:solidFill>
                  <a:schemeClr val="bg1"/>
                </a:solidFill>
                <a:ea typeface="Yu Gothic"/>
              </a:rPr>
              <a:t>与えられた値をもとに一定の処理をして結果を返す</a:t>
            </a:r>
            <a:endParaRPr lang="ja-JP" sz="2400" b="1" dirty="0">
              <a:solidFill>
                <a:schemeClr val="bg1"/>
              </a:solidFill>
              <a:ea typeface="Yu Gothic"/>
            </a:endParaRPr>
          </a:p>
        </p:txBody>
      </p:sp>
      <p:sp>
        <p:nvSpPr>
          <p:cNvPr id="3" name="コンテンツ プレースホルダー 2"/>
          <p:cNvSpPr>
            <a:spLocks noGrp="1"/>
          </p:cNvSpPr>
          <p:nvPr>
            <p:ph idx="1"/>
          </p:nvPr>
        </p:nvSpPr>
        <p:spPr>
          <a:xfrm>
            <a:off x="2252123" y="5756730"/>
            <a:ext cx="8768804" cy="954116"/>
          </a:xfrm>
        </p:spPr>
        <p:txBody>
          <a:bodyPr tIns="54000" bIns="54000"/>
          <a:lstStyle/>
          <a:p>
            <a:pPr marL="0" indent="0">
              <a:lnSpc>
                <a:spcPct val="100000"/>
              </a:lnSpc>
              <a:spcBef>
                <a:spcPts val="300"/>
              </a:spcBef>
              <a:buNone/>
            </a:pPr>
            <a:r>
              <a:rPr kumimoji="1" lang="ja-JP" altLang="en-US" b="1" dirty="0"/>
              <a:t>上記のよう</a:t>
            </a:r>
            <a:r>
              <a:rPr kumimoji="1" lang="ja-JP" altLang="en-US" b="1" dirty="0" smtClean="0"/>
              <a:t>に「今日の天気」という</a:t>
            </a:r>
            <a:r>
              <a:rPr kumimoji="1" lang="ja-JP" altLang="en-US" b="1" dirty="0" smtClean="0">
                <a:solidFill>
                  <a:schemeClr val="accent6"/>
                </a:solidFill>
              </a:rPr>
              <a:t>引数</a:t>
            </a:r>
            <a:r>
              <a:rPr kumimoji="1" lang="ja-JP" altLang="en-US" b="1" dirty="0" smtClean="0"/>
              <a:t>を受け取って、荷物に傘を追加するのか、日傘を追加するのかといった判別する関数を作成できる</a:t>
            </a:r>
            <a:endParaRPr kumimoji="1" lang="ja-JP" altLang="en-US" b="1" dirty="0"/>
          </a:p>
        </p:txBody>
      </p:sp>
      <p:sp>
        <p:nvSpPr>
          <p:cNvPr id="4" name="正方形/長方形 3"/>
          <p:cNvSpPr/>
          <p:nvPr/>
        </p:nvSpPr>
        <p:spPr>
          <a:xfrm>
            <a:off x="706581" y="2532822"/>
            <a:ext cx="5503026" cy="29203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altLang="ja-JP" dirty="0" smtClean="0">
                <a:solidFill>
                  <a:srgbClr val="6A9955"/>
                </a:solidFill>
                <a:latin typeface="+mj-ea"/>
                <a:ea typeface="+mj-ea"/>
              </a:rPr>
              <a:t># </a:t>
            </a:r>
            <a:r>
              <a:rPr lang="ja-JP" altLang="en-US" dirty="0">
                <a:solidFill>
                  <a:srgbClr val="6A9955"/>
                </a:solidFill>
                <a:latin typeface="+mj-ea"/>
                <a:ea typeface="+mj-ea"/>
              </a:rPr>
              <a:t>関数名（与えられる値）</a:t>
            </a:r>
            <a:r>
              <a:rPr lang="en-US" altLang="ja-JP" dirty="0">
                <a:solidFill>
                  <a:srgbClr val="6A9955"/>
                </a:solidFill>
                <a:latin typeface="+mj-ea"/>
                <a:ea typeface="+mj-ea"/>
              </a:rPr>
              <a:t>: </a:t>
            </a:r>
            <a:r>
              <a:rPr lang="ja-JP" altLang="en-US" dirty="0">
                <a:solidFill>
                  <a:srgbClr val="6A9955"/>
                </a:solidFill>
                <a:latin typeface="+mj-ea"/>
                <a:ea typeface="+mj-ea"/>
              </a:rPr>
              <a:t>といったように表記</a:t>
            </a:r>
          </a:p>
          <a:p>
            <a:r>
              <a:rPr lang="ja-JP" altLang="en-US" dirty="0">
                <a:solidFill>
                  <a:schemeClr val="accent5"/>
                </a:solidFill>
                <a:latin typeface="+mj-ea"/>
                <a:ea typeface="+mj-ea"/>
              </a:rPr>
              <a:t>持っていく傘を判別する</a:t>
            </a:r>
            <a:r>
              <a:rPr lang="ja-JP" altLang="en-US" dirty="0">
                <a:solidFill>
                  <a:schemeClr val="accent6"/>
                </a:solidFill>
                <a:latin typeface="+mj-ea"/>
                <a:ea typeface="+mj-ea"/>
              </a:rPr>
              <a:t>（天気） </a:t>
            </a:r>
            <a:r>
              <a:rPr lang="en-US" altLang="ja-JP" dirty="0">
                <a:solidFill>
                  <a:srgbClr val="FFFF00"/>
                </a:solidFill>
                <a:latin typeface="+mj-ea"/>
                <a:ea typeface="+mj-ea"/>
              </a:rPr>
              <a:t>:</a:t>
            </a:r>
          </a:p>
          <a:p>
            <a:r>
              <a:rPr lang="en-US" altLang="ja-JP" dirty="0">
                <a:solidFill>
                  <a:srgbClr val="FFFF00"/>
                </a:solidFill>
                <a:latin typeface="+mj-ea"/>
                <a:ea typeface="+mj-ea"/>
              </a:rPr>
              <a:t>	</a:t>
            </a:r>
            <a:r>
              <a:rPr lang="ja-JP" altLang="en-US" dirty="0">
                <a:solidFill>
                  <a:srgbClr val="FFFF00"/>
                </a:solidFill>
                <a:latin typeface="+mj-ea"/>
                <a:ea typeface="+mj-ea"/>
              </a:rPr>
              <a:t>荷物 </a:t>
            </a:r>
            <a:r>
              <a:rPr lang="en-US" altLang="ja-JP" dirty="0">
                <a:solidFill>
                  <a:srgbClr val="FFFF00"/>
                </a:solidFill>
                <a:latin typeface="+mj-ea"/>
                <a:ea typeface="+mj-ea"/>
              </a:rPr>
              <a:t>= [</a:t>
            </a:r>
            <a:r>
              <a:rPr lang="ja-JP" altLang="en-US" dirty="0">
                <a:solidFill>
                  <a:srgbClr val="FFFF00"/>
                </a:solidFill>
                <a:latin typeface="+mj-ea"/>
                <a:ea typeface="+mj-ea"/>
              </a:rPr>
              <a:t>財布</a:t>
            </a:r>
            <a:r>
              <a:rPr lang="en-US" altLang="ja-JP" dirty="0">
                <a:solidFill>
                  <a:srgbClr val="FFFF00"/>
                </a:solidFill>
                <a:latin typeface="+mj-ea"/>
                <a:ea typeface="+mj-ea"/>
              </a:rPr>
              <a:t>]</a:t>
            </a:r>
          </a:p>
          <a:p>
            <a:r>
              <a:rPr lang="en-US" altLang="ja-JP" dirty="0">
                <a:solidFill>
                  <a:srgbClr val="FFFF00"/>
                </a:solidFill>
                <a:latin typeface="+mj-ea"/>
                <a:ea typeface="+mj-ea"/>
              </a:rPr>
              <a:t>	</a:t>
            </a:r>
          </a:p>
          <a:p>
            <a:r>
              <a:rPr lang="en-US" altLang="ja-JP" dirty="0">
                <a:solidFill>
                  <a:srgbClr val="FFFF00"/>
                </a:solidFill>
                <a:latin typeface="+mj-ea"/>
                <a:ea typeface="+mj-ea"/>
              </a:rPr>
              <a:t>	</a:t>
            </a:r>
            <a:r>
              <a:rPr lang="ja-JP" altLang="en-US" dirty="0">
                <a:solidFill>
                  <a:srgbClr val="FFFF00"/>
                </a:solidFill>
                <a:latin typeface="+mj-ea"/>
                <a:ea typeface="+mj-ea"/>
              </a:rPr>
              <a:t>天気 </a:t>
            </a:r>
            <a:r>
              <a:rPr lang="en-US" altLang="ja-JP" dirty="0">
                <a:solidFill>
                  <a:srgbClr val="FFFF00"/>
                </a:solidFill>
                <a:latin typeface="+mj-ea"/>
                <a:ea typeface="+mj-ea"/>
              </a:rPr>
              <a:t>= </a:t>
            </a:r>
            <a:r>
              <a:rPr lang="ja-JP" altLang="en-US" dirty="0">
                <a:solidFill>
                  <a:srgbClr val="FFFF00"/>
                </a:solidFill>
                <a:latin typeface="+mj-ea"/>
                <a:ea typeface="+mj-ea"/>
              </a:rPr>
              <a:t>雨 </a:t>
            </a:r>
            <a:r>
              <a:rPr lang="en-US" altLang="ja-JP" dirty="0">
                <a:solidFill>
                  <a:srgbClr val="FFFF00"/>
                </a:solidFill>
                <a:latin typeface="+mj-ea"/>
                <a:ea typeface="+mj-ea"/>
              </a:rPr>
              <a:t>:</a:t>
            </a:r>
          </a:p>
          <a:p>
            <a:r>
              <a:rPr lang="en-US" altLang="ja-JP" dirty="0">
                <a:solidFill>
                  <a:srgbClr val="FFFF00"/>
                </a:solidFill>
                <a:latin typeface="+mj-ea"/>
                <a:ea typeface="+mj-ea"/>
              </a:rPr>
              <a:t>		</a:t>
            </a:r>
            <a:r>
              <a:rPr lang="ja-JP" altLang="en-US" dirty="0">
                <a:solidFill>
                  <a:srgbClr val="FFFF00"/>
                </a:solidFill>
                <a:latin typeface="+mj-ea"/>
                <a:ea typeface="+mj-ea"/>
              </a:rPr>
              <a:t>荷物に傘を追加</a:t>
            </a:r>
          </a:p>
          <a:p>
            <a:r>
              <a:rPr lang="ja-JP" altLang="en-US" dirty="0">
                <a:solidFill>
                  <a:srgbClr val="FFFF00"/>
                </a:solidFill>
                <a:latin typeface="+mj-ea"/>
                <a:ea typeface="+mj-ea"/>
              </a:rPr>
              <a:t>	天気 </a:t>
            </a:r>
            <a:r>
              <a:rPr lang="en-US" altLang="ja-JP" dirty="0">
                <a:solidFill>
                  <a:srgbClr val="FFFF00"/>
                </a:solidFill>
                <a:latin typeface="+mj-ea"/>
                <a:ea typeface="+mj-ea"/>
              </a:rPr>
              <a:t>= </a:t>
            </a:r>
            <a:r>
              <a:rPr lang="ja-JP" altLang="en-US" dirty="0">
                <a:solidFill>
                  <a:srgbClr val="FFFF00"/>
                </a:solidFill>
                <a:latin typeface="+mj-ea"/>
                <a:ea typeface="+mj-ea"/>
              </a:rPr>
              <a:t>晴れ </a:t>
            </a:r>
            <a:r>
              <a:rPr lang="en-US" altLang="ja-JP" dirty="0">
                <a:solidFill>
                  <a:srgbClr val="FFFF00"/>
                </a:solidFill>
                <a:latin typeface="+mj-ea"/>
                <a:ea typeface="+mj-ea"/>
              </a:rPr>
              <a:t>:</a:t>
            </a:r>
          </a:p>
          <a:p>
            <a:r>
              <a:rPr lang="en-US" altLang="ja-JP" dirty="0">
                <a:solidFill>
                  <a:srgbClr val="FFFF00"/>
                </a:solidFill>
                <a:latin typeface="+mj-ea"/>
                <a:ea typeface="+mj-ea"/>
              </a:rPr>
              <a:t>		</a:t>
            </a:r>
            <a:r>
              <a:rPr lang="ja-JP" altLang="en-US" dirty="0">
                <a:solidFill>
                  <a:srgbClr val="FFFF00"/>
                </a:solidFill>
                <a:latin typeface="+mj-ea"/>
                <a:ea typeface="+mj-ea"/>
              </a:rPr>
              <a:t>荷物に日傘を追加</a:t>
            </a:r>
          </a:p>
          <a:p>
            <a:endParaRPr lang="ja-JP" altLang="en-US" dirty="0">
              <a:solidFill>
                <a:srgbClr val="FFFF00"/>
              </a:solidFill>
              <a:latin typeface="+mj-ea"/>
              <a:ea typeface="+mj-ea"/>
            </a:endParaRPr>
          </a:p>
          <a:p>
            <a:r>
              <a:rPr lang="ja-JP" altLang="en-US" dirty="0">
                <a:solidFill>
                  <a:srgbClr val="FFFF00"/>
                </a:solidFill>
                <a:latin typeface="+mj-ea"/>
                <a:ea typeface="+mj-ea"/>
              </a:rPr>
              <a:t>	</a:t>
            </a:r>
            <a:r>
              <a:rPr lang="en-US" altLang="ja-JP" dirty="0">
                <a:solidFill>
                  <a:srgbClr val="FFFF00"/>
                </a:solidFill>
                <a:latin typeface="+mj-ea"/>
                <a:ea typeface="+mj-ea"/>
              </a:rPr>
              <a:t>return </a:t>
            </a:r>
            <a:r>
              <a:rPr lang="ja-JP" altLang="en-US" dirty="0">
                <a:solidFill>
                  <a:srgbClr val="FFFF00"/>
                </a:solidFill>
                <a:latin typeface="+mj-ea"/>
                <a:ea typeface="+mj-ea"/>
              </a:rPr>
              <a:t>荷物</a:t>
            </a:r>
            <a:endParaRPr lang="en-US" altLang="ja-JP" dirty="0">
              <a:solidFill>
                <a:srgbClr val="FFFF00"/>
              </a:solidFill>
              <a:latin typeface="+mj-ea"/>
              <a:ea typeface="+mj-ea"/>
            </a:endParaRPr>
          </a:p>
        </p:txBody>
      </p:sp>
      <p:sp>
        <p:nvSpPr>
          <p:cNvPr id="10" name="正方形/長方形 9"/>
          <p:cNvSpPr/>
          <p:nvPr/>
        </p:nvSpPr>
        <p:spPr>
          <a:xfrm>
            <a:off x="6293755" y="2532823"/>
            <a:ext cx="5244311" cy="14406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altLang="ja-JP" dirty="0">
                <a:solidFill>
                  <a:srgbClr val="6A9955"/>
                </a:solidFill>
              </a:rPr>
              <a:t># </a:t>
            </a:r>
            <a:r>
              <a:rPr lang="ja-JP" altLang="en-US" dirty="0">
                <a:solidFill>
                  <a:srgbClr val="6A9955"/>
                </a:solidFill>
              </a:rPr>
              <a:t>関数を実行する（今回は雨という値を与える）</a:t>
            </a:r>
          </a:p>
          <a:p>
            <a:r>
              <a:rPr lang="ja-JP" altLang="en-US" dirty="0">
                <a:solidFill>
                  <a:srgbClr val="FFFF00"/>
                </a:solidFill>
              </a:rPr>
              <a:t>荷物 </a:t>
            </a:r>
            <a:r>
              <a:rPr lang="en-US" altLang="ja-JP" dirty="0">
                <a:solidFill>
                  <a:srgbClr val="FFFF00"/>
                </a:solidFill>
              </a:rPr>
              <a:t>= </a:t>
            </a:r>
            <a:r>
              <a:rPr lang="ja-JP" altLang="en-US" dirty="0">
                <a:solidFill>
                  <a:schemeClr val="accent5"/>
                </a:solidFill>
              </a:rPr>
              <a:t>持っていく傘を判別する</a:t>
            </a:r>
            <a:r>
              <a:rPr lang="ja-JP" altLang="en-US" dirty="0">
                <a:solidFill>
                  <a:schemeClr val="accent6"/>
                </a:solidFill>
              </a:rPr>
              <a:t>（雨）</a:t>
            </a:r>
          </a:p>
          <a:p>
            <a:endParaRPr lang="ja-JP" altLang="en-US" dirty="0">
              <a:solidFill>
                <a:srgbClr val="6A9955"/>
              </a:solidFill>
            </a:endParaRPr>
          </a:p>
          <a:p>
            <a:r>
              <a:rPr lang="en-US" altLang="ja-JP" dirty="0">
                <a:solidFill>
                  <a:srgbClr val="6A9955"/>
                </a:solidFill>
              </a:rPr>
              <a:t># print </a:t>
            </a:r>
            <a:r>
              <a:rPr lang="ja-JP" altLang="en-US" dirty="0">
                <a:solidFill>
                  <a:srgbClr val="6A9955"/>
                </a:solidFill>
              </a:rPr>
              <a:t>は画面に表示するプログラム</a:t>
            </a:r>
          </a:p>
          <a:p>
            <a:r>
              <a:rPr lang="en-US" altLang="ja-JP" dirty="0">
                <a:solidFill>
                  <a:srgbClr val="FFFF00"/>
                </a:solidFill>
              </a:rPr>
              <a:t>print(</a:t>
            </a:r>
            <a:r>
              <a:rPr lang="ja-JP" altLang="en-US" dirty="0">
                <a:solidFill>
                  <a:srgbClr val="FFFF00"/>
                </a:solidFill>
              </a:rPr>
              <a:t>荷物</a:t>
            </a:r>
            <a:r>
              <a:rPr lang="en-US" altLang="ja-JP" dirty="0" smtClean="0">
                <a:solidFill>
                  <a:srgbClr val="FFFF00"/>
                </a:solidFill>
              </a:rPr>
              <a:t>)</a:t>
            </a:r>
          </a:p>
          <a:p>
            <a:endParaRPr lang="en-US" altLang="ja-JP" dirty="0">
              <a:solidFill>
                <a:srgbClr val="FF0000"/>
              </a:solidFill>
            </a:endParaRPr>
          </a:p>
          <a:p>
            <a:endParaRPr lang="en-US" altLang="ja-JP" b="0" dirty="0">
              <a:solidFill>
                <a:srgbClr val="6A9955"/>
              </a:solidFill>
              <a:effectLst/>
            </a:endParaRPr>
          </a:p>
        </p:txBody>
      </p:sp>
      <p:sp>
        <p:nvSpPr>
          <p:cNvPr id="9" name="正方形/長方形 8"/>
          <p:cNvSpPr/>
          <p:nvPr/>
        </p:nvSpPr>
        <p:spPr>
          <a:xfrm>
            <a:off x="6293754" y="4041255"/>
            <a:ext cx="5244311" cy="14118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altLang="ja-JP" dirty="0">
                <a:solidFill>
                  <a:srgbClr val="6A9955"/>
                </a:solidFill>
              </a:rPr>
              <a:t># </a:t>
            </a:r>
            <a:r>
              <a:rPr lang="ja-JP" altLang="en-US" dirty="0" smtClean="0">
                <a:solidFill>
                  <a:srgbClr val="6A9955"/>
                </a:solidFill>
              </a:rPr>
              <a:t>実行結果</a:t>
            </a:r>
            <a:r>
              <a:rPr lang="en-US" altLang="ja-JP" dirty="0" smtClean="0">
                <a:solidFill>
                  <a:srgbClr val="6A9955"/>
                </a:solidFill>
              </a:rPr>
              <a:t>(</a:t>
            </a:r>
            <a:r>
              <a:rPr lang="ja-JP" altLang="en-US" dirty="0" smtClean="0">
                <a:solidFill>
                  <a:srgbClr val="6A9955"/>
                </a:solidFill>
              </a:rPr>
              <a:t>雨</a:t>
            </a:r>
            <a:r>
              <a:rPr lang="ja-JP" altLang="en-US" dirty="0">
                <a:solidFill>
                  <a:srgbClr val="6A9955"/>
                </a:solidFill>
              </a:rPr>
              <a:t>なので荷物に傘が追加</a:t>
            </a:r>
            <a:r>
              <a:rPr lang="ja-JP" altLang="en-US" dirty="0" smtClean="0">
                <a:solidFill>
                  <a:srgbClr val="6A9955"/>
                </a:solidFill>
              </a:rPr>
              <a:t>される</a:t>
            </a:r>
            <a:r>
              <a:rPr lang="en-US" altLang="ja-JP" dirty="0" smtClean="0">
                <a:solidFill>
                  <a:srgbClr val="6A9955"/>
                </a:solidFill>
              </a:rPr>
              <a:t>)</a:t>
            </a:r>
            <a:endParaRPr lang="ja-JP" altLang="en-US" dirty="0">
              <a:solidFill>
                <a:srgbClr val="6A9955"/>
              </a:solidFill>
            </a:endParaRPr>
          </a:p>
          <a:p>
            <a:r>
              <a:rPr lang="ja-JP" altLang="en-US" dirty="0">
                <a:solidFill>
                  <a:srgbClr val="FF0000"/>
                </a:solidFill>
              </a:rPr>
              <a:t>財布、傘</a:t>
            </a:r>
            <a:endParaRPr lang="en-US" altLang="ja-JP" dirty="0">
              <a:solidFill>
                <a:srgbClr val="FF0000"/>
              </a:solidFill>
            </a:endParaRPr>
          </a:p>
          <a:p>
            <a:endParaRPr lang="en-US" altLang="ja-JP" b="0" dirty="0">
              <a:solidFill>
                <a:srgbClr val="6A9955"/>
              </a:solidFill>
              <a:effectLst/>
            </a:endParaRPr>
          </a:p>
        </p:txBody>
      </p:sp>
    </p:spTree>
    <p:extLst>
      <p:ext uri="{BB962C8B-B14F-4D97-AF65-F5344CB8AC3E}">
        <p14:creationId xmlns:p14="http://schemas.microsoft.com/office/powerpoint/2010/main" val="1631395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関数の必要性</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2119542" y="1559927"/>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ea typeface="Yu Gothic"/>
              </a:rPr>
              <a:t>複雑な処理を何度も記述するのが大変だから</a:t>
            </a:r>
            <a:endParaRPr lang="ja-JP" sz="2400" b="1" dirty="0">
              <a:solidFill>
                <a:schemeClr val="bg1"/>
              </a:solidFill>
              <a:ea typeface="Yu Gothic"/>
            </a:endParaRPr>
          </a:p>
        </p:txBody>
      </p:sp>
      <p:sp>
        <p:nvSpPr>
          <p:cNvPr id="4" name="正方形/長方形 3"/>
          <p:cNvSpPr/>
          <p:nvPr/>
        </p:nvSpPr>
        <p:spPr>
          <a:xfrm>
            <a:off x="706581" y="2532822"/>
            <a:ext cx="5253644" cy="41589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altLang="ja-JP" sz="1400" dirty="0" smtClean="0">
                <a:solidFill>
                  <a:srgbClr val="6A9955"/>
                </a:solidFill>
                <a:latin typeface="Consolas" panose="020B0609020204030204" pitchFamily="49" charset="0"/>
              </a:rPr>
              <a:t># </a:t>
            </a:r>
            <a:r>
              <a:rPr lang="ja-JP" altLang="en-US" sz="1400" dirty="0" smtClean="0">
                <a:solidFill>
                  <a:srgbClr val="6A9955"/>
                </a:solidFill>
                <a:latin typeface="Consolas" panose="020B0609020204030204" pitchFamily="49" charset="0"/>
              </a:rPr>
              <a:t>以下の </a:t>
            </a:r>
            <a:r>
              <a:rPr lang="en-US" altLang="ja-JP" sz="1400" dirty="0" smtClean="0">
                <a:solidFill>
                  <a:srgbClr val="6A9955"/>
                </a:solidFill>
                <a:latin typeface="Consolas" panose="020B0609020204030204" pitchFamily="49" charset="0"/>
              </a:rPr>
              <a:t>a, b, c </a:t>
            </a:r>
            <a:r>
              <a:rPr lang="ja-JP" altLang="en-US" sz="1400" dirty="0" smtClean="0">
                <a:solidFill>
                  <a:srgbClr val="6A9955"/>
                </a:solidFill>
                <a:latin typeface="Consolas" panose="020B0609020204030204" pitchFamily="49" charset="0"/>
              </a:rPr>
              <a:t>の合計を関数を使わずに（</a:t>
            </a:r>
            <a:r>
              <a:rPr lang="en-US" altLang="ja-JP" sz="1400" dirty="0" smtClean="0">
                <a:solidFill>
                  <a:srgbClr val="6A9955"/>
                </a:solidFill>
                <a:latin typeface="Consolas" panose="020B0609020204030204" pitchFamily="49" charset="0"/>
              </a:rPr>
              <a:t>method_1.py</a:t>
            </a:r>
            <a:r>
              <a:rPr lang="ja-JP" altLang="en-US" sz="1400" dirty="0" smtClean="0">
                <a:solidFill>
                  <a:srgbClr val="6A9955"/>
                </a:solidFill>
                <a:latin typeface="Consolas" panose="020B0609020204030204" pitchFamily="49" charset="0"/>
              </a:rPr>
              <a:t>）</a:t>
            </a:r>
            <a:endParaRPr lang="ja-JP" altLang="en-US" sz="1400" dirty="0" smtClean="0">
              <a:solidFill>
                <a:srgbClr val="D4D4D4"/>
              </a:solidFill>
              <a:latin typeface="Consolas" panose="020B0609020204030204" pitchFamily="49" charset="0"/>
            </a:endParaRPr>
          </a:p>
          <a:p>
            <a:r>
              <a:rPr lang="en-US" altLang="ja-JP" sz="1400" dirty="0" smtClean="0">
                <a:solidFill>
                  <a:srgbClr val="9CDCFE"/>
                </a:solidFill>
                <a:latin typeface="Consolas" panose="020B0609020204030204" pitchFamily="49" charset="0"/>
              </a:rPr>
              <a:t>a</a:t>
            </a:r>
            <a:r>
              <a:rPr lang="en-US" altLang="ja-JP" sz="1400" dirty="0" smtClean="0">
                <a:solidFill>
                  <a:srgbClr val="D4D4D4"/>
                </a:solidFill>
                <a:latin typeface="Consolas" panose="020B0609020204030204" pitchFamily="49" charset="0"/>
              </a:rPr>
              <a:t> = [</a:t>
            </a:r>
            <a:r>
              <a:rPr lang="en-US" altLang="ja-JP" sz="1400" dirty="0" smtClean="0">
                <a:solidFill>
                  <a:srgbClr val="B5CEA8"/>
                </a:solidFill>
                <a:latin typeface="Consolas" panose="020B0609020204030204" pitchFamily="49" charset="0"/>
              </a:rPr>
              <a:t>1</a:t>
            </a:r>
            <a:r>
              <a:rPr lang="en-US" altLang="ja-JP" sz="1400" dirty="0" smtClean="0">
                <a:solidFill>
                  <a:srgbClr val="D4D4D4"/>
                </a:solidFill>
                <a:latin typeface="Consolas" panose="020B0609020204030204" pitchFamily="49" charset="0"/>
              </a:rPr>
              <a:t>, </a:t>
            </a:r>
            <a:r>
              <a:rPr lang="en-US" altLang="ja-JP" sz="1400" dirty="0" smtClean="0">
                <a:solidFill>
                  <a:srgbClr val="B5CEA8"/>
                </a:solidFill>
                <a:latin typeface="Consolas" panose="020B0609020204030204" pitchFamily="49" charset="0"/>
              </a:rPr>
              <a:t>2</a:t>
            </a:r>
            <a:r>
              <a:rPr lang="en-US" altLang="ja-JP" sz="1400" dirty="0" smtClean="0">
                <a:solidFill>
                  <a:srgbClr val="D4D4D4"/>
                </a:solidFill>
                <a:latin typeface="Consolas" panose="020B0609020204030204" pitchFamily="49" charset="0"/>
              </a:rPr>
              <a:t>, </a:t>
            </a:r>
            <a:r>
              <a:rPr lang="en-US" altLang="ja-JP" sz="1400" dirty="0" smtClean="0">
                <a:solidFill>
                  <a:srgbClr val="B5CEA8"/>
                </a:solidFill>
                <a:latin typeface="Consolas" panose="020B0609020204030204" pitchFamily="49" charset="0"/>
              </a:rPr>
              <a:t>3</a:t>
            </a:r>
            <a:r>
              <a:rPr lang="en-US" altLang="ja-JP" sz="1400" dirty="0" smtClean="0">
                <a:solidFill>
                  <a:srgbClr val="D4D4D4"/>
                </a:solidFill>
                <a:latin typeface="Consolas" panose="020B0609020204030204" pitchFamily="49" charset="0"/>
              </a:rPr>
              <a:t>, </a:t>
            </a:r>
            <a:r>
              <a:rPr lang="en-US" altLang="ja-JP" sz="1400" dirty="0" smtClean="0">
                <a:solidFill>
                  <a:srgbClr val="B5CEA8"/>
                </a:solidFill>
                <a:latin typeface="Consolas" panose="020B0609020204030204" pitchFamily="49" charset="0"/>
              </a:rPr>
              <a:t>4</a:t>
            </a:r>
            <a:r>
              <a:rPr lang="en-US" altLang="ja-JP" sz="1400" dirty="0" smtClean="0">
                <a:solidFill>
                  <a:srgbClr val="D4D4D4"/>
                </a:solidFill>
                <a:latin typeface="Consolas" panose="020B0609020204030204" pitchFamily="49" charset="0"/>
              </a:rPr>
              <a:t>, </a:t>
            </a:r>
            <a:r>
              <a:rPr lang="en-US" altLang="ja-JP" sz="1400" dirty="0" smtClean="0">
                <a:solidFill>
                  <a:srgbClr val="B5CEA8"/>
                </a:solidFill>
                <a:latin typeface="Consolas" panose="020B0609020204030204" pitchFamily="49" charset="0"/>
              </a:rPr>
              <a:t>5</a:t>
            </a:r>
            <a:r>
              <a:rPr lang="en-US" altLang="ja-JP" sz="1400" dirty="0" smtClean="0">
                <a:solidFill>
                  <a:srgbClr val="D4D4D4"/>
                </a:solidFill>
                <a:latin typeface="Consolas" panose="020B0609020204030204" pitchFamily="49" charset="0"/>
              </a:rPr>
              <a:t>]</a:t>
            </a:r>
          </a:p>
          <a:p>
            <a:r>
              <a:rPr lang="en-US" altLang="ja-JP" sz="1400" dirty="0" smtClean="0">
                <a:solidFill>
                  <a:srgbClr val="9CDCFE"/>
                </a:solidFill>
                <a:latin typeface="Consolas" panose="020B0609020204030204" pitchFamily="49" charset="0"/>
              </a:rPr>
              <a:t>b</a:t>
            </a:r>
            <a:r>
              <a:rPr lang="en-US" altLang="ja-JP" sz="1400" dirty="0" smtClean="0">
                <a:solidFill>
                  <a:srgbClr val="D4D4D4"/>
                </a:solidFill>
                <a:latin typeface="Consolas" panose="020B0609020204030204" pitchFamily="49" charset="0"/>
              </a:rPr>
              <a:t> = [</a:t>
            </a:r>
            <a:r>
              <a:rPr lang="en-US" altLang="ja-JP" sz="1400" dirty="0" smtClean="0">
                <a:solidFill>
                  <a:srgbClr val="B5CEA8"/>
                </a:solidFill>
                <a:latin typeface="Consolas" panose="020B0609020204030204" pitchFamily="49" charset="0"/>
              </a:rPr>
              <a:t>1</a:t>
            </a:r>
            <a:r>
              <a:rPr lang="en-US" altLang="ja-JP" sz="1400" dirty="0" smtClean="0">
                <a:solidFill>
                  <a:srgbClr val="D4D4D4"/>
                </a:solidFill>
                <a:latin typeface="Consolas" panose="020B0609020204030204" pitchFamily="49" charset="0"/>
              </a:rPr>
              <a:t>, </a:t>
            </a:r>
            <a:r>
              <a:rPr lang="en-US" altLang="ja-JP" sz="1400" dirty="0" smtClean="0">
                <a:solidFill>
                  <a:srgbClr val="B5CEA8"/>
                </a:solidFill>
                <a:latin typeface="Consolas" panose="020B0609020204030204" pitchFamily="49" charset="0"/>
              </a:rPr>
              <a:t>10</a:t>
            </a:r>
            <a:r>
              <a:rPr lang="en-US" altLang="ja-JP" sz="1400" dirty="0" smtClean="0">
                <a:solidFill>
                  <a:srgbClr val="D4D4D4"/>
                </a:solidFill>
                <a:latin typeface="Consolas" panose="020B0609020204030204" pitchFamily="49" charset="0"/>
              </a:rPr>
              <a:t>, </a:t>
            </a:r>
            <a:r>
              <a:rPr lang="en-US" altLang="ja-JP" sz="1400" dirty="0" smtClean="0">
                <a:solidFill>
                  <a:srgbClr val="B5CEA8"/>
                </a:solidFill>
                <a:latin typeface="Consolas" panose="020B0609020204030204" pitchFamily="49" charset="0"/>
              </a:rPr>
              <a:t>100</a:t>
            </a:r>
            <a:r>
              <a:rPr lang="en-US" altLang="ja-JP" sz="1400" dirty="0" smtClean="0">
                <a:solidFill>
                  <a:srgbClr val="D4D4D4"/>
                </a:solidFill>
                <a:latin typeface="Consolas" panose="020B0609020204030204" pitchFamily="49" charset="0"/>
              </a:rPr>
              <a:t>, </a:t>
            </a:r>
            <a:r>
              <a:rPr lang="en-US" altLang="ja-JP" sz="1400" dirty="0" smtClean="0">
                <a:solidFill>
                  <a:srgbClr val="B5CEA8"/>
                </a:solidFill>
                <a:latin typeface="Consolas" panose="020B0609020204030204" pitchFamily="49" charset="0"/>
              </a:rPr>
              <a:t>1000</a:t>
            </a:r>
            <a:r>
              <a:rPr lang="en-US" altLang="ja-JP" sz="1400" dirty="0" smtClean="0">
                <a:solidFill>
                  <a:srgbClr val="D4D4D4"/>
                </a:solidFill>
                <a:latin typeface="Consolas" panose="020B0609020204030204" pitchFamily="49" charset="0"/>
              </a:rPr>
              <a:t>]</a:t>
            </a:r>
            <a:br>
              <a:rPr lang="en-US" altLang="ja-JP" sz="1400" dirty="0" smtClean="0">
                <a:solidFill>
                  <a:srgbClr val="D4D4D4"/>
                </a:solidFill>
                <a:latin typeface="Consolas" panose="020B0609020204030204" pitchFamily="49" charset="0"/>
              </a:rPr>
            </a:br>
            <a:endParaRPr lang="en-US" altLang="ja-JP" sz="1400" dirty="0" smtClean="0">
              <a:solidFill>
                <a:srgbClr val="D4D4D4"/>
              </a:solidFill>
              <a:latin typeface="Consolas" panose="020B0609020204030204" pitchFamily="49" charset="0"/>
            </a:endParaRPr>
          </a:p>
          <a:p>
            <a:r>
              <a:rPr lang="en-US" altLang="ja-JP" sz="1400" dirty="0" smtClean="0">
                <a:solidFill>
                  <a:srgbClr val="9CDCFE"/>
                </a:solidFill>
                <a:latin typeface="Consolas" panose="020B0609020204030204" pitchFamily="49" charset="0"/>
              </a:rPr>
              <a:t>d</a:t>
            </a:r>
            <a:r>
              <a:rPr lang="en-US" altLang="ja-JP" sz="1400" dirty="0" smtClean="0">
                <a:solidFill>
                  <a:srgbClr val="D4D4D4"/>
                </a:solidFill>
                <a:latin typeface="Consolas" panose="020B0609020204030204" pitchFamily="49" charset="0"/>
              </a:rPr>
              <a:t> = </a:t>
            </a:r>
            <a:r>
              <a:rPr lang="en-US" altLang="ja-JP" sz="1400" dirty="0" smtClean="0">
                <a:solidFill>
                  <a:srgbClr val="B5CEA8"/>
                </a:solidFill>
                <a:latin typeface="Consolas" panose="020B0609020204030204" pitchFamily="49" charset="0"/>
              </a:rPr>
              <a:t>0</a:t>
            </a:r>
            <a:endParaRPr lang="en-US" altLang="ja-JP" sz="1400" dirty="0" smtClean="0">
              <a:solidFill>
                <a:srgbClr val="D4D4D4"/>
              </a:solidFill>
              <a:latin typeface="Consolas" panose="020B0609020204030204" pitchFamily="49" charset="0"/>
            </a:endParaRPr>
          </a:p>
          <a:p>
            <a:r>
              <a:rPr lang="en-US" altLang="ja-JP" sz="1400" dirty="0" smtClean="0">
                <a:solidFill>
                  <a:srgbClr val="6A9955"/>
                </a:solidFill>
                <a:latin typeface="Consolas" panose="020B0609020204030204" pitchFamily="49" charset="0"/>
              </a:rPr>
              <a:t># a </a:t>
            </a:r>
            <a:r>
              <a:rPr lang="ja-JP" altLang="en-US" sz="1400" dirty="0" smtClean="0">
                <a:solidFill>
                  <a:srgbClr val="6A9955"/>
                </a:solidFill>
                <a:latin typeface="Consolas" panose="020B0609020204030204" pitchFamily="49" charset="0"/>
              </a:rPr>
              <a:t>をすべて足し算する</a:t>
            </a:r>
            <a:endParaRPr lang="ja-JP" altLang="en-US" sz="1400" dirty="0" smtClean="0">
              <a:solidFill>
                <a:srgbClr val="D4D4D4"/>
              </a:solidFill>
              <a:latin typeface="Consolas" panose="020B0609020204030204" pitchFamily="49" charset="0"/>
            </a:endParaRPr>
          </a:p>
          <a:p>
            <a:r>
              <a:rPr lang="en-US" altLang="ja-JP" sz="1400" dirty="0" smtClean="0">
                <a:solidFill>
                  <a:srgbClr val="C586C0"/>
                </a:solidFill>
                <a:latin typeface="Consolas" panose="020B0609020204030204" pitchFamily="49" charset="0"/>
              </a:rPr>
              <a:t>for</a:t>
            </a:r>
            <a:r>
              <a:rPr lang="en-US" altLang="ja-JP" sz="1400" dirty="0" smtClean="0">
                <a:solidFill>
                  <a:srgbClr val="D4D4D4"/>
                </a:solidFill>
                <a:latin typeface="Consolas" panose="020B0609020204030204" pitchFamily="49" charset="0"/>
              </a:rPr>
              <a:t> </a:t>
            </a:r>
            <a:r>
              <a:rPr lang="en-US" altLang="ja-JP" sz="1400" dirty="0" err="1" smtClean="0">
                <a:solidFill>
                  <a:srgbClr val="9CDCFE"/>
                </a:solidFill>
                <a:latin typeface="Consolas" panose="020B0609020204030204" pitchFamily="49" charset="0"/>
              </a:rPr>
              <a:t>i</a:t>
            </a:r>
            <a:r>
              <a:rPr lang="en-US" altLang="ja-JP" sz="1400" dirty="0" smtClean="0">
                <a:solidFill>
                  <a:srgbClr val="D4D4D4"/>
                </a:solidFill>
                <a:latin typeface="Consolas" panose="020B0609020204030204" pitchFamily="49" charset="0"/>
              </a:rPr>
              <a:t> </a:t>
            </a:r>
            <a:r>
              <a:rPr lang="en-US" altLang="ja-JP" sz="1400" dirty="0" smtClean="0">
                <a:solidFill>
                  <a:srgbClr val="C586C0"/>
                </a:solidFill>
                <a:latin typeface="Consolas" panose="020B0609020204030204" pitchFamily="49" charset="0"/>
              </a:rPr>
              <a:t>in</a:t>
            </a:r>
            <a:r>
              <a:rPr lang="en-US" altLang="ja-JP" sz="1400" dirty="0" smtClean="0">
                <a:solidFill>
                  <a:srgbClr val="D4D4D4"/>
                </a:solidFill>
                <a:latin typeface="Consolas" panose="020B0609020204030204" pitchFamily="49" charset="0"/>
              </a:rPr>
              <a:t> </a:t>
            </a:r>
            <a:r>
              <a:rPr lang="en-US" altLang="ja-JP" sz="1400" dirty="0" smtClean="0">
                <a:solidFill>
                  <a:srgbClr val="9CDCFE"/>
                </a:solidFill>
                <a:latin typeface="Consolas" panose="020B0609020204030204" pitchFamily="49" charset="0"/>
              </a:rPr>
              <a:t>a</a:t>
            </a:r>
            <a:r>
              <a:rPr lang="en-US" altLang="ja-JP" sz="1400" dirty="0" smtClean="0">
                <a:solidFill>
                  <a:srgbClr val="D4D4D4"/>
                </a:solidFill>
                <a:latin typeface="Consolas" panose="020B0609020204030204" pitchFamily="49" charset="0"/>
              </a:rPr>
              <a:t>:</a:t>
            </a:r>
          </a:p>
          <a:p>
            <a:r>
              <a:rPr lang="en-US" altLang="ja-JP" sz="1400" dirty="0" smtClean="0">
                <a:solidFill>
                  <a:srgbClr val="D4D4D4"/>
                </a:solidFill>
                <a:latin typeface="Consolas" panose="020B0609020204030204" pitchFamily="49" charset="0"/>
              </a:rPr>
              <a:t>    </a:t>
            </a:r>
            <a:r>
              <a:rPr lang="en-US" altLang="ja-JP" sz="1400" dirty="0" smtClean="0">
                <a:solidFill>
                  <a:srgbClr val="9CDCFE"/>
                </a:solidFill>
                <a:latin typeface="Consolas" panose="020B0609020204030204" pitchFamily="49" charset="0"/>
              </a:rPr>
              <a:t>d</a:t>
            </a:r>
            <a:r>
              <a:rPr lang="en-US" altLang="ja-JP" sz="1400" dirty="0" smtClean="0">
                <a:solidFill>
                  <a:srgbClr val="D4D4D4"/>
                </a:solidFill>
                <a:latin typeface="Consolas" panose="020B0609020204030204" pitchFamily="49" charset="0"/>
              </a:rPr>
              <a:t> = </a:t>
            </a:r>
            <a:r>
              <a:rPr lang="en-US" altLang="ja-JP" sz="1400" dirty="0" smtClean="0">
                <a:solidFill>
                  <a:srgbClr val="9CDCFE"/>
                </a:solidFill>
                <a:latin typeface="Consolas" panose="020B0609020204030204" pitchFamily="49" charset="0"/>
              </a:rPr>
              <a:t>d</a:t>
            </a:r>
            <a:r>
              <a:rPr lang="en-US" altLang="ja-JP" sz="1400" dirty="0" smtClean="0">
                <a:solidFill>
                  <a:srgbClr val="D4D4D4"/>
                </a:solidFill>
                <a:latin typeface="Consolas" panose="020B0609020204030204" pitchFamily="49" charset="0"/>
              </a:rPr>
              <a:t> + </a:t>
            </a:r>
            <a:r>
              <a:rPr lang="en-US" altLang="ja-JP" sz="1400" dirty="0" err="1" smtClean="0">
                <a:solidFill>
                  <a:srgbClr val="9CDCFE"/>
                </a:solidFill>
                <a:latin typeface="Consolas" panose="020B0609020204030204" pitchFamily="49" charset="0"/>
              </a:rPr>
              <a:t>i</a:t>
            </a:r>
            <a:r>
              <a:rPr lang="en-US" altLang="ja-JP" sz="1400" dirty="0" smtClean="0">
                <a:solidFill>
                  <a:srgbClr val="D4D4D4"/>
                </a:solidFill>
                <a:latin typeface="Consolas" panose="020B0609020204030204" pitchFamily="49" charset="0"/>
              </a:rPr>
              <a:t/>
            </a:r>
            <a:br>
              <a:rPr lang="en-US" altLang="ja-JP" sz="1400" dirty="0" smtClean="0">
                <a:solidFill>
                  <a:srgbClr val="D4D4D4"/>
                </a:solidFill>
                <a:latin typeface="Consolas" panose="020B0609020204030204" pitchFamily="49" charset="0"/>
              </a:rPr>
            </a:br>
            <a:endParaRPr lang="en-US" altLang="ja-JP" sz="1400" dirty="0" smtClean="0">
              <a:solidFill>
                <a:srgbClr val="D4D4D4"/>
              </a:solidFill>
              <a:latin typeface="Consolas" panose="020B0609020204030204" pitchFamily="49" charset="0"/>
            </a:endParaRPr>
          </a:p>
          <a:p>
            <a:r>
              <a:rPr lang="en-US" altLang="ja-JP" sz="1400" dirty="0" smtClean="0">
                <a:solidFill>
                  <a:srgbClr val="9CDCFE"/>
                </a:solidFill>
                <a:latin typeface="Consolas" panose="020B0609020204030204" pitchFamily="49" charset="0"/>
              </a:rPr>
              <a:t>e</a:t>
            </a:r>
            <a:r>
              <a:rPr lang="en-US" altLang="ja-JP" sz="1400" dirty="0" smtClean="0">
                <a:solidFill>
                  <a:srgbClr val="D4D4D4"/>
                </a:solidFill>
                <a:latin typeface="Consolas" panose="020B0609020204030204" pitchFamily="49" charset="0"/>
              </a:rPr>
              <a:t> = </a:t>
            </a:r>
            <a:r>
              <a:rPr lang="en-US" altLang="ja-JP" sz="1400" dirty="0" smtClean="0">
                <a:solidFill>
                  <a:srgbClr val="B5CEA8"/>
                </a:solidFill>
                <a:latin typeface="Consolas" panose="020B0609020204030204" pitchFamily="49" charset="0"/>
              </a:rPr>
              <a:t>0</a:t>
            </a:r>
            <a:endParaRPr lang="en-US" altLang="ja-JP" sz="1400" dirty="0" smtClean="0">
              <a:solidFill>
                <a:srgbClr val="D4D4D4"/>
              </a:solidFill>
              <a:latin typeface="Consolas" panose="020B0609020204030204" pitchFamily="49" charset="0"/>
            </a:endParaRPr>
          </a:p>
          <a:p>
            <a:r>
              <a:rPr lang="en-US" altLang="ja-JP" sz="1400" dirty="0" smtClean="0">
                <a:solidFill>
                  <a:srgbClr val="6A9955"/>
                </a:solidFill>
                <a:latin typeface="Consolas" panose="020B0609020204030204" pitchFamily="49" charset="0"/>
              </a:rPr>
              <a:t># b </a:t>
            </a:r>
            <a:r>
              <a:rPr lang="ja-JP" altLang="en-US" sz="1400" dirty="0" smtClean="0">
                <a:solidFill>
                  <a:srgbClr val="6A9955"/>
                </a:solidFill>
                <a:latin typeface="Consolas" panose="020B0609020204030204" pitchFamily="49" charset="0"/>
              </a:rPr>
              <a:t>をすべて足し算する</a:t>
            </a:r>
            <a:endParaRPr lang="ja-JP" altLang="en-US" sz="1400" dirty="0" smtClean="0">
              <a:solidFill>
                <a:srgbClr val="D4D4D4"/>
              </a:solidFill>
              <a:latin typeface="Consolas" panose="020B0609020204030204" pitchFamily="49" charset="0"/>
            </a:endParaRPr>
          </a:p>
          <a:p>
            <a:r>
              <a:rPr lang="en-US" altLang="ja-JP" sz="1400" dirty="0" smtClean="0">
                <a:solidFill>
                  <a:srgbClr val="C586C0"/>
                </a:solidFill>
                <a:latin typeface="Consolas" panose="020B0609020204030204" pitchFamily="49" charset="0"/>
              </a:rPr>
              <a:t>for</a:t>
            </a:r>
            <a:r>
              <a:rPr lang="en-US" altLang="ja-JP" sz="1400" dirty="0" smtClean="0">
                <a:solidFill>
                  <a:srgbClr val="D4D4D4"/>
                </a:solidFill>
                <a:latin typeface="Consolas" panose="020B0609020204030204" pitchFamily="49" charset="0"/>
              </a:rPr>
              <a:t> </a:t>
            </a:r>
            <a:r>
              <a:rPr lang="en-US" altLang="ja-JP" sz="1400" dirty="0" err="1" smtClean="0">
                <a:solidFill>
                  <a:srgbClr val="9CDCFE"/>
                </a:solidFill>
                <a:latin typeface="Consolas" panose="020B0609020204030204" pitchFamily="49" charset="0"/>
              </a:rPr>
              <a:t>i</a:t>
            </a:r>
            <a:r>
              <a:rPr lang="en-US" altLang="ja-JP" sz="1400" dirty="0" smtClean="0">
                <a:solidFill>
                  <a:srgbClr val="D4D4D4"/>
                </a:solidFill>
                <a:latin typeface="Consolas" panose="020B0609020204030204" pitchFamily="49" charset="0"/>
              </a:rPr>
              <a:t> </a:t>
            </a:r>
            <a:r>
              <a:rPr lang="en-US" altLang="ja-JP" sz="1400" dirty="0" smtClean="0">
                <a:solidFill>
                  <a:srgbClr val="C586C0"/>
                </a:solidFill>
                <a:latin typeface="Consolas" panose="020B0609020204030204" pitchFamily="49" charset="0"/>
              </a:rPr>
              <a:t>in</a:t>
            </a:r>
            <a:r>
              <a:rPr lang="en-US" altLang="ja-JP" sz="1400" dirty="0" smtClean="0">
                <a:solidFill>
                  <a:srgbClr val="D4D4D4"/>
                </a:solidFill>
                <a:latin typeface="Consolas" panose="020B0609020204030204" pitchFamily="49" charset="0"/>
              </a:rPr>
              <a:t> </a:t>
            </a:r>
            <a:r>
              <a:rPr lang="en-US" altLang="ja-JP" sz="1400" dirty="0" smtClean="0">
                <a:solidFill>
                  <a:srgbClr val="9CDCFE"/>
                </a:solidFill>
                <a:latin typeface="Consolas" panose="020B0609020204030204" pitchFamily="49" charset="0"/>
              </a:rPr>
              <a:t>b</a:t>
            </a:r>
            <a:r>
              <a:rPr lang="en-US" altLang="ja-JP" sz="1400" dirty="0" smtClean="0">
                <a:solidFill>
                  <a:srgbClr val="D4D4D4"/>
                </a:solidFill>
                <a:latin typeface="Consolas" panose="020B0609020204030204" pitchFamily="49" charset="0"/>
              </a:rPr>
              <a:t>:</a:t>
            </a:r>
          </a:p>
          <a:p>
            <a:r>
              <a:rPr lang="en-US" altLang="ja-JP" sz="1400" dirty="0" smtClean="0">
                <a:solidFill>
                  <a:srgbClr val="D4D4D4"/>
                </a:solidFill>
                <a:latin typeface="Consolas" panose="020B0609020204030204" pitchFamily="49" charset="0"/>
              </a:rPr>
              <a:t>    </a:t>
            </a:r>
            <a:r>
              <a:rPr lang="en-US" altLang="ja-JP" sz="1400" dirty="0" smtClean="0">
                <a:solidFill>
                  <a:srgbClr val="9CDCFE"/>
                </a:solidFill>
                <a:latin typeface="Consolas" panose="020B0609020204030204" pitchFamily="49" charset="0"/>
              </a:rPr>
              <a:t>e</a:t>
            </a:r>
            <a:r>
              <a:rPr lang="en-US" altLang="ja-JP" sz="1400" dirty="0" smtClean="0">
                <a:solidFill>
                  <a:srgbClr val="D4D4D4"/>
                </a:solidFill>
                <a:latin typeface="Consolas" panose="020B0609020204030204" pitchFamily="49" charset="0"/>
              </a:rPr>
              <a:t> = </a:t>
            </a:r>
            <a:r>
              <a:rPr lang="en-US" altLang="ja-JP" sz="1400" dirty="0" smtClean="0">
                <a:solidFill>
                  <a:srgbClr val="9CDCFE"/>
                </a:solidFill>
                <a:latin typeface="Consolas" panose="020B0609020204030204" pitchFamily="49" charset="0"/>
              </a:rPr>
              <a:t>e</a:t>
            </a:r>
            <a:r>
              <a:rPr lang="en-US" altLang="ja-JP" sz="1400" dirty="0" smtClean="0">
                <a:solidFill>
                  <a:srgbClr val="D4D4D4"/>
                </a:solidFill>
                <a:latin typeface="Consolas" panose="020B0609020204030204" pitchFamily="49" charset="0"/>
              </a:rPr>
              <a:t> + </a:t>
            </a:r>
            <a:r>
              <a:rPr lang="en-US" altLang="ja-JP" sz="1400" dirty="0" err="1" smtClean="0">
                <a:solidFill>
                  <a:srgbClr val="9CDCFE"/>
                </a:solidFill>
                <a:latin typeface="Consolas" panose="020B0609020204030204" pitchFamily="49" charset="0"/>
              </a:rPr>
              <a:t>i</a:t>
            </a:r>
            <a:endParaRPr lang="en-US" altLang="ja-JP" sz="1400" dirty="0" smtClean="0">
              <a:solidFill>
                <a:srgbClr val="9CDCFE"/>
              </a:solidFill>
              <a:latin typeface="Consolas" panose="020B0609020204030204" pitchFamily="49" charset="0"/>
            </a:endParaRPr>
          </a:p>
          <a:p>
            <a:endParaRPr lang="en-US" altLang="ja-JP" sz="1400" dirty="0">
              <a:solidFill>
                <a:srgbClr val="9CDCFE"/>
              </a:solidFill>
              <a:latin typeface="Consolas" panose="020B0609020204030204" pitchFamily="49" charset="0"/>
            </a:endParaRPr>
          </a:p>
          <a:p>
            <a:r>
              <a:rPr lang="en-US" altLang="ja-JP" sz="1400" dirty="0">
                <a:solidFill>
                  <a:srgbClr val="DCDCAA"/>
                </a:solidFill>
                <a:latin typeface="Consolas" panose="020B0609020204030204" pitchFamily="49" charset="0"/>
              </a:rPr>
              <a:t>print</a:t>
            </a:r>
            <a:r>
              <a:rPr lang="en-US" altLang="ja-JP" sz="1400" dirty="0">
                <a:solidFill>
                  <a:srgbClr val="D4D4D4"/>
                </a:solidFill>
                <a:latin typeface="Consolas" panose="020B0609020204030204" pitchFamily="49" charset="0"/>
              </a:rPr>
              <a:t>(</a:t>
            </a:r>
            <a:r>
              <a:rPr lang="en-US" altLang="ja-JP" sz="1400" dirty="0">
                <a:solidFill>
                  <a:srgbClr val="9CDCFE"/>
                </a:solidFill>
                <a:latin typeface="Consolas" panose="020B0609020204030204" pitchFamily="49" charset="0"/>
              </a:rPr>
              <a:t>d</a:t>
            </a:r>
            <a:r>
              <a:rPr lang="en-US" altLang="ja-JP" sz="1400" dirty="0">
                <a:solidFill>
                  <a:srgbClr val="D4D4D4"/>
                </a:solidFill>
                <a:latin typeface="Consolas" panose="020B0609020204030204" pitchFamily="49" charset="0"/>
              </a:rPr>
              <a:t>, </a:t>
            </a:r>
            <a:r>
              <a:rPr lang="en-US" altLang="ja-JP" sz="1400" dirty="0">
                <a:solidFill>
                  <a:srgbClr val="9CDCFE"/>
                </a:solidFill>
                <a:latin typeface="Consolas" panose="020B0609020204030204" pitchFamily="49" charset="0"/>
              </a:rPr>
              <a:t>e</a:t>
            </a:r>
            <a:r>
              <a:rPr lang="en-US" altLang="ja-JP" sz="1400" dirty="0">
                <a:solidFill>
                  <a:srgbClr val="D4D4D4"/>
                </a:solidFill>
                <a:latin typeface="Consolas" panose="020B0609020204030204" pitchFamily="49" charset="0"/>
              </a:rPr>
              <a:t>, </a:t>
            </a:r>
            <a:r>
              <a:rPr lang="en-US" altLang="ja-JP" sz="1400" dirty="0">
                <a:solidFill>
                  <a:srgbClr val="9CDCFE"/>
                </a:solidFill>
                <a:latin typeface="Consolas" panose="020B0609020204030204" pitchFamily="49" charset="0"/>
              </a:rPr>
              <a:t>f</a:t>
            </a:r>
            <a:r>
              <a:rPr lang="en-US" altLang="ja-JP" sz="1400" dirty="0">
                <a:solidFill>
                  <a:srgbClr val="D4D4D4"/>
                </a:solidFill>
                <a:latin typeface="Consolas" panose="020B0609020204030204" pitchFamily="49" charset="0"/>
              </a:rPr>
              <a:t>)</a:t>
            </a:r>
          </a:p>
          <a:p>
            <a:endParaRPr lang="en-US" altLang="ja-JP" sz="1400" dirty="0" smtClean="0">
              <a:solidFill>
                <a:srgbClr val="D4D4D4"/>
              </a:solidFill>
              <a:latin typeface="Consolas" panose="020B0609020204030204" pitchFamily="49" charset="0"/>
            </a:endParaRPr>
          </a:p>
          <a:p>
            <a:r>
              <a:rPr lang="en-US" altLang="ja-JP" sz="1400" dirty="0" smtClean="0">
                <a:solidFill>
                  <a:srgbClr val="FF0000"/>
                </a:solidFill>
                <a:latin typeface="Consolas" panose="020B0609020204030204" pitchFamily="49" charset="0"/>
              </a:rPr>
              <a:t>---</a:t>
            </a:r>
            <a:r>
              <a:rPr lang="ja-JP" altLang="en-US" sz="1400" dirty="0">
                <a:solidFill>
                  <a:srgbClr val="FF0000"/>
                </a:solidFill>
                <a:latin typeface="Consolas" panose="020B0609020204030204" pitchFamily="49" charset="0"/>
              </a:rPr>
              <a:t>　以下実行結果 </a:t>
            </a:r>
            <a:r>
              <a:rPr lang="en-US" altLang="ja-JP" sz="1400" dirty="0">
                <a:solidFill>
                  <a:srgbClr val="FF0000"/>
                </a:solidFill>
                <a:latin typeface="Consolas" panose="020B0609020204030204" pitchFamily="49" charset="0"/>
              </a:rPr>
              <a:t>---</a:t>
            </a:r>
            <a:endParaRPr lang="ja-JP" altLang="en-US" sz="1400" dirty="0">
              <a:solidFill>
                <a:srgbClr val="FF0000"/>
              </a:solidFill>
              <a:latin typeface="Consolas" panose="020B0609020204030204" pitchFamily="49" charset="0"/>
            </a:endParaRPr>
          </a:p>
          <a:p>
            <a:r>
              <a:rPr lang="en-US" altLang="ja-JP" sz="1400" dirty="0" smtClean="0">
                <a:solidFill>
                  <a:srgbClr val="FF0000"/>
                </a:solidFill>
                <a:latin typeface="Consolas" panose="020B0609020204030204" pitchFamily="49" charset="0"/>
              </a:rPr>
              <a:t># </a:t>
            </a:r>
            <a:r>
              <a:rPr lang="en-US" altLang="ja-JP" sz="1400" dirty="0">
                <a:solidFill>
                  <a:srgbClr val="FF0000"/>
                </a:solidFill>
                <a:latin typeface="Consolas" panose="020B0609020204030204" pitchFamily="49" charset="0"/>
              </a:rPr>
              <a:t>a, b, c </a:t>
            </a:r>
            <a:r>
              <a:rPr lang="ja-JP" altLang="en-US" sz="1400" dirty="0">
                <a:solidFill>
                  <a:srgbClr val="FF0000"/>
                </a:solidFill>
                <a:latin typeface="Consolas" panose="020B0609020204030204" pitchFamily="49" charset="0"/>
              </a:rPr>
              <a:t>の合計</a:t>
            </a:r>
          </a:p>
          <a:p>
            <a:r>
              <a:rPr lang="en-US" altLang="ja-JP" sz="1400" dirty="0" smtClean="0">
                <a:solidFill>
                  <a:srgbClr val="FF0000"/>
                </a:solidFill>
                <a:latin typeface="Consolas" panose="020B0609020204030204" pitchFamily="49" charset="0"/>
              </a:rPr>
              <a:t>(</a:t>
            </a:r>
            <a:r>
              <a:rPr lang="en-US" altLang="ja-JP" sz="1400" dirty="0">
                <a:solidFill>
                  <a:srgbClr val="FF0000"/>
                </a:solidFill>
                <a:latin typeface="Consolas" panose="020B0609020204030204" pitchFamily="49" charset="0"/>
              </a:rPr>
              <a:t>15, 1111, 75)</a:t>
            </a:r>
            <a:endParaRPr lang="ja-JP" altLang="en-US" sz="1400" dirty="0">
              <a:solidFill>
                <a:srgbClr val="FF0000"/>
              </a:solidFill>
              <a:latin typeface="Consolas" panose="020B0609020204030204" pitchFamily="49" charset="0"/>
            </a:endParaRPr>
          </a:p>
          <a:p>
            <a:endParaRPr lang="en-US" altLang="ja-JP" sz="1400" dirty="0">
              <a:solidFill>
                <a:srgbClr val="D4D4D4"/>
              </a:solidFill>
              <a:latin typeface="Consolas" panose="020B0609020204030204" pitchFamily="49" charset="0"/>
            </a:endParaRPr>
          </a:p>
        </p:txBody>
      </p:sp>
      <p:sp>
        <p:nvSpPr>
          <p:cNvPr id="11" name="正方形/長方形 10"/>
          <p:cNvSpPr/>
          <p:nvPr/>
        </p:nvSpPr>
        <p:spPr>
          <a:xfrm>
            <a:off x="6124876" y="2532822"/>
            <a:ext cx="5253644" cy="41589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altLang="ja-JP" sz="1400" dirty="0">
                <a:solidFill>
                  <a:srgbClr val="6A9955"/>
                </a:solidFill>
                <a:latin typeface="Consolas" panose="020B0609020204030204" pitchFamily="49" charset="0"/>
              </a:rPr>
              <a:t># </a:t>
            </a:r>
            <a:r>
              <a:rPr lang="ja-JP" altLang="en-US" sz="1400" dirty="0">
                <a:solidFill>
                  <a:srgbClr val="6A9955"/>
                </a:solidFill>
                <a:latin typeface="Consolas" panose="020B0609020204030204" pitchFamily="49" charset="0"/>
              </a:rPr>
              <a:t>以下の </a:t>
            </a:r>
            <a:r>
              <a:rPr lang="en-US" altLang="ja-JP" sz="1400" dirty="0">
                <a:solidFill>
                  <a:srgbClr val="6A9955"/>
                </a:solidFill>
                <a:latin typeface="Consolas" panose="020B0609020204030204" pitchFamily="49" charset="0"/>
              </a:rPr>
              <a:t>a, b, c </a:t>
            </a:r>
            <a:r>
              <a:rPr lang="ja-JP" altLang="en-US" sz="1400" dirty="0">
                <a:solidFill>
                  <a:srgbClr val="6A9955"/>
                </a:solidFill>
                <a:latin typeface="Consolas" panose="020B0609020204030204" pitchFamily="49" charset="0"/>
              </a:rPr>
              <a:t>の合計が知りたい</a:t>
            </a:r>
            <a:endParaRPr lang="ja-JP" altLang="en-US" sz="1400" dirty="0">
              <a:solidFill>
                <a:srgbClr val="D4D4D4"/>
              </a:solidFill>
              <a:latin typeface="Consolas" panose="020B0609020204030204" pitchFamily="49" charset="0"/>
            </a:endParaRPr>
          </a:p>
          <a:p>
            <a:r>
              <a:rPr lang="en-US" altLang="ja-JP" sz="1400" dirty="0">
                <a:solidFill>
                  <a:srgbClr val="9CDCFE"/>
                </a:solidFill>
                <a:latin typeface="Consolas" panose="020B0609020204030204" pitchFamily="49" charset="0"/>
              </a:rPr>
              <a:t>a</a:t>
            </a:r>
            <a:r>
              <a:rPr lang="en-US" altLang="ja-JP" sz="1400" dirty="0">
                <a:solidFill>
                  <a:srgbClr val="D4D4D4"/>
                </a:solidFill>
                <a:latin typeface="Consolas" panose="020B0609020204030204" pitchFamily="49" charset="0"/>
              </a:rPr>
              <a:t> = [</a:t>
            </a:r>
            <a:r>
              <a:rPr lang="en-US" altLang="ja-JP" sz="1400" dirty="0">
                <a:solidFill>
                  <a:srgbClr val="B5CEA8"/>
                </a:solidFill>
                <a:latin typeface="Consolas" panose="020B0609020204030204" pitchFamily="49" charset="0"/>
              </a:rPr>
              <a:t>1</a:t>
            </a:r>
            <a:r>
              <a:rPr lang="en-US" altLang="ja-JP" sz="1400" dirty="0">
                <a:solidFill>
                  <a:srgbClr val="D4D4D4"/>
                </a:solidFill>
                <a:latin typeface="Consolas" panose="020B0609020204030204" pitchFamily="49" charset="0"/>
              </a:rPr>
              <a:t>, </a:t>
            </a:r>
            <a:r>
              <a:rPr lang="en-US" altLang="ja-JP" sz="1400" dirty="0">
                <a:solidFill>
                  <a:srgbClr val="B5CEA8"/>
                </a:solidFill>
                <a:latin typeface="Consolas" panose="020B0609020204030204" pitchFamily="49" charset="0"/>
              </a:rPr>
              <a:t>2</a:t>
            </a:r>
            <a:r>
              <a:rPr lang="en-US" altLang="ja-JP" sz="1400" dirty="0">
                <a:solidFill>
                  <a:srgbClr val="D4D4D4"/>
                </a:solidFill>
                <a:latin typeface="Consolas" panose="020B0609020204030204" pitchFamily="49" charset="0"/>
              </a:rPr>
              <a:t>, </a:t>
            </a:r>
            <a:r>
              <a:rPr lang="en-US" altLang="ja-JP" sz="1400" dirty="0">
                <a:solidFill>
                  <a:srgbClr val="B5CEA8"/>
                </a:solidFill>
                <a:latin typeface="Consolas" panose="020B0609020204030204" pitchFamily="49" charset="0"/>
              </a:rPr>
              <a:t>3</a:t>
            </a:r>
            <a:r>
              <a:rPr lang="en-US" altLang="ja-JP" sz="1400" dirty="0">
                <a:solidFill>
                  <a:srgbClr val="D4D4D4"/>
                </a:solidFill>
                <a:latin typeface="Consolas" panose="020B0609020204030204" pitchFamily="49" charset="0"/>
              </a:rPr>
              <a:t>, </a:t>
            </a:r>
            <a:r>
              <a:rPr lang="en-US" altLang="ja-JP" sz="1400" dirty="0">
                <a:solidFill>
                  <a:srgbClr val="B5CEA8"/>
                </a:solidFill>
                <a:latin typeface="Consolas" panose="020B0609020204030204" pitchFamily="49" charset="0"/>
              </a:rPr>
              <a:t>4</a:t>
            </a:r>
            <a:r>
              <a:rPr lang="en-US" altLang="ja-JP" sz="1400" dirty="0">
                <a:solidFill>
                  <a:srgbClr val="D4D4D4"/>
                </a:solidFill>
                <a:latin typeface="Consolas" panose="020B0609020204030204" pitchFamily="49" charset="0"/>
              </a:rPr>
              <a:t>, </a:t>
            </a:r>
            <a:r>
              <a:rPr lang="en-US" altLang="ja-JP" sz="1400" dirty="0">
                <a:solidFill>
                  <a:srgbClr val="B5CEA8"/>
                </a:solidFill>
                <a:latin typeface="Consolas" panose="020B0609020204030204" pitchFamily="49" charset="0"/>
              </a:rPr>
              <a:t>5</a:t>
            </a:r>
            <a:r>
              <a:rPr lang="en-US" altLang="ja-JP" sz="1400" dirty="0">
                <a:solidFill>
                  <a:srgbClr val="D4D4D4"/>
                </a:solidFill>
                <a:latin typeface="Consolas" panose="020B0609020204030204" pitchFamily="49" charset="0"/>
              </a:rPr>
              <a:t>]</a:t>
            </a:r>
          </a:p>
          <a:p>
            <a:r>
              <a:rPr lang="en-US" altLang="ja-JP" sz="1400" dirty="0">
                <a:solidFill>
                  <a:srgbClr val="9CDCFE"/>
                </a:solidFill>
                <a:latin typeface="Consolas" panose="020B0609020204030204" pitchFamily="49" charset="0"/>
              </a:rPr>
              <a:t>b</a:t>
            </a:r>
            <a:r>
              <a:rPr lang="en-US" altLang="ja-JP" sz="1400" dirty="0">
                <a:solidFill>
                  <a:srgbClr val="D4D4D4"/>
                </a:solidFill>
                <a:latin typeface="Consolas" panose="020B0609020204030204" pitchFamily="49" charset="0"/>
              </a:rPr>
              <a:t> = [</a:t>
            </a:r>
            <a:r>
              <a:rPr lang="en-US" altLang="ja-JP" sz="1400" dirty="0">
                <a:solidFill>
                  <a:srgbClr val="B5CEA8"/>
                </a:solidFill>
                <a:latin typeface="Consolas" panose="020B0609020204030204" pitchFamily="49" charset="0"/>
              </a:rPr>
              <a:t>1</a:t>
            </a:r>
            <a:r>
              <a:rPr lang="en-US" altLang="ja-JP" sz="1400" dirty="0">
                <a:solidFill>
                  <a:srgbClr val="D4D4D4"/>
                </a:solidFill>
                <a:latin typeface="Consolas" panose="020B0609020204030204" pitchFamily="49" charset="0"/>
              </a:rPr>
              <a:t>, </a:t>
            </a:r>
            <a:r>
              <a:rPr lang="en-US" altLang="ja-JP" sz="1400" dirty="0">
                <a:solidFill>
                  <a:srgbClr val="B5CEA8"/>
                </a:solidFill>
                <a:latin typeface="Consolas" panose="020B0609020204030204" pitchFamily="49" charset="0"/>
              </a:rPr>
              <a:t>10</a:t>
            </a:r>
            <a:r>
              <a:rPr lang="en-US" altLang="ja-JP" sz="1400" dirty="0">
                <a:solidFill>
                  <a:srgbClr val="D4D4D4"/>
                </a:solidFill>
                <a:latin typeface="Consolas" panose="020B0609020204030204" pitchFamily="49" charset="0"/>
              </a:rPr>
              <a:t>, </a:t>
            </a:r>
            <a:r>
              <a:rPr lang="en-US" altLang="ja-JP" sz="1400" dirty="0">
                <a:solidFill>
                  <a:srgbClr val="B5CEA8"/>
                </a:solidFill>
                <a:latin typeface="Consolas" panose="020B0609020204030204" pitchFamily="49" charset="0"/>
              </a:rPr>
              <a:t>100</a:t>
            </a:r>
            <a:r>
              <a:rPr lang="en-US" altLang="ja-JP" sz="1400" dirty="0">
                <a:solidFill>
                  <a:srgbClr val="D4D4D4"/>
                </a:solidFill>
                <a:latin typeface="Consolas" panose="020B0609020204030204" pitchFamily="49" charset="0"/>
              </a:rPr>
              <a:t>, </a:t>
            </a:r>
            <a:r>
              <a:rPr lang="en-US" altLang="ja-JP" sz="1400" dirty="0">
                <a:solidFill>
                  <a:srgbClr val="B5CEA8"/>
                </a:solidFill>
                <a:latin typeface="Consolas" panose="020B0609020204030204" pitchFamily="49" charset="0"/>
              </a:rPr>
              <a:t>1000</a:t>
            </a:r>
            <a:r>
              <a:rPr lang="en-US" altLang="ja-JP" sz="1400" dirty="0" smtClean="0">
                <a:solidFill>
                  <a:srgbClr val="D4D4D4"/>
                </a:solidFill>
                <a:latin typeface="Consolas" panose="020B0609020204030204" pitchFamily="49" charset="0"/>
              </a:rPr>
              <a:t>]</a:t>
            </a:r>
          </a:p>
          <a:p>
            <a:r>
              <a:rPr lang="en-US" altLang="ja-JP" sz="1400" dirty="0">
                <a:solidFill>
                  <a:srgbClr val="D4D4D4"/>
                </a:solidFill>
                <a:latin typeface="Consolas" panose="020B0609020204030204" pitchFamily="49" charset="0"/>
              </a:rPr>
              <a:t/>
            </a:r>
            <a:br>
              <a:rPr lang="en-US" altLang="ja-JP" sz="1400" dirty="0">
                <a:solidFill>
                  <a:srgbClr val="D4D4D4"/>
                </a:solidFill>
                <a:latin typeface="Consolas" panose="020B0609020204030204" pitchFamily="49" charset="0"/>
              </a:rPr>
            </a:br>
            <a:r>
              <a:rPr lang="en-US" altLang="ja-JP" sz="1400" dirty="0">
                <a:solidFill>
                  <a:srgbClr val="6A9955"/>
                </a:solidFill>
                <a:latin typeface="Consolas" panose="020B0609020204030204" pitchFamily="49" charset="0"/>
              </a:rPr>
              <a:t># </a:t>
            </a:r>
            <a:r>
              <a:rPr lang="ja-JP" altLang="en-US" sz="1400" dirty="0">
                <a:solidFill>
                  <a:srgbClr val="6A9955"/>
                </a:solidFill>
                <a:latin typeface="Consolas" panose="020B0609020204030204" pitchFamily="49" charset="0"/>
              </a:rPr>
              <a:t>与えられた値を合計する関数</a:t>
            </a:r>
            <a:endParaRPr lang="ja-JP" altLang="en-US" sz="1400" dirty="0">
              <a:solidFill>
                <a:srgbClr val="D4D4D4"/>
              </a:solidFill>
              <a:latin typeface="Consolas" panose="020B0609020204030204" pitchFamily="49" charset="0"/>
            </a:endParaRPr>
          </a:p>
          <a:p>
            <a:r>
              <a:rPr lang="en-US" altLang="ja-JP" sz="1400" dirty="0" err="1">
                <a:solidFill>
                  <a:srgbClr val="569CD6"/>
                </a:solidFill>
                <a:latin typeface="Consolas" panose="020B0609020204030204" pitchFamily="49" charset="0"/>
              </a:rPr>
              <a:t>def</a:t>
            </a:r>
            <a:r>
              <a:rPr lang="en-US" altLang="ja-JP" sz="1400" dirty="0">
                <a:solidFill>
                  <a:srgbClr val="D4D4D4"/>
                </a:solidFill>
                <a:latin typeface="Consolas" panose="020B0609020204030204" pitchFamily="49" charset="0"/>
              </a:rPr>
              <a:t> </a:t>
            </a:r>
            <a:r>
              <a:rPr lang="en-US" altLang="ja-JP" sz="1400" dirty="0">
                <a:solidFill>
                  <a:srgbClr val="DCDCAA"/>
                </a:solidFill>
                <a:latin typeface="Consolas" panose="020B0609020204030204" pitchFamily="49" charset="0"/>
              </a:rPr>
              <a:t>sum</a:t>
            </a:r>
            <a:r>
              <a:rPr lang="en-US" altLang="ja-JP" sz="1400" dirty="0">
                <a:solidFill>
                  <a:srgbClr val="D4D4D4"/>
                </a:solidFill>
                <a:latin typeface="Consolas" panose="020B0609020204030204" pitchFamily="49" charset="0"/>
              </a:rPr>
              <a:t>(</a:t>
            </a:r>
            <a:r>
              <a:rPr lang="en-US" altLang="ja-JP" sz="1400" dirty="0">
                <a:solidFill>
                  <a:srgbClr val="9CDCFE"/>
                </a:solidFill>
                <a:latin typeface="Consolas" panose="020B0609020204030204" pitchFamily="49" charset="0"/>
              </a:rPr>
              <a:t>numbers</a:t>
            </a:r>
            <a:r>
              <a:rPr lang="en-US" altLang="ja-JP" sz="1400" dirty="0">
                <a:solidFill>
                  <a:srgbClr val="D4D4D4"/>
                </a:solidFill>
                <a:latin typeface="Consolas" panose="020B0609020204030204" pitchFamily="49" charset="0"/>
              </a:rPr>
              <a:t>):</a:t>
            </a:r>
          </a:p>
          <a:p>
            <a:r>
              <a:rPr lang="en-US" altLang="ja-JP" sz="1400" dirty="0">
                <a:solidFill>
                  <a:srgbClr val="D4D4D4"/>
                </a:solidFill>
                <a:latin typeface="Consolas" panose="020B0609020204030204" pitchFamily="49" charset="0"/>
              </a:rPr>
              <a:t>    </a:t>
            </a:r>
            <a:r>
              <a:rPr lang="en-US" altLang="ja-JP" sz="1400" dirty="0">
                <a:solidFill>
                  <a:srgbClr val="9CDCFE"/>
                </a:solidFill>
                <a:latin typeface="Consolas" panose="020B0609020204030204" pitchFamily="49" charset="0"/>
              </a:rPr>
              <a:t>total</a:t>
            </a:r>
            <a:r>
              <a:rPr lang="en-US" altLang="ja-JP" sz="1400" dirty="0">
                <a:solidFill>
                  <a:srgbClr val="D4D4D4"/>
                </a:solidFill>
                <a:latin typeface="Consolas" panose="020B0609020204030204" pitchFamily="49" charset="0"/>
              </a:rPr>
              <a:t> = </a:t>
            </a:r>
            <a:r>
              <a:rPr lang="en-US" altLang="ja-JP" sz="1400" dirty="0">
                <a:solidFill>
                  <a:srgbClr val="B5CEA8"/>
                </a:solidFill>
                <a:latin typeface="Consolas" panose="020B0609020204030204" pitchFamily="49" charset="0"/>
              </a:rPr>
              <a:t>0</a:t>
            </a:r>
            <a:endParaRPr lang="en-US" altLang="ja-JP" sz="1400" dirty="0">
              <a:solidFill>
                <a:srgbClr val="D4D4D4"/>
              </a:solidFill>
              <a:latin typeface="Consolas" panose="020B0609020204030204" pitchFamily="49" charset="0"/>
            </a:endParaRPr>
          </a:p>
          <a:p>
            <a:r>
              <a:rPr lang="en-US" altLang="ja-JP" sz="1400" dirty="0">
                <a:solidFill>
                  <a:srgbClr val="D4D4D4"/>
                </a:solidFill>
                <a:latin typeface="Consolas" panose="020B0609020204030204" pitchFamily="49" charset="0"/>
              </a:rPr>
              <a:t>    </a:t>
            </a:r>
            <a:r>
              <a:rPr lang="en-US" altLang="ja-JP" sz="1400" dirty="0">
                <a:solidFill>
                  <a:srgbClr val="C586C0"/>
                </a:solidFill>
                <a:latin typeface="Consolas" panose="020B0609020204030204" pitchFamily="49" charset="0"/>
              </a:rPr>
              <a:t>for</a:t>
            </a:r>
            <a:r>
              <a:rPr lang="en-US" altLang="ja-JP" sz="1400" dirty="0">
                <a:solidFill>
                  <a:srgbClr val="D4D4D4"/>
                </a:solidFill>
                <a:latin typeface="Consolas" panose="020B0609020204030204" pitchFamily="49" charset="0"/>
              </a:rPr>
              <a:t> </a:t>
            </a:r>
            <a:r>
              <a:rPr lang="en-US" altLang="ja-JP" sz="1400" dirty="0" err="1">
                <a:solidFill>
                  <a:srgbClr val="9CDCFE"/>
                </a:solidFill>
                <a:latin typeface="Consolas" panose="020B0609020204030204" pitchFamily="49" charset="0"/>
              </a:rPr>
              <a:t>i</a:t>
            </a:r>
            <a:r>
              <a:rPr lang="en-US" altLang="ja-JP" sz="1400" dirty="0">
                <a:solidFill>
                  <a:srgbClr val="D4D4D4"/>
                </a:solidFill>
                <a:latin typeface="Consolas" panose="020B0609020204030204" pitchFamily="49" charset="0"/>
              </a:rPr>
              <a:t> </a:t>
            </a:r>
            <a:r>
              <a:rPr lang="en-US" altLang="ja-JP" sz="1400" dirty="0">
                <a:solidFill>
                  <a:srgbClr val="C586C0"/>
                </a:solidFill>
                <a:latin typeface="Consolas" panose="020B0609020204030204" pitchFamily="49" charset="0"/>
              </a:rPr>
              <a:t>in</a:t>
            </a:r>
            <a:r>
              <a:rPr lang="en-US" altLang="ja-JP" sz="1400" dirty="0">
                <a:solidFill>
                  <a:srgbClr val="D4D4D4"/>
                </a:solidFill>
                <a:latin typeface="Consolas" panose="020B0609020204030204" pitchFamily="49" charset="0"/>
              </a:rPr>
              <a:t> </a:t>
            </a:r>
            <a:r>
              <a:rPr lang="en-US" altLang="ja-JP" sz="1400" dirty="0">
                <a:solidFill>
                  <a:srgbClr val="9CDCFE"/>
                </a:solidFill>
                <a:latin typeface="Consolas" panose="020B0609020204030204" pitchFamily="49" charset="0"/>
              </a:rPr>
              <a:t>numbers</a:t>
            </a:r>
            <a:r>
              <a:rPr lang="en-US" altLang="ja-JP" sz="1400" dirty="0">
                <a:solidFill>
                  <a:srgbClr val="D4D4D4"/>
                </a:solidFill>
                <a:latin typeface="Consolas" panose="020B0609020204030204" pitchFamily="49" charset="0"/>
              </a:rPr>
              <a:t>:</a:t>
            </a:r>
          </a:p>
          <a:p>
            <a:r>
              <a:rPr lang="en-US" altLang="ja-JP" sz="1400" dirty="0">
                <a:solidFill>
                  <a:srgbClr val="D4D4D4"/>
                </a:solidFill>
                <a:latin typeface="Consolas" panose="020B0609020204030204" pitchFamily="49" charset="0"/>
              </a:rPr>
              <a:t>        </a:t>
            </a:r>
            <a:r>
              <a:rPr lang="en-US" altLang="ja-JP" sz="1400" dirty="0">
                <a:solidFill>
                  <a:srgbClr val="9CDCFE"/>
                </a:solidFill>
                <a:latin typeface="Consolas" panose="020B0609020204030204" pitchFamily="49" charset="0"/>
              </a:rPr>
              <a:t>total</a:t>
            </a:r>
            <a:r>
              <a:rPr lang="en-US" altLang="ja-JP" sz="1400" dirty="0">
                <a:solidFill>
                  <a:srgbClr val="D4D4D4"/>
                </a:solidFill>
                <a:latin typeface="Consolas" panose="020B0609020204030204" pitchFamily="49" charset="0"/>
              </a:rPr>
              <a:t> = </a:t>
            </a:r>
            <a:r>
              <a:rPr lang="en-US" altLang="ja-JP" sz="1400" dirty="0">
                <a:solidFill>
                  <a:srgbClr val="9CDCFE"/>
                </a:solidFill>
                <a:latin typeface="Consolas" panose="020B0609020204030204" pitchFamily="49" charset="0"/>
              </a:rPr>
              <a:t>total</a:t>
            </a:r>
            <a:r>
              <a:rPr lang="en-US" altLang="ja-JP" sz="1400" dirty="0">
                <a:solidFill>
                  <a:srgbClr val="D4D4D4"/>
                </a:solidFill>
                <a:latin typeface="Consolas" panose="020B0609020204030204" pitchFamily="49" charset="0"/>
              </a:rPr>
              <a:t> + </a:t>
            </a:r>
            <a:r>
              <a:rPr lang="en-US" altLang="ja-JP" sz="1400" dirty="0" err="1">
                <a:solidFill>
                  <a:srgbClr val="9CDCFE"/>
                </a:solidFill>
                <a:latin typeface="Consolas" panose="020B0609020204030204" pitchFamily="49" charset="0"/>
              </a:rPr>
              <a:t>i</a:t>
            </a:r>
            <a:r>
              <a:rPr lang="en-US" altLang="ja-JP" sz="1400" dirty="0">
                <a:solidFill>
                  <a:srgbClr val="D4D4D4"/>
                </a:solidFill>
                <a:latin typeface="Consolas" panose="020B0609020204030204" pitchFamily="49" charset="0"/>
              </a:rPr>
              <a:t>   </a:t>
            </a:r>
          </a:p>
          <a:p>
            <a:r>
              <a:rPr lang="en-US" altLang="ja-JP" sz="1400" dirty="0">
                <a:solidFill>
                  <a:srgbClr val="D4D4D4"/>
                </a:solidFill>
                <a:latin typeface="Consolas" panose="020B0609020204030204" pitchFamily="49" charset="0"/>
              </a:rPr>
              <a:t>    </a:t>
            </a:r>
            <a:r>
              <a:rPr lang="en-US" altLang="ja-JP" sz="1400" dirty="0">
                <a:solidFill>
                  <a:srgbClr val="C586C0"/>
                </a:solidFill>
                <a:latin typeface="Consolas" panose="020B0609020204030204" pitchFamily="49" charset="0"/>
              </a:rPr>
              <a:t>return</a:t>
            </a:r>
            <a:r>
              <a:rPr lang="en-US" altLang="ja-JP" sz="1400" dirty="0">
                <a:solidFill>
                  <a:srgbClr val="D4D4D4"/>
                </a:solidFill>
                <a:latin typeface="Consolas" panose="020B0609020204030204" pitchFamily="49" charset="0"/>
              </a:rPr>
              <a:t> </a:t>
            </a:r>
            <a:r>
              <a:rPr lang="en-US" altLang="ja-JP" sz="1400" dirty="0">
                <a:solidFill>
                  <a:srgbClr val="9CDCFE"/>
                </a:solidFill>
                <a:latin typeface="Consolas" panose="020B0609020204030204" pitchFamily="49" charset="0"/>
              </a:rPr>
              <a:t>total</a:t>
            </a:r>
            <a:endParaRPr lang="en-US" altLang="ja-JP" sz="1400" dirty="0">
              <a:solidFill>
                <a:srgbClr val="D4D4D4"/>
              </a:solidFill>
              <a:latin typeface="Consolas" panose="020B0609020204030204" pitchFamily="49" charset="0"/>
            </a:endParaRPr>
          </a:p>
          <a:p>
            <a:r>
              <a:rPr lang="en-US" altLang="ja-JP" sz="1400" dirty="0">
                <a:solidFill>
                  <a:srgbClr val="D4D4D4"/>
                </a:solidFill>
                <a:latin typeface="Consolas" panose="020B0609020204030204" pitchFamily="49" charset="0"/>
              </a:rPr>
              <a:t/>
            </a:r>
            <a:br>
              <a:rPr lang="en-US" altLang="ja-JP" sz="1400" dirty="0">
                <a:solidFill>
                  <a:srgbClr val="D4D4D4"/>
                </a:solidFill>
                <a:latin typeface="Consolas" panose="020B0609020204030204" pitchFamily="49" charset="0"/>
              </a:rPr>
            </a:br>
            <a:r>
              <a:rPr lang="en-US" altLang="ja-JP" sz="1400" dirty="0">
                <a:solidFill>
                  <a:srgbClr val="9CDCFE"/>
                </a:solidFill>
                <a:latin typeface="Consolas" panose="020B0609020204030204" pitchFamily="49" charset="0"/>
              </a:rPr>
              <a:t>d</a:t>
            </a:r>
            <a:r>
              <a:rPr lang="en-US" altLang="ja-JP" sz="1400" dirty="0">
                <a:solidFill>
                  <a:srgbClr val="D4D4D4"/>
                </a:solidFill>
                <a:latin typeface="Consolas" panose="020B0609020204030204" pitchFamily="49" charset="0"/>
              </a:rPr>
              <a:t> = </a:t>
            </a:r>
            <a:r>
              <a:rPr lang="en-US" altLang="ja-JP" sz="1400" dirty="0">
                <a:solidFill>
                  <a:srgbClr val="DCDCAA"/>
                </a:solidFill>
                <a:latin typeface="Consolas" panose="020B0609020204030204" pitchFamily="49" charset="0"/>
              </a:rPr>
              <a:t>sum</a:t>
            </a:r>
            <a:r>
              <a:rPr lang="en-US" altLang="ja-JP" sz="1400" dirty="0">
                <a:solidFill>
                  <a:srgbClr val="D4D4D4"/>
                </a:solidFill>
                <a:latin typeface="Consolas" panose="020B0609020204030204" pitchFamily="49" charset="0"/>
              </a:rPr>
              <a:t>(</a:t>
            </a:r>
            <a:r>
              <a:rPr lang="en-US" altLang="ja-JP" sz="1400" dirty="0">
                <a:solidFill>
                  <a:srgbClr val="9CDCFE"/>
                </a:solidFill>
                <a:latin typeface="Consolas" panose="020B0609020204030204" pitchFamily="49" charset="0"/>
              </a:rPr>
              <a:t>a</a:t>
            </a:r>
            <a:r>
              <a:rPr lang="en-US" altLang="ja-JP" sz="1400" dirty="0" smtClean="0">
                <a:solidFill>
                  <a:srgbClr val="D4D4D4"/>
                </a:solidFill>
                <a:latin typeface="Consolas" panose="020B0609020204030204" pitchFamily="49" charset="0"/>
              </a:rPr>
              <a:t>)</a:t>
            </a:r>
            <a:r>
              <a:rPr lang="en-US" altLang="ja-JP" sz="1400" dirty="0">
                <a:solidFill>
                  <a:srgbClr val="D4D4D4"/>
                </a:solidFill>
                <a:latin typeface="Consolas" panose="020B0609020204030204" pitchFamily="49" charset="0"/>
              </a:rPr>
              <a:t/>
            </a:r>
            <a:br>
              <a:rPr lang="en-US" altLang="ja-JP" sz="1400" dirty="0">
                <a:solidFill>
                  <a:srgbClr val="D4D4D4"/>
                </a:solidFill>
                <a:latin typeface="Consolas" panose="020B0609020204030204" pitchFamily="49" charset="0"/>
              </a:rPr>
            </a:br>
            <a:r>
              <a:rPr lang="en-US" altLang="ja-JP" sz="1400" dirty="0">
                <a:solidFill>
                  <a:srgbClr val="9CDCFE"/>
                </a:solidFill>
                <a:latin typeface="Consolas" panose="020B0609020204030204" pitchFamily="49" charset="0"/>
              </a:rPr>
              <a:t>e</a:t>
            </a:r>
            <a:r>
              <a:rPr lang="en-US" altLang="ja-JP" sz="1400" dirty="0">
                <a:solidFill>
                  <a:srgbClr val="D4D4D4"/>
                </a:solidFill>
                <a:latin typeface="Consolas" panose="020B0609020204030204" pitchFamily="49" charset="0"/>
              </a:rPr>
              <a:t> = </a:t>
            </a:r>
            <a:r>
              <a:rPr lang="en-US" altLang="ja-JP" sz="1400" dirty="0">
                <a:solidFill>
                  <a:srgbClr val="DCDCAA"/>
                </a:solidFill>
                <a:latin typeface="Consolas" panose="020B0609020204030204" pitchFamily="49" charset="0"/>
              </a:rPr>
              <a:t>sum</a:t>
            </a:r>
            <a:r>
              <a:rPr lang="en-US" altLang="ja-JP" sz="1400" dirty="0">
                <a:solidFill>
                  <a:srgbClr val="D4D4D4"/>
                </a:solidFill>
                <a:latin typeface="Consolas" panose="020B0609020204030204" pitchFamily="49" charset="0"/>
              </a:rPr>
              <a:t>(</a:t>
            </a:r>
            <a:r>
              <a:rPr lang="en-US" altLang="ja-JP" sz="1400" dirty="0">
                <a:solidFill>
                  <a:srgbClr val="9CDCFE"/>
                </a:solidFill>
                <a:latin typeface="Consolas" panose="020B0609020204030204" pitchFamily="49" charset="0"/>
              </a:rPr>
              <a:t>b</a:t>
            </a:r>
            <a:r>
              <a:rPr lang="en-US" altLang="ja-JP" sz="1400" dirty="0">
                <a:solidFill>
                  <a:srgbClr val="D4D4D4"/>
                </a:solidFill>
                <a:latin typeface="Consolas" panose="020B0609020204030204" pitchFamily="49" charset="0"/>
              </a:rPr>
              <a:t>)</a:t>
            </a:r>
          </a:p>
          <a:p>
            <a:r>
              <a:rPr lang="en-US" altLang="ja-JP" sz="1400" dirty="0">
                <a:solidFill>
                  <a:srgbClr val="D4D4D4"/>
                </a:solidFill>
                <a:latin typeface="Consolas" panose="020B0609020204030204" pitchFamily="49" charset="0"/>
              </a:rPr>
              <a:t/>
            </a:r>
            <a:br>
              <a:rPr lang="en-US" altLang="ja-JP" sz="1400" dirty="0">
                <a:solidFill>
                  <a:srgbClr val="D4D4D4"/>
                </a:solidFill>
                <a:latin typeface="Consolas" panose="020B0609020204030204" pitchFamily="49" charset="0"/>
              </a:rPr>
            </a:br>
            <a:r>
              <a:rPr lang="en-US" altLang="ja-JP" sz="1400" dirty="0">
                <a:solidFill>
                  <a:srgbClr val="DCDCAA"/>
                </a:solidFill>
                <a:latin typeface="Consolas" panose="020B0609020204030204" pitchFamily="49" charset="0"/>
              </a:rPr>
              <a:t>print</a:t>
            </a:r>
            <a:r>
              <a:rPr lang="en-US" altLang="ja-JP" sz="1400" dirty="0">
                <a:solidFill>
                  <a:srgbClr val="D4D4D4"/>
                </a:solidFill>
                <a:latin typeface="Consolas" panose="020B0609020204030204" pitchFamily="49" charset="0"/>
              </a:rPr>
              <a:t>(</a:t>
            </a:r>
            <a:r>
              <a:rPr lang="en-US" altLang="ja-JP" sz="1400" dirty="0">
                <a:solidFill>
                  <a:srgbClr val="9CDCFE"/>
                </a:solidFill>
                <a:latin typeface="Consolas" panose="020B0609020204030204" pitchFamily="49" charset="0"/>
              </a:rPr>
              <a:t>d</a:t>
            </a:r>
            <a:r>
              <a:rPr lang="en-US" altLang="ja-JP" sz="1400" dirty="0">
                <a:solidFill>
                  <a:srgbClr val="D4D4D4"/>
                </a:solidFill>
                <a:latin typeface="Consolas" panose="020B0609020204030204" pitchFamily="49" charset="0"/>
              </a:rPr>
              <a:t>, </a:t>
            </a:r>
            <a:r>
              <a:rPr lang="en-US" altLang="ja-JP" sz="1400" dirty="0" smtClean="0">
                <a:solidFill>
                  <a:srgbClr val="9CDCFE"/>
                </a:solidFill>
                <a:latin typeface="Consolas" panose="020B0609020204030204" pitchFamily="49" charset="0"/>
              </a:rPr>
              <a:t>e</a:t>
            </a:r>
            <a:r>
              <a:rPr lang="en-US" altLang="ja-JP" sz="1400" dirty="0" smtClean="0">
                <a:solidFill>
                  <a:srgbClr val="D4D4D4"/>
                </a:solidFill>
                <a:latin typeface="Consolas" panose="020B0609020204030204" pitchFamily="49" charset="0"/>
              </a:rPr>
              <a:t>)</a:t>
            </a:r>
          </a:p>
          <a:p>
            <a:endParaRPr lang="en-US" altLang="ja-JP" sz="1400" dirty="0">
              <a:solidFill>
                <a:srgbClr val="D4D4D4"/>
              </a:solidFill>
              <a:latin typeface="Consolas" panose="020B0609020204030204" pitchFamily="49" charset="0"/>
            </a:endParaRPr>
          </a:p>
          <a:p>
            <a:r>
              <a:rPr lang="en-US" altLang="ja-JP" sz="1400" dirty="0" smtClean="0">
                <a:solidFill>
                  <a:srgbClr val="FF0000"/>
                </a:solidFill>
                <a:latin typeface="Consolas" panose="020B0609020204030204" pitchFamily="49" charset="0"/>
              </a:rPr>
              <a:t>---</a:t>
            </a:r>
            <a:r>
              <a:rPr lang="ja-JP" altLang="en-US" sz="1400" dirty="0">
                <a:solidFill>
                  <a:srgbClr val="FF0000"/>
                </a:solidFill>
                <a:latin typeface="Consolas" panose="020B0609020204030204" pitchFamily="49" charset="0"/>
              </a:rPr>
              <a:t>　以下実行結果 </a:t>
            </a:r>
            <a:r>
              <a:rPr lang="en-US" altLang="ja-JP" sz="1400" dirty="0">
                <a:solidFill>
                  <a:srgbClr val="FF0000"/>
                </a:solidFill>
                <a:latin typeface="Consolas" panose="020B0609020204030204" pitchFamily="49" charset="0"/>
              </a:rPr>
              <a:t>---</a:t>
            </a:r>
            <a:endParaRPr lang="ja-JP" altLang="en-US" sz="1400" dirty="0">
              <a:solidFill>
                <a:srgbClr val="FF0000"/>
              </a:solidFill>
              <a:latin typeface="Consolas" panose="020B0609020204030204" pitchFamily="49" charset="0"/>
            </a:endParaRPr>
          </a:p>
          <a:p>
            <a:pPr lvl="0"/>
            <a:r>
              <a:rPr lang="en-US" altLang="ja-JP" sz="1400" dirty="0">
                <a:solidFill>
                  <a:srgbClr val="FF0000"/>
                </a:solidFill>
                <a:latin typeface="Consolas" panose="020B0609020204030204" pitchFamily="49" charset="0"/>
              </a:rPr>
              <a:t># a, b, c </a:t>
            </a:r>
            <a:r>
              <a:rPr lang="ja-JP" altLang="en-US" sz="1400" dirty="0">
                <a:solidFill>
                  <a:srgbClr val="FF0000"/>
                </a:solidFill>
                <a:latin typeface="Consolas" panose="020B0609020204030204" pitchFamily="49" charset="0"/>
              </a:rPr>
              <a:t>の合計</a:t>
            </a:r>
          </a:p>
          <a:p>
            <a:pPr lvl="0"/>
            <a:r>
              <a:rPr lang="en-US" altLang="ja-JP" sz="1400" dirty="0">
                <a:solidFill>
                  <a:srgbClr val="FF0000"/>
                </a:solidFill>
                <a:latin typeface="Consolas" panose="020B0609020204030204" pitchFamily="49" charset="0"/>
              </a:rPr>
              <a:t>(15, 1111, 75</a:t>
            </a:r>
            <a:r>
              <a:rPr lang="en-US" altLang="ja-JP" sz="1400" dirty="0" smtClean="0">
                <a:solidFill>
                  <a:srgbClr val="FF0000"/>
                </a:solidFill>
                <a:latin typeface="Consolas" panose="020B0609020204030204" pitchFamily="49" charset="0"/>
              </a:rPr>
              <a:t>)</a:t>
            </a:r>
            <a:endParaRPr lang="en-US" altLang="ja-JP" sz="14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826526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関数の書き方</a:t>
            </a:r>
            <a:endParaRPr kumimoji="1" lang="ja-JP" altLang="en-US" dirty="0"/>
          </a:p>
        </p:txBody>
      </p:sp>
      <p:sp>
        <p:nvSpPr>
          <p:cNvPr id="11" name="正方形/長方形 10"/>
          <p:cNvSpPr/>
          <p:nvPr/>
        </p:nvSpPr>
        <p:spPr>
          <a:xfrm>
            <a:off x="571500" y="2425701"/>
            <a:ext cx="5600020" cy="3581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sz="2400" dirty="0" err="1" smtClean="0">
                <a:solidFill>
                  <a:srgbClr val="569CD6"/>
                </a:solidFill>
                <a:latin typeface="Consolas" panose="020B0609020204030204" pitchFamily="49" charset="0"/>
              </a:rPr>
              <a:t>def</a:t>
            </a:r>
            <a:r>
              <a:rPr lang="en-US" altLang="ja-JP" sz="2400" dirty="0" smtClean="0">
                <a:solidFill>
                  <a:srgbClr val="D4D4D4"/>
                </a:solidFill>
                <a:latin typeface="Consolas" panose="020B0609020204030204" pitchFamily="49" charset="0"/>
              </a:rPr>
              <a:t> </a:t>
            </a:r>
            <a:r>
              <a:rPr lang="en-US" altLang="ja-JP" sz="2400" dirty="0">
                <a:solidFill>
                  <a:srgbClr val="DCDCAA"/>
                </a:solidFill>
                <a:latin typeface="Consolas" panose="020B0609020204030204" pitchFamily="49" charset="0"/>
              </a:rPr>
              <a:t>sum</a:t>
            </a:r>
            <a:r>
              <a:rPr lang="en-US" altLang="ja-JP" sz="2400" dirty="0">
                <a:solidFill>
                  <a:srgbClr val="D4D4D4"/>
                </a:solidFill>
                <a:latin typeface="Consolas" panose="020B0609020204030204" pitchFamily="49" charset="0"/>
              </a:rPr>
              <a:t>(</a:t>
            </a:r>
            <a:r>
              <a:rPr lang="en-US" altLang="ja-JP" sz="2400" dirty="0">
                <a:solidFill>
                  <a:srgbClr val="9CDCFE"/>
                </a:solidFill>
                <a:latin typeface="Consolas" panose="020B0609020204030204" pitchFamily="49" charset="0"/>
              </a:rPr>
              <a:t>numbers</a:t>
            </a:r>
            <a:r>
              <a:rPr lang="en-US" altLang="ja-JP" sz="2400" dirty="0">
                <a:solidFill>
                  <a:srgbClr val="D4D4D4"/>
                </a:solidFill>
                <a:latin typeface="Consolas" panose="020B0609020204030204" pitchFamily="49" charset="0"/>
              </a:rPr>
              <a:t>):</a:t>
            </a:r>
          </a:p>
          <a:p>
            <a:r>
              <a:rPr lang="en-US" altLang="ja-JP" sz="2400" dirty="0">
                <a:solidFill>
                  <a:srgbClr val="D4D4D4"/>
                </a:solidFill>
                <a:latin typeface="Consolas" panose="020B0609020204030204" pitchFamily="49" charset="0"/>
              </a:rPr>
              <a:t>    </a:t>
            </a:r>
            <a:r>
              <a:rPr lang="en-US" altLang="ja-JP" sz="2400" dirty="0">
                <a:solidFill>
                  <a:srgbClr val="9CDCFE"/>
                </a:solidFill>
                <a:latin typeface="Consolas" panose="020B0609020204030204" pitchFamily="49" charset="0"/>
              </a:rPr>
              <a:t>total</a:t>
            </a:r>
            <a:r>
              <a:rPr lang="en-US" altLang="ja-JP" sz="2400" dirty="0">
                <a:solidFill>
                  <a:srgbClr val="D4D4D4"/>
                </a:solidFill>
                <a:latin typeface="Consolas" panose="020B0609020204030204" pitchFamily="49" charset="0"/>
              </a:rPr>
              <a:t> = </a:t>
            </a:r>
            <a:r>
              <a:rPr lang="en-US" altLang="ja-JP" sz="2400" dirty="0">
                <a:solidFill>
                  <a:srgbClr val="B5CEA8"/>
                </a:solidFill>
                <a:latin typeface="Consolas" panose="020B0609020204030204" pitchFamily="49" charset="0"/>
              </a:rPr>
              <a:t>0</a:t>
            </a:r>
            <a:endParaRPr lang="en-US" altLang="ja-JP" sz="2400" dirty="0">
              <a:solidFill>
                <a:srgbClr val="D4D4D4"/>
              </a:solidFill>
              <a:latin typeface="Consolas" panose="020B0609020204030204" pitchFamily="49" charset="0"/>
            </a:endParaRPr>
          </a:p>
          <a:p>
            <a:r>
              <a:rPr lang="en-US" altLang="ja-JP" sz="2400" dirty="0">
                <a:solidFill>
                  <a:srgbClr val="D4D4D4"/>
                </a:solidFill>
                <a:latin typeface="Consolas" panose="020B0609020204030204" pitchFamily="49" charset="0"/>
              </a:rPr>
              <a:t>    </a:t>
            </a:r>
            <a:r>
              <a:rPr lang="en-US" altLang="ja-JP" sz="2400" dirty="0">
                <a:solidFill>
                  <a:srgbClr val="C586C0"/>
                </a:solidFill>
                <a:latin typeface="Consolas" panose="020B0609020204030204" pitchFamily="49" charset="0"/>
              </a:rPr>
              <a:t>for</a:t>
            </a:r>
            <a:r>
              <a:rPr lang="en-US" altLang="ja-JP" sz="2400" dirty="0">
                <a:solidFill>
                  <a:srgbClr val="D4D4D4"/>
                </a:solidFill>
                <a:latin typeface="Consolas" panose="020B0609020204030204" pitchFamily="49" charset="0"/>
              </a:rPr>
              <a:t> </a:t>
            </a:r>
            <a:r>
              <a:rPr lang="en-US" altLang="ja-JP" sz="2400" dirty="0" err="1">
                <a:solidFill>
                  <a:srgbClr val="9CDCFE"/>
                </a:solidFill>
                <a:latin typeface="Consolas" panose="020B0609020204030204" pitchFamily="49" charset="0"/>
              </a:rPr>
              <a:t>i</a:t>
            </a:r>
            <a:r>
              <a:rPr lang="en-US" altLang="ja-JP" sz="2400" dirty="0">
                <a:solidFill>
                  <a:srgbClr val="D4D4D4"/>
                </a:solidFill>
                <a:latin typeface="Consolas" panose="020B0609020204030204" pitchFamily="49" charset="0"/>
              </a:rPr>
              <a:t> </a:t>
            </a:r>
            <a:r>
              <a:rPr lang="en-US" altLang="ja-JP" sz="2400" dirty="0">
                <a:solidFill>
                  <a:srgbClr val="C586C0"/>
                </a:solidFill>
                <a:latin typeface="Consolas" panose="020B0609020204030204" pitchFamily="49" charset="0"/>
              </a:rPr>
              <a:t>in</a:t>
            </a:r>
            <a:r>
              <a:rPr lang="en-US" altLang="ja-JP" sz="2400" dirty="0">
                <a:solidFill>
                  <a:srgbClr val="D4D4D4"/>
                </a:solidFill>
                <a:latin typeface="Consolas" panose="020B0609020204030204" pitchFamily="49" charset="0"/>
              </a:rPr>
              <a:t> </a:t>
            </a:r>
            <a:r>
              <a:rPr lang="en-US" altLang="ja-JP" sz="2400" dirty="0">
                <a:solidFill>
                  <a:srgbClr val="9CDCFE"/>
                </a:solidFill>
                <a:latin typeface="Consolas" panose="020B0609020204030204" pitchFamily="49" charset="0"/>
              </a:rPr>
              <a:t>numbers</a:t>
            </a:r>
            <a:r>
              <a:rPr lang="en-US" altLang="ja-JP" sz="2400" dirty="0">
                <a:solidFill>
                  <a:srgbClr val="D4D4D4"/>
                </a:solidFill>
                <a:latin typeface="Consolas" panose="020B0609020204030204" pitchFamily="49" charset="0"/>
              </a:rPr>
              <a:t>:</a:t>
            </a:r>
          </a:p>
          <a:p>
            <a:r>
              <a:rPr lang="en-US" altLang="ja-JP" sz="2400" dirty="0">
                <a:solidFill>
                  <a:srgbClr val="D4D4D4"/>
                </a:solidFill>
                <a:latin typeface="Consolas" panose="020B0609020204030204" pitchFamily="49" charset="0"/>
              </a:rPr>
              <a:t>        </a:t>
            </a:r>
            <a:r>
              <a:rPr lang="en-US" altLang="ja-JP" sz="2400" dirty="0">
                <a:solidFill>
                  <a:srgbClr val="9CDCFE"/>
                </a:solidFill>
                <a:latin typeface="Consolas" panose="020B0609020204030204" pitchFamily="49" charset="0"/>
              </a:rPr>
              <a:t>total</a:t>
            </a:r>
            <a:r>
              <a:rPr lang="en-US" altLang="ja-JP" sz="2400" dirty="0">
                <a:solidFill>
                  <a:srgbClr val="D4D4D4"/>
                </a:solidFill>
                <a:latin typeface="Consolas" panose="020B0609020204030204" pitchFamily="49" charset="0"/>
              </a:rPr>
              <a:t> = </a:t>
            </a:r>
            <a:r>
              <a:rPr lang="en-US" altLang="ja-JP" sz="2400" dirty="0">
                <a:solidFill>
                  <a:srgbClr val="9CDCFE"/>
                </a:solidFill>
                <a:latin typeface="Consolas" panose="020B0609020204030204" pitchFamily="49" charset="0"/>
              </a:rPr>
              <a:t>total</a:t>
            </a:r>
            <a:r>
              <a:rPr lang="en-US" altLang="ja-JP" sz="2400" dirty="0">
                <a:solidFill>
                  <a:srgbClr val="D4D4D4"/>
                </a:solidFill>
                <a:latin typeface="Consolas" panose="020B0609020204030204" pitchFamily="49" charset="0"/>
              </a:rPr>
              <a:t> + </a:t>
            </a:r>
            <a:r>
              <a:rPr lang="en-US" altLang="ja-JP" sz="2400" dirty="0" err="1">
                <a:solidFill>
                  <a:srgbClr val="9CDCFE"/>
                </a:solidFill>
                <a:latin typeface="Consolas" panose="020B0609020204030204" pitchFamily="49" charset="0"/>
              </a:rPr>
              <a:t>i</a:t>
            </a:r>
            <a:r>
              <a:rPr lang="en-US" altLang="ja-JP" sz="2400" dirty="0">
                <a:solidFill>
                  <a:srgbClr val="D4D4D4"/>
                </a:solidFill>
                <a:latin typeface="Consolas" panose="020B0609020204030204" pitchFamily="49" charset="0"/>
              </a:rPr>
              <a:t>   </a:t>
            </a:r>
          </a:p>
          <a:p>
            <a:r>
              <a:rPr lang="en-US" altLang="ja-JP" sz="2400" dirty="0">
                <a:solidFill>
                  <a:srgbClr val="D4D4D4"/>
                </a:solidFill>
                <a:latin typeface="Consolas" panose="020B0609020204030204" pitchFamily="49" charset="0"/>
              </a:rPr>
              <a:t>    </a:t>
            </a:r>
            <a:r>
              <a:rPr lang="en-US" altLang="ja-JP" sz="2400" dirty="0">
                <a:solidFill>
                  <a:srgbClr val="C586C0"/>
                </a:solidFill>
                <a:latin typeface="Consolas" panose="020B0609020204030204" pitchFamily="49" charset="0"/>
              </a:rPr>
              <a:t>return</a:t>
            </a:r>
            <a:r>
              <a:rPr lang="en-US" altLang="ja-JP" sz="2400" dirty="0">
                <a:solidFill>
                  <a:srgbClr val="D4D4D4"/>
                </a:solidFill>
                <a:latin typeface="Consolas" panose="020B0609020204030204" pitchFamily="49" charset="0"/>
              </a:rPr>
              <a:t> </a:t>
            </a:r>
            <a:r>
              <a:rPr lang="en-US" altLang="ja-JP" sz="2400" dirty="0">
                <a:solidFill>
                  <a:srgbClr val="9CDCFE"/>
                </a:solidFill>
                <a:latin typeface="Consolas" panose="020B0609020204030204" pitchFamily="49" charset="0"/>
              </a:rPr>
              <a:t>total</a:t>
            </a:r>
            <a:endParaRPr lang="en-US" altLang="ja-JP" sz="2400" dirty="0">
              <a:solidFill>
                <a:srgbClr val="D4D4D4"/>
              </a:solidFill>
              <a:latin typeface="Consolas" panose="020B0609020204030204" pitchFamily="49" charset="0"/>
            </a:endParaRPr>
          </a:p>
          <a:p>
            <a:r>
              <a:rPr lang="en-US" altLang="ja-JP" sz="2400" dirty="0">
                <a:solidFill>
                  <a:srgbClr val="D4D4D4"/>
                </a:solidFill>
                <a:latin typeface="Consolas" panose="020B0609020204030204" pitchFamily="49" charset="0"/>
              </a:rPr>
              <a:t/>
            </a:r>
            <a:br>
              <a:rPr lang="en-US" altLang="ja-JP" sz="2400" dirty="0">
                <a:solidFill>
                  <a:srgbClr val="D4D4D4"/>
                </a:solidFill>
                <a:latin typeface="Consolas" panose="020B0609020204030204" pitchFamily="49" charset="0"/>
              </a:rPr>
            </a:br>
            <a:r>
              <a:rPr lang="en-US" altLang="ja-JP" sz="2400" dirty="0">
                <a:solidFill>
                  <a:srgbClr val="9CDCFE"/>
                </a:solidFill>
                <a:latin typeface="Consolas" panose="020B0609020204030204" pitchFamily="49" charset="0"/>
              </a:rPr>
              <a:t>d</a:t>
            </a:r>
            <a:r>
              <a:rPr lang="en-US" altLang="ja-JP" sz="2400" dirty="0">
                <a:solidFill>
                  <a:srgbClr val="D4D4D4"/>
                </a:solidFill>
                <a:latin typeface="Consolas" panose="020B0609020204030204" pitchFamily="49" charset="0"/>
              </a:rPr>
              <a:t> = </a:t>
            </a:r>
            <a:r>
              <a:rPr lang="en-US" altLang="ja-JP" sz="2400" dirty="0">
                <a:solidFill>
                  <a:srgbClr val="DCDCAA"/>
                </a:solidFill>
                <a:latin typeface="Consolas" panose="020B0609020204030204" pitchFamily="49" charset="0"/>
              </a:rPr>
              <a:t>sum</a:t>
            </a:r>
            <a:r>
              <a:rPr lang="en-US" altLang="ja-JP" sz="2400" dirty="0">
                <a:solidFill>
                  <a:srgbClr val="D4D4D4"/>
                </a:solidFill>
                <a:latin typeface="Consolas" panose="020B0609020204030204" pitchFamily="49" charset="0"/>
              </a:rPr>
              <a:t>(</a:t>
            </a:r>
            <a:r>
              <a:rPr lang="en-US" altLang="ja-JP" sz="2400" dirty="0">
                <a:solidFill>
                  <a:srgbClr val="9CDCFE"/>
                </a:solidFill>
                <a:latin typeface="Consolas" panose="020B0609020204030204" pitchFamily="49" charset="0"/>
              </a:rPr>
              <a:t>a</a:t>
            </a:r>
            <a:r>
              <a:rPr lang="en-US" altLang="ja-JP" sz="2400" dirty="0" smtClean="0">
                <a:solidFill>
                  <a:srgbClr val="D4D4D4"/>
                </a:solidFill>
                <a:latin typeface="Consolas" panose="020B0609020204030204" pitchFamily="49" charset="0"/>
              </a:rPr>
              <a:t>)</a:t>
            </a:r>
            <a:r>
              <a:rPr lang="en-US" altLang="ja-JP" sz="2400" dirty="0">
                <a:solidFill>
                  <a:srgbClr val="D4D4D4"/>
                </a:solidFill>
                <a:latin typeface="Consolas" panose="020B0609020204030204" pitchFamily="49" charset="0"/>
              </a:rPr>
              <a:t/>
            </a:r>
            <a:br>
              <a:rPr lang="en-US" altLang="ja-JP" sz="2400" dirty="0">
                <a:solidFill>
                  <a:srgbClr val="D4D4D4"/>
                </a:solidFill>
                <a:latin typeface="Consolas" panose="020B0609020204030204" pitchFamily="49" charset="0"/>
              </a:rPr>
            </a:br>
            <a:r>
              <a:rPr lang="en-US" altLang="ja-JP" sz="2400" dirty="0">
                <a:solidFill>
                  <a:srgbClr val="9CDCFE"/>
                </a:solidFill>
                <a:latin typeface="Consolas" panose="020B0609020204030204" pitchFamily="49" charset="0"/>
              </a:rPr>
              <a:t>e</a:t>
            </a:r>
            <a:r>
              <a:rPr lang="en-US" altLang="ja-JP" sz="2400" dirty="0">
                <a:solidFill>
                  <a:srgbClr val="D4D4D4"/>
                </a:solidFill>
                <a:latin typeface="Consolas" panose="020B0609020204030204" pitchFamily="49" charset="0"/>
              </a:rPr>
              <a:t> = </a:t>
            </a:r>
            <a:r>
              <a:rPr lang="en-US" altLang="ja-JP" sz="2400" dirty="0">
                <a:solidFill>
                  <a:srgbClr val="DCDCAA"/>
                </a:solidFill>
                <a:latin typeface="Consolas" panose="020B0609020204030204" pitchFamily="49" charset="0"/>
              </a:rPr>
              <a:t>sum</a:t>
            </a:r>
            <a:r>
              <a:rPr lang="en-US" altLang="ja-JP" sz="2400" dirty="0">
                <a:solidFill>
                  <a:srgbClr val="D4D4D4"/>
                </a:solidFill>
                <a:latin typeface="Consolas" panose="020B0609020204030204" pitchFamily="49" charset="0"/>
              </a:rPr>
              <a:t>(</a:t>
            </a:r>
            <a:r>
              <a:rPr lang="en-US" altLang="ja-JP" sz="2400" dirty="0">
                <a:solidFill>
                  <a:srgbClr val="9CDCFE"/>
                </a:solidFill>
                <a:latin typeface="Consolas" panose="020B0609020204030204" pitchFamily="49" charset="0"/>
              </a:rPr>
              <a:t>b</a:t>
            </a:r>
            <a:r>
              <a:rPr lang="en-US" altLang="ja-JP" sz="2400" dirty="0" smtClean="0">
                <a:solidFill>
                  <a:srgbClr val="D4D4D4"/>
                </a:solidFill>
                <a:latin typeface="Consolas" panose="020B0609020204030204" pitchFamily="49" charset="0"/>
              </a:rPr>
              <a:t>)</a:t>
            </a:r>
            <a:endParaRPr lang="en-US" altLang="ja-JP" sz="2400" dirty="0">
              <a:solidFill>
                <a:srgbClr val="D4D4D4"/>
              </a:solidFill>
              <a:latin typeface="Consolas" panose="020B0609020204030204" pitchFamily="49" charset="0"/>
            </a:endParaRPr>
          </a:p>
        </p:txBody>
      </p:sp>
      <p:sp>
        <p:nvSpPr>
          <p:cNvPr id="3" name="正方形/長方形 2"/>
          <p:cNvSpPr/>
          <p:nvPr/>
        </p:nvSpPr>
        <p:spPr>
          <a:xfrm>
            <a:off x="571500" y="2743200"/>
            <a:ext cx="5600020" cy="431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571500" y="3175000"/>
            <a:ext cx="5600020" cy="1498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6171520" y="2774434"/>
            <a:ext cx="1107996" cy="369332"/>
          </a:xfrm>
          <a:prstGeom prst="rect">
            <a:avLst/>
          </a:prstGeom>
          <a:noFill/>
        </p:spPr>
        <p:txBody>
          <a:bodyPr wrap="none" rtlCol="0">
            <a:spAutoFit/>
          </a:bodyPr>
          <a:lstStyle/>
          <a:p>
            <a:r>
              <a:rPr kumimoji="1" lang="ja-JP" altLang="en-US" b="1" dirty="0" smtClean="0">
                <a:solidFill>
                  <a:srgbClr val="FF0000"/>
                </a:solidFill>
              </a:rPr>
              <a:t>ヘッダー</a:t>
            </a:r>
            <a:endParaRPr kumimoji="1" lang="ja-JP" altLang="en-US" b="1" dirty="0">
              <a:solidFill>
                <a:srgbClr val="FF0000"/>
              </a:solidFill>
            </a:endParaRPr>
          </a:p>
        </p:txBody>
      </p:sp>
      <p:sp>
        <p:nvSpPr>
          <p:cNvPr id="10" name="テキスト ボックス 9"/>
          <p:cNvSpPr txBox="1"/>
          <p:nvPr/>
        </p:nvSpPr>
        <p:spPr>
          <a:xfrm>
            <a:off x="6171520" y="3739634"/>
            <a:ext cx="1107996" cy="369332"/>
          </a:xfrm>
          <a:prstGeom prst="rect">
            <a:avLst/>
          </a:prstGeom>
          <a:noFill/>
        </p:spPr>
        <p:txBody>
          <a:bodyPr wrap="none" rtlCol="0">
            <a:spAutoFit/>
          </a:bodyPr>
          <a:lstStyle/>
          <a:p>
            <a:r>
              <a:rPr kumimoji="1" lang="ja-JP" altLang="en-US" b="1" dirty="0" smtClean="0">
                <a:solidFill>
                  <a:srgbClr val="FF0000"/>
                </a:solidFill>
              </a:rPr>
              <a:t>ブロック</a:t>
            </a:r>
            <a:endParaRPr kumimoji="1" lang="ja-JP" altLang="en-US" b="1" dirty="0">
              <a:solidFill>
                <a:srgbClr val="FF0000"/>
              </a:solidFill>
            </a:endParaRPr>
          </a:p>
        </p:txBody>
      </p:sp>
      <p:sp>
        <p:nvSpPr>
          <p:cNvPr id="12" name="正方形/長方形 11"/>
          <p:cNvSpPr/>
          <p:nvPr/>
        </p:nvSpPr>
        <p:spPr>
          <a:xfrm>
            <a:off x="1236702" y="4191516"/>
            <a:ext cx="2286000" cy="444500"/>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3522702" y="4229100"/>
            <a:ext cx="877163" cy="369332"/>
          </a:xfrm>
          <a:prstGeom prst="rect">
            <a:avLst/>
          </a:prstGeom>
          <a:noFill/>
        </p:spPr>
        <p:txBody>
          <a:bodyPr wrap="none" rtlCol="0">
            <a:spAutoFit/>
          </a:bodyPr>
          <a:lstStyle/>
          <a:p>
            <a:r>
              <a:rPr lang="ja-JP" altLang="en-US" b="1" dirty="0">
                <a:solidFill>
                  <a:schemeClr val="accent5"/>
                </a:solidFill>
              </a:rPr>
              <a:t>戻り</a:t>
            </a:r>
            <a:r>
              <a:rPr kumimoji="1" lang="ja-JP" altLang="en-US" b="1" dirty="0" smtClean="0">
                <a:solidFill>
                  <a:schemeClr val="accent5"/>
                </a:solidFill>
              </a:rPr>
              <a:t>値</a:t>
            </a:r>
            <a:endParaRPr kumimoji="1" lang="ja-JP" altLang="en-US" b="1" dirty="0">
              <a:solidFill>
                <a:schemeClr val="accent5"/>
              </a:solidFill>
            </a:endParaRPr>
          </a:p>
        </p:txBody>
      </p:sp>
      <p:sp>
        <p:nvSpPr>
          <p:cNvPr id="14" name="正方形/長方形 13"/>
          <p:cNvSpPr/>
          <p:nvPr/>
        </p:nvSpPr>
        <p:spPr>
          <a:xfrm>
            <a:off x="1897102" y="2787199"/>
            <a:ext cx="1625600" cy="350217"/>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3522701" y="2786876"/>
            <a:ext cx="646331" cy="369332"/>
          </a:xfrm>
          <a:prstGeom prst="rect">
            <a:avLst/>
          </a:prstGeom>
          <a:noFill/>
        </p:spPr>
        <p:txBody>
          <a:bodyPr wrap="none" rtlCol="0">
            <a:spAutoFit/>
          </a:bodyPr>
          <a:lstStyle/>
          <a:p>
            <a:r>
              <a:rPr kumimoji="1" lang="ja-JP" altLang="en-US" b="1" dirty="0" smtClean="0">
                <a:solidFill>
                  <a:schemeClr val="accent5"/>
                </a:solidFill>
              </a:rPr>
              <a:t>引数</a:t>
            </a:r>
            <a:endParaRPr kumimoji="1" lang="ja-JP" altLang="en-US" b="1" dirty="0">
              <a:solidFill>
                <a:schemeClr val="accent5"/>
              </a:solidFill>
            </a:endParaRPr>
          </a:p>
        </p:txBody>
      </p:sp>
      <p:sp>
        <p:nvSpPr>
          <p:cNvPr id="16" name="コンテンツ プレースホルダー 2"/>
          <p:cNvSpPr>
            <a:spLocks noGrp="1"/>
          </p:cNvSpPr>
          <p:nvPr>
            <p:ph idx="1"/>
          </p:nvPr>
        </p:nvSpPr>
        <p:spPr>
          <a:xfrm>
            <a:off x="7717338" y="2698750"/>
            <a:ext cx="4054202" cy="2451099"/>
          </a:xfrm>
          <a:ln>
            <a:solidFill>
              <a:schemeClr val="tx1"/>
            </a:solidFill>
          </a:ln>
        </p:spPr>
        <p:txBody>
          <a:bodyPr tIns="54000" bIns="54000"/>
          <a:lstStyle/>
          <a:p>
            <a:pPr>
              <a:lnSpc>
                <a:spcPct val="100000"/>
              </a:lnSpc>
              <a:spcBef>
                <a:spcPts val="300"/>
              </a:spcBef>
              <a:buFont typeface="Wingdings" panose="05000000000000000000" pitchFamily="2" charset="2"/>
              <a:buChar char="n"/>
            </a:pPr>
            <a:r>
              <a:rPr kumimoji="1" lang="ja-JP" altLang="en-US" b="1" dirty="0" smtClean="0"/>
              <a:t>引数とは</a:t>
            </a:r>
            <a:endParaRPr kumimoji="1" lang="en-US" altLang="ja-JP" b="1" dirty="0" smtClean="0"/>
          </a:p>
          <a:p>
            <a:pPr marL="0" indent="0">
              <a:lnSpc>
                <a:spcPct val="100000"/>
              </a:lnSpc>
              <a:spcBef>
                <a:spcPts val="300"/>
              </a:spcBef>
              <a:buNone/>
            </a:pPr>
            <a:r>
              <a:rPr kumimoji="1" lang="ja-JP" altLang="en-US" b="1" dirty="0" smtClean="0">
                <a:solidFill>
                  <a:srgbClr val="FF0000"/>
                </a:solidFill>
              </a:rPr>
              <a:t>関数に渡す値</a:t>
            </a:r>
            <a:r>
              <a:rPr kumimoji="1" lang="ja-JP" altLang="en-US" b="1" dirty="0" smtClean="0"/>
              <a:t>のこと</a:t>
            </a:r>
            <a:endParaRPr kumimoji="1" lang="en-US" altLang="ja-JP" b="1" dirty="0" smtClean="0"/>
          </a:p>
          <a:p>
            <a:pPr marL="0" indent="0">
              <a:lnSpc>
                <a:spcPct val="100000"/>
              </a:lnSpc>
              <a:spcBef>
                <a:spcPts val="300"/>
              </a:spcBef>
              <a:buNone/>
            </a:pPr>
            <a:r>
              <a:rPr kumimoji="1" lang="en-US" altLang="ja-JP" sz="1600" b="1" dirty="0" smtClean="0"/>
              <a:t>(</a:t>
            </a:r>
            <a:r>
              <a:rPr kumimoji="1" lang="ja-JP" altLang="en-US" sz="1600" b="1" dirty="0" smtClean="0"/>
              <a:t>関数は引数を受け取って処理をする</a:t>
            </a:r>
            <a:r>
              <a:rPr kumimoji="1" lang="en-US" altLang="ja-JP" sz="1600" b="1" dirty="0" smtClean="0"/>
              <a:t>)</a:t>
            </a:r>
            <a:endParaRPr kumimoji="1" lang="en-US" altLang="ja-JP" sz="1600" b="1" dirty="0"/>
          </a:p>
          <a:p>
            <a:pPr>
              <a:lnSpc>
                <a:spcPct val="100000"/>
              </a:lnSpc>
              <a:spcBef>
                <a:spcPts val="300"/>
              </a:spcBef>
              <a:buFont typeface="Wingdings" panose="05000000000000000000" pitchFamily="2" charset="2"/>
              <a:buChar char="n"/>
            </a:pPr>
            <a:endParaRPr kumimoji="1" lang="en-US" altLang="ja-JP" b="1" dirty="0" smtClean="0"/>
          </a:p>
          <a:p>
            <a:pPr>
              <a:lnSpc>
                <a:spcPct val="100000"/>
              </a:lnSpc>
              <a:spcBef>
                <a:spcPts val="300"/>
              </a:spcBef>
              <a:buFont typeface="Wingdings" panose="05000000000000000000" pitchFamily="2" charset="2"/>
              <a:buChar char="n"/>
            </a:pPr>
            <a:r>
              <a:rPr kumimoji="1" lang="ja-JP" altLang="en-US" b="1" dirty="0" smtClean="0"/>
              <a:t>戻り値とは</a:t>
            </a:r>
            <a:endParaRPr kumimoji="1" lang="en-US" altLang="ja-JP" b="1" dirty="0" smtClean="0"/>
          </a:p>
          <a:p>
            <a:pPr marL="0" indent="0">
              <a:lnSpc>
                <a:spcPct val="100000"/>
              </a:lnSpc>
              <a:spcBef>
                <a:spcPts val="300"/>
              </a:spcBef>
              <a:buNone/>
            </a:pPr>
            <a:r>
              <a:rPr kumimoji="1" lang="ja-JP" altLang="en-US" b="1" dirty="0" smtClean="0">
                <a:solidFill>
                  <a:srgbClr val="FF0000"/>
                </a:solidFill>
              </a:rPr>
              <a:t>関数が処理をした結果</a:t>
            </a:r>
            <a:r>
              <a:rPr kumimoji="1" lang="ja-JP" altLang="en-US" b="1" dirty="0" smtClean="0"/>
              <a:t>を返す値</a:t>
            </a:r>
            <a:endParaRPr kumimoji="1" lang="en-US" altLang="ja-JP" b="1" dirty="0" smtClean="0"/>
          </a:p>
          <a:p>
            <a:pPr marL="0" indent="0">
              <a:lnSpc>
                <a:spcPct val="100000"/>
              </a:lnSpc>
              <a:spcBef>
                <a:spcPts val="300"/>
              </a:spcBef>
              <a:buNone/>
            </a:pPr>
            <a:r>
              <a:rPr kumimoji="1" lang="en-US" altLang="ja-JP" sz="1400" b="1" dirty="0" smtClean="0"/>
              <a:t>(</a:t>
            </a:r>
            <a:r>
              <a:rPr kumimoji="1" lang="ja-JP" altLang="en-US" sz="1400" b="1" dirty="0" smtClean="0"/>
              <a:t>関数の結果として何が必要なのかが重要</a:t>
            </a:r>
            <a:r>
              <a:rPr kumimoji="1" lang="en-US" altLang="ja-JP" sz="1400" b="1" dirty="0" smtClean="0"/>
              <a:t>)</a:t>
            </a:r>
            <a:endParaRPr kumimoji="1" lang="ja-JP" altLang="en-US" sz="1400" b="1" dirty="0"/>
          </a:p>
        </p:txBody>
      </p:sp>
      <p:sp>
        <p:nvSpPr>
          <p:cNvPr id="17" name="正方形/長方形 16"/>
          <p:cNvSpPr/>
          <p:nvPr/>
        </p:nvSpPr>
        <p:spPr>
          <a:xfrm>
            <a:off x="571500" y="4914899"/>
            <a:ext cx="1866900" cy="444500"/>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2438400" y="4813983"/>
            <a:ext cx="3103735" cy="646331"/>
          </a:xfrm>
          <a:prstGeom prst="rect">
            <a:avLst/>
          </a:prstGeom>
          <a:noFill/>
        </p:spPr>
        <p:txBody>
          <a:bodyPr wrap="none" rtlCol="0">
            <a:spAutoFit/>
          </a:bodyPr>
          <a:lstStyle/>
          <a:p>
            <a:r>
              <a:rPr lang="ja-JP" altLang="en-US" b="1" dirty="0" smtClean="0">
                <a:solidFill>
                  <a:schemeClr val="accent5"/>
                </a:solidFill>
              </a:rPr>
              <a:t>関数</a:t>
            </a:r>
            <a:r>
              <a:rPr lang="en-US" altLang="ja-JP" b="1" dirty="0" smtClean="0">
                <a:solidFill>
                  <a:schemeClr val="accent5"/>
                </a:solidFill>
              </a:rPr>
              <a:t>sum</a:t>
            </a:r>
            <a:r>
              <a:rPr lang="ja-JP" altLang="en-US" b="1" dirty="0" smtClean="0">
                <a:solidFill>
                  <a:schemeClr val="accent5"/>
                </a:solidFill>
              </a:rPr>
              <a:t>に</a:t>
            </a:r>
            <a:r>
              <a:rPr lang="en-US" altLang="ja-JP" b="1" dirty="0" smtClean="0">
                <a:solidFill>
                  <a:schemeClr val="accent5"/>
                </a:solidFill>
              </a:rPr>
              <a:t>a</a:t>
            </a:r>
            <a:r>
              <a:rPr lang="ja-JP" altLang="en-US" b="1" dirty="0" smtClean="0">
                <a:solidFill>
                  <a:schemeClr val="accent5"/>
                </a:solidFill>
              </a:rPr>
              <a:t>の引数で実行し</a:t>
            </a:r>
            <a:endParaRPr lang="en-US" altLang="ja-JP" b="1" dirty="0" smtClean="0">
              <a:solidFill>
                <a:schemeClr val="accent5"/>
              </a:solidFill>
            </a:endParaRPr>
          </a:p>
          <a:p>
            <a:r>
              <a:rPr lang="ja-JP" altLang="en-US" b="1" dirty="0" smtClean="0">
                <a:solidFill>
                  <a:schemeClr val="accent5"/>
                </a:solidFill>
              </a:rPr>
              <a:t>戻り値を変数</a:t>
            </a:r>
            <a:r>
              <a:rPr lang="en-US" altLang="ja-JP" b="1" dirty="0" smtClean="0">
                <a:solidFill>
                  <a:schemeClr val="accent5"/>
                </a:solidFill>
              </a:rPr>
              <a:t>d</a:t>
            </a:r>
            <a:r>
              <a:rPr lang="ja-JP" altLang="en-US" b="1" dirty="0" smtClean="0">
                <a:solidFill>
                  <a:schemeClr val="accent5"/>
                </a:solidFill>
              </a:rPr>
              <a:t>に代入</a:t>
            </a:r>
            <a:endParaRPr kumimoji="1" lang="ja-JP" altLang="en-US" b="1" dirty="0">
              <a:solidFill>
                <a:schemeClr val="accent5"/>
              </a:solidFill>
            </a:endParaRPr>
          </a:p>
        </p:txBody>
      </p:sp>
    </p:spTree>
    <p:extLst>
      <p:ext uri="{BB962C8B-B14F-4D97-AF65-F5344CB8AC3E}">
        <p14:creationId xmlns:p14="http://schemas.microsoft.com/office/powerpoint/2010/main" val="2396889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実践編①</a:t>
            </a:r>
            <a:r>
              <a:rPr kumimoji="1" lang="en-US" altLang="ja-JP" dirty="0" smtClean="0"/>
              <a:t>(</a:t>
            </a:r>
            <a:r>
              <a:rPr kumimoji="1" lang="ja-JP" altLang="en-US" dirty="0" smtClean="0"/>
              <a:t>関数の作成</a:t>
            </a:r>
            <a:r>
              <a:rPr kumimoji="1" lang="en-US" altLang="ja-JP" dirty="0" smtClean="0"/>
              <a:t>)</a:t>
            </a:r>
            <a:endParaRPr kumimoji="1" lang="ja-JP" altLang="en-US" dirty="0"/>
          </a:p>
        </p:txBody>
      </p:sp>
      <p:sp>
        <p:nvSpPr>
          <p:cNvPr id="11" name="正方形/長方形 10"/>
          <p:cNvSpPr/>
          <p:nvPr/>
        </p:nvSpPr>
        <p:spPr>
          <a:xfrm>
            <a:off x="1864026" y="2578832"/>
            <a:ext cx="8521700" cy="3581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sz="2400" dirty="0">
                <a:solidFill>
                  <a:srgbClr val="6A9955"/>
                </a:solidFill>
                <a:latin typeface="Consolas" panose="020B0609020204030204" pitchFamily="49" charset="0"/>
              </a:rPr>
              <a:t># </a:t>
            </a:r>
            <a:r>
              <a:rPr lang="ja-JP" altLang="en-US" sz="2400" dirty="0">
                <a:solidFill>
                  <a:srgbClr val="6A9955"/>
                </a:solidFill>
                <a:latin typeface="Consolas" panose="020B0609020204030204" pitchFamily="49" charset="0"/>
              </a:rPr>
              <a:t>自己紹介</a:t>
            </a:r>
            <a:r>
              <a:rPr lang="ja-JP" altLang="en-US" sz="2400" dirty="0" smtClean="0">
                <a:solidFill>
                  <a:srgbClr val="6A9955"/>
                </a:solidFill>
                <a:latin typeface="Consolas" panose="020B0609020204030204" pitchFamily="49" charset="0"/>
              </a:rPr>
              <a:t>する関数を作成</a:t>
            </a:r>
            <a:r>
              <a:rPr lang="en-US" altLang="ja-JP" sz="2400" dirty="0" smtClean="0">
                <a:solidFill>
                  <a:srgbClr val="6A9955"/>
                </a:solidFill>
                <a:latin typeface="Consolas" panose="020B0609020204030204" pitchFamily="49" charset="0"/>
              </a:rPr>
              <a:t>(method_introduce.py)</a:t>
            </a:r>
            <a:endParaRPr lang="ja-JP" altLang="en-US" sz="2400" dirty="0">
              <a:solidFill>
                <a:srgbClr val="D4D4D4"/>
              </a:solidFill>
              <a:latin typeface="Consolas" panose="020B0609020204030204" pitchFamily="49" charset="0"/>
            </a:endParaRPr>
          </a:p>
          <a:p>
            <a:r>
              <a:rPr lang="en-US" altLang="ja-JP" sz="2400" dirty="0" err="1">
                <a:solidFill>
                  <a:srgbClr val="569CD6"/>
                </a:solidFill>
                <a:latin typeface="Consolas" panose="020B0609020204030204" pitchFamily="49" charset="0"/>
              </a:rPr>
              <a:t>def</a:t>
            </a:r>
            <a:r>
              <a:rPr lang="en-US" altLang="ja-JP" sz="2400" dirty="0">
                <a:solidFill>
                  <a:srgbClr val="D4D4D4"/>
                </a:solidFill>
                <a:latin typeface="Consolas" panose="020B0609020204030204" pitchFamily="49" charset="0"/>
              </a:rPr>
              <a:t> </a:t>
            </a:r>
            <a:r>
              <a:rPr lang="en-US" altLang="ja-JP" sz="2400" dirty="0">
                <a:solidFill>
                  <a:srgbClr val="DCDCAA"/>
                </a:solidFill>
                <a:latin typeface="Consolas" panose="020B0609020204030204" pitchFamily="49" charset="0"/>
              </a:rPr>
              <a:t>introduce</a:t>
            </a:r>
            <a:r>
              <a:rPr lang="en-US" altLang="ja-JP" sz="2400" dirty="0">
                <a:solidFill>
                  <a:srgbClr val="D4D4D4"/>
                </a:solidFill>
                <a:latin typeface="Consolas" panose="020B0609020204030204" pitchFamily="49" charset="0"/>
              </a:rPr>
              <a:t>(</a:t>
            </a:r>
            <a:r>
              <a:rPr lang="en-US" altLang="ja-JP" sz="2400" dirty="0">
                <a:solidFill>
                  <a:srgbClr val="9CDCFE"/>
                </a:solidFill>
                <a:latin typeface="Consolas" panose="020B0609020204030204" pitchFamily="49" charset="0"/>
              </a:rPr>
              <a:t>name</a:t>
            </a:r>
            <a:r>
              <a:rPr lang="en-US" altLang="ja-JP" sz="2400" dirty="0">
                <a:solidFill>
                  <a:srgbClr val="D4D4D4"/>
                </a:solidFill>
                <a:latin typeface="Consolas" panose="020B0609020204030204" pitchFamily="49" charset="0"/>
              </a:rPr>
              <a:t>):</a:t>
            </a:r>
          </a:p>
          <a:p>
            <a:r>
              <a:rPr lang="en-US" altLang="ja-JP" sz="2400" dirty="0">
                <a:solidFill>
                  <a:srgbClr val="D4D4D4"/>
                </a:solidFill>
                <a:latin typeface="Consolas" panose="020B0609020204030204" pitchFamily="49" charset="0"/>
              </a:rPr>
              <a:t>    </a:t>
            </a:r>
            <a:r>
              <a:rPr lang="en-US" altLang="ja-JP" sz="2400" dirty="0">
                <a:solidFill>
                  <a:srgbClr val="DCDCAA"/>
                </a:solidFill>
                <a:latin typeface="Consolas" panose="020B0609020204030204" pitchFamily="49" charset="0"/>
              </a:rPr>
              <a:t>print</a:t>
            </a:r>
            <a:r>
              <a:rPr lang="en-US" altLang="ja-JP" sz="2400" dirty="0">
                <a:solidFill>
                  <a:srgbClr val="D4D4D4"/>
                </a:solidFill>
                <a:latin typeface="Consolas" panose="020B0609020204030204" pitchFamily="49" charset="0"/>
              </a:rPr>
              <a:t>(</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私の名前は</a:t>
            </a:r>
            <a:r>
              <a:rPr lang="en-US" altLang="ja-JP" sz="2400" dirty="0">
                <a:solidFill>
                  <a:srgbClr val="CE9178"/>
                </a:solidFill>
                <a:latin typeface="Consolas" panose="020B0609020204030204" pitchFamily="49" charset="0"/>
              </a:rPr>
              <a:t>'</a:t>
            </a:r>
            <a:r>
              <a:rPr lang="ja-JP" altLang="en-US" sz="2400" dirty="0">
                <a:solidFill>
                  <a:srgbClr val="D4D4D4"/>
                </a:solidFill>
                <a:latin typeface="Consolas" panose="020B0609020204030204" pitchFamily="49" charset="0"/>
              </a:rPr>
              <a:t> </a:t>
            </a:r>
            <a:r>
              <a:rPr lang="en-US" altLang="ja-JP" sz="2400" dirty="0">
                <a:solidFill>
                  <a:srgbClr val="D4D4D4"/>
                </a:solidFill>
                <a:latin typeface="Consolas" panose="020B0609020204030204" pitchFamily="49" charset="0"/>
              </a:rPr>
              <a:t>+ </a:t>
            </a:r>
            <a:r>
              <a:rPr lang="en-US" altLang="ja-JP" sz="2400" dirty="0">
                <a:solidFill>
                  <a:srgbClr val="9CDCFE"/>
                </a:solidFill>
                <a:latin typeface="Consolas" panose="020B0609020204030204" pitchFamily="49" charset="0"/>
              </a:rPr>
              <a:t>name</a:t>
            </a:r>
            <a:r>
              <a:rPr lang="en-US" altLang="ja-JP" sz="2400" dirty="0">
                <a:solidFill>
                  <a:srgbClr val="D4D4D4"/>
                </a:solidFill>
                <a:latin typeface="Consolas" panose="020B0609020204030204" pitchFamily="49" charset="0"/>
              </a:rPr>
              <a:t> + </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です。</a:t>
            </a:r>
            <a:r>
              <a:rPr lang="en-US" altLang="ja-JP" sz="2400" dirty="0">
                <a:solidFill>
                  <a:srgbClr val="CE9178"/>
                </a:solidFill>
                <a:latin typeface="Consolas" panose="020B0609020204030204" pitchFamily="49" charset="0"/>
              </a:rPr>
              <a:t>'</a:t>
            </a:r>
            <a:r>
              <a:rPr lang="en-US" altLang="ja-JP" sz="2400" dirty="0">
                <a:solidFill>
                  <a:srgbClr val="D4D4D4"/>
                </a:solidFill>
                <a:latin typeface="Consolas" panose="020B0609020204030204" pitchFamily="49" charset="0"/>
              </a:rPr>
              <a:t>)</a:t>
            </a:r>
          </a:p>
          <a:p>
            <a:r>
              <a:rPr lang="en-US" altLang="ja-JP" sz="2400" dirty="0">
                <a:solidFill>
                  <a:srgbClr val="D4D4D4"/>
                </a:solidFill>
                <a:latin typeface="Consolas" panose="020B0609020204030204" pitchFamily="49" charset="0"/>
              </a:rPr>
              <a:t/>
            </a:r>
            <a:br>
              <a:rPr lang="en-US" altLang="ja-JP" sz="2400" dirty="0">
                <a:solidFill>
                  <a:srgbClr val="D4D4D4"/>
                </a:solidFill>
                <a:latin typeface="Consolas" panose="020B0609020204030204" pitchFamily="49" charset="0"/>
              </a:rPr>
            </a:br>
            <a:r>
              <a:rPr lang="en-US" altLang="ja-JP" sz="2400" dirty="0">
                <a:solidFill>
                  <a:srgbClr val="6A9955"/>
                </a:solidFill>
                <a:latin typeface="Consolas" panose="020B0609020204030204" pitchFamily="49" charset="0"/>
              </a:rPr>
              <a:t># </a:t>
            </a:r>
            <a:r>
              <a:rPr lang="ja-JP" altLang="en-US" sz="2400" dirty="0">
                <a:solidFill>
                  <a:srgbClr val="6A9955"/>
                </a:solidFill>
                <a:latin typeface="Consolas" panose="020B0609020204030204" pitchFamily="49" charset="0"/>
              </a:rPr>
              <a:t>関数の実行</a:t>
            </a:r>
            <a:endParaRPr lang="ja-JP" altLang="en-US" sz="2400" dirty="0">
              <a:solidFill>
                <a:srgbClr val="D4D4D4"/>
              </a:solidFill>
              <a:latin typeface="Consolas" panose="020B0609020204030204" pitchFamily="49" charset="0"/>
            </a:endParaRPr>
          </a:p>
          <a:p>
            <a:r>
              <a:rPr lang="en-US" altLang="ja-JP" sz="2400" dirty="0">
                <a:solidFill>
                  <a:srgbClr val="DCDCAA"/>
                </a:solidFill>
                <a:latin typeface="Consolas" panose="020B0609020204030204" pitchFamily="49" charset="0"/>
              </a:rPr>
              <a:t>introduce</a:t>
            </a:r>
            <a:r>
              <a:rPr lang="en-US" altLang="ja-JP" sz="2400" dirty="0">
                <a:solidFill>
                  <a:srgbClr val="D4D4D4"/>
                </a:solidFill>
                <a:latin typeface="Consolas" panose="020B0609020204030204" pitchFamily="49" charset="0"/>
              </a:rPr>
              <a:t>(</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松井翔平</a:t>
            </a:r>
            <a:r>
              <a:rPr lang="en-US" altLang="ja-JP" sz="2400" dirty="0" smtClean="0">
                <a:solidFill>
                  <a:srgbClr val="CE9178"/>
                </a:solidFill>
                <a:latin typeface="Consolas" panose="020B0609020204030204" pitchFamily="49" charset="0"/>
              </a:rPr>
              <a:t>'</a:t>
            </a:r>
            <a:r>
              <a:rPr lang="en-US" altLang="ja-JP" sz="2400" dirty="0" smtClean="0">
                <a:solidFill>
                  <a:srgbClr val="D4D4D4"/>
                </a:solidFill>
                <a:latin typeface="Consolas" panose="020B0609020204030204" pitchFamily="49" charset="0"/>
              </a:rPr>
              <a:t>)</a:t>
            </a:r>
          </a:p>
          <a:p>
            <a:endParaRPr lang="en-US" altLang="ja-JP" sz="2400" b="0" dirty="0">
              <a:solidFill>
                <a:srgbClr val="D4D4D4"/>
              </a:solidFill>
              <a:effectLst/>
              <a:latin typeface="Consolas" panose="020B0609020204030204" pitchFamily="49" charset="0"/>
            </a:endParaRPr>
          </a:p>
          <a:p>
            <a:r>
              <a:rPr lang="en-US" altLang="ja-JP" sz="2400" dirty="0" smtClean="0">
                <a:solidFill>
                  <a:srgbClr val="FF0000"/>
                </a:solidFill>
                <a:latin typeface="Consolas" panose="020B0609020204030204" pitchFamily="49" charset="0"/>
              </a:rPr>
              <a:t>&gt;&gt;&gt;</a:t>
            </a:r>
            <a:r>
              <a:rPr lang="ja-JP" altLang="en-US" sz="2400" dirty="0">
                <a:solidFill>
                  <a:srgbClr val="FF0000"/>
                </a:solidFill>
                <a:latin typeface="Consolas" panose="020B0609020204030204" pitchFamily="49" charset="0"/>
              </a:rPr>
              <a:t>私の名前は松井翔平です。</a:t>
            </a:r>
            <a:endParaRPr lang="en-US" altLang="ja-JP" sz="2400" dirty="0" smtClean="0">
              <a:solidFill>
                <a:srgbClr val="FF0000"/>
              </a:solidFill>
              <a:latin typeface="Consolas" panose="020B0609020204030204" pitchFamily="49" charset="0"/>
            </a:endParaRPr>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2119542" y="1559927"/>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ea typeface="Yu Gothic"/>
              </a:rPr>
              <a:t>引数</a:t>
            </a:r>
            <a:r>
              <a:rPr lang="ja-JP" altLang="en-US" sz="2400" b="1" dirty="0" smtClean="0">
                <a:solidFill>
                  <a:schemeClr val="bg1"/>
                </a:solidFill>
                <a:ea typeface="Yu Gothic"/>
              </a:rPr>
              <a:t>を渡して自己紹介をする関数を作成してみよう</a:t>
            </a:r>
            <a:endParaRPr lang="ja-JP" sz="2400" b="1" dirty="0">
              <a:solidFill>
                <a:schemeClr val="bg1"/>
              </a:solidFill>
              <a:ea typeface="Yu Gothic"/>
            </a:endParaRPr>
          </a:p>
        </p:txBody>
      </p:sp>
    </p:spTree>
    <p:extLst>
      <p:ext uri="{BB962C8B-B14F-4D97-AF65-F5344CB8AC3E}">
        <p14:creationId xmlns:p14="http://schemas.microsoft.com/office/powerpoint/2010/main" val="3754314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実践編②</a:t>
            </a:r>
            <a:r>
              <a:rPr kumimoji="1" lang="en-US" altLang="ja-JP" dirty="0" smtClean="0"/>
              <a:t>(</a:t>
            </a:r>
            <a:r>
              <a:rPr kumimoji="1" lang="ja-JP" altLang="en-US" dirty="0" smtClean="0"/>
              <a:t>関数からの</a:t>
            </a:r>
            <a:r>
              <a:rPr kumimoji="1" lang="en-US" altLang="ja-JP" dirty="0" smtClean="0"/>
              <a:t>return</a:t>
            </a:r>
            <a:r>
              <a:rPr kumimoji="1" lang="ja-JP" altLang="en-US" dirty="0" smtClean="0"/>
              <a:t>処理</a:t>
            </a:r>
            <a:r>
              <a:rPr kumimoji="1" lang="en-US" altLang="ja-JP" dirty="0" smtClean="0"/>
              <a:t>)</a:t>
            </a:r>
            <a:endParaRPr kumimoji="1" lang="ja-JP" altLang="en-US" dirty="0"/>
          </a:p>
        </p:txBody>
      </p:sp>
      <p:sp>
        <p:nvSpPr>
          <p:cNvPr id="11" name="正方形/長方形 10"/>
          <p:cNvSpPr/>
          <p:nvPr/>
        </p:nvSpPr>
        <p:spPr>
          <a:xfrm>
            <a:off x="601869" y="2428765"/>
            <a:ext cx="6281531" cy="4353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dirty="0">
                <a:solidFill>
                  <a:srgbClr val="6A9955"/>
                </a:solidFill>
                <a:latin typeface="Consolas" panose="020B0609020204030204" pitchFamily="49" charset="0"/>
              </a:rPr>
              <a:t># </a:t>
            </a:r>
            <a:r>
              <a:rPr lang="ja-JP" altLang="en-US" dirty="0">
                <a:solidFill>
                  <a:srgbClr val="6A9955"/>
                </a:solidFill>
                <a:latin typeface="Consolas" panose="020B0609020204030204" pitchFamily="49" charset="0"/>
              </a:rPr>
              <a:t>天気を受けとってどの傘を持つかを判別する</a:t>
            </a:r>
            <a:r>
              <a:rPr lang="ja-JP" altLang="en-US" dirty="0" smtClean="0">
                <a:solidFill>
                  <a:srgbClr val="6A9955"/>
                </a:solidFill>
                <a:latin typeface="Consolas" panose="020B0609020204030204" pitchFamily="49" charset="0"/>
              </a:rPr>
              <a:t>関数</a:t>
            </a:r>
            <a:r>
              <a:rPr lang="en-US" altLang="ja-JP" dirty="0" smtClean="0">
                <a:solidFill>
                  <a:srgbClr val="6A9955"/>
                </a:solidFill>
                <a:latin typeface="Consolas" panose="020B0609020204030204" pitchFamily="49" charset="0"/>
              </a:rPr>
              <a:t>(method_weather.py)</a:t>
            </a:r>
            <a:endParaRPr lang="ja-JP" altLang="en-US" dirty="0">
              <a:solidFill>
                <a:srgbClr val="D4D4D4"/>
              </a:solidFill>
              <a:latin typeface="Consolas" panose="020B0609020204030204" pitchFamily="49" charset="0"/>
            </a:endParaRPr>
          </a:p>
          <a:p>
            <a:r>
              <a:rPr lang="en-US" altLang="ja-JP" dirty="0" err="1">
                <a:solidFill>
                  <a:srgbClr val="569CD6"/>
                </a:solidFill>
                <a:latin typeface="Consolas" panose="020B0609020204030204" pitchFamily="49" charset="0"/>
              </a:rPr>
              <a:t>def</a:t>
            </a:r>
            <a:r>
              <a:rPr lang="en-US" altLang="ja-JP" dirty="0">
                <a:solidFill>
                  <a:srgbClr val="D4D4D4"/>
                </a:solidFill>
                <a:latin typeface="Consolas" panose="020B0609020204030204" pitchFamily="49" charset="0"/>
              </a:rPr>
              <a:t> </a:t>
            </a:r>
            <a:r>
              <a:rPr lang="en-US" altLang="ja-JP" dirty="0" err="1">
                <a:solidFill>
                  <a:srgbClr val="DCDCAA"/>
                </a:solidFill>
                <a:latin typeface="Consolas" panose="020B0609020204030204" pitchFamily="49" charset="0"/>
              </a:rPr>
              <a:t>whichUmbrella</a:t>
            </a:r>
            <a:r>
              <a:rPr lang="en-US" altLang="ja-JP" dirty="0">
                <a:solidFill>
                  <a:srgbClr val="D4D4D4"/>
                </a:solidFill>
                <a:latin typeface="Consolas" panose="020B0609020204030204" pitchFamily="49" charset="0"/>
              </a:rPr>
              <a:t>(</a:t>
            </a:r>
            <a:r>
              <a:rPr lang="en-US" altLang="ja-JP" dirty="0">
                <a:solidFill>
                  <a:srgbClr val="9CDCFE"/>
                </a:solidFill>
                <a:latin typeface="Consolas" panose="020B0609020204030204" pitchFamily="49" charset="0"/>
              </a:rPr>
              <a:t>weather</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dirty="0">
                <a:solidFill>
                  <a:srgbClr val="6A9955"/>
                </a:solidFill>
                <a:latin typeface="Consolas" panose="020B0609020204030204" pitchFamily="49" charset="0"/>
              </a:rPr>
              <a:t># </a:t>
            </a:r>
            <a:r>
              <a:rPr lang="ja-JP" altLang="en-US" dirty="0">
                <a:solidFill>
                  <a:srgbClr val="6A9955"/>
                </a:solidFill>
                <a:latin typeface="Consolas" panose="020B0609020204030204" pitchFamily="49" charset="0"/>
              </a:rPr>
              <a:t>荷物</a:t>
            </a:r>
            <a:endParaRPr lang="ja-JP" altLang="en-US" dirty="0">
              <a:solidFill>
                <a:srgbClr val="D4D4D4"/>
              </a:solidFill>
              <a:latin typeface="Consolas" panose="020B0609020204030204" pitchFamily="49" charset="0"/>
            </a:endParaRPr>
          </a:p>
          <a:p>
            <a:r>
              <a:rPr lang="ja-JP" altLang="en-US"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baggage</a:t>
            </a:r>
            <a:r>
              <a:rPr lang="en-US" altLang="ja-JP" dirty="0">
                <a:solidFill>
                  <a:srgbClr val="D4D4D4"/>
                </a:solidFill>
                <a:latin typeface="Consolas" panose="020B0609020204030204" pitchFamily="49" charset="0"/>
              </a:rPr>
              <a:t> = [</a:t>
            </a:r>
            <a:r>
              <a:rPr lang="en-US" altLang="ja-JP" dirty="0">
                <a:solidFill>
                  <a:srgbClr val="CE9178"/>
                </a:solidFill>
                <a:latin typeface="Consolas" panose="020B0609020204030204" pitchFamily="49" charset="0"/>
              </a:rPr>
              <a:t>'wallet'</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r>
            <a:br>
              <a:rPr lang="en-US" altLang="ja-JP" dirty="0">
                <a:solidFill>
                  <a:srgbClr val="D4D4D4"/>
                </a:solidFill>
                <a:latin typeface="Consolas" panose="020B0609020204030204" pitchFamily="49" charset="0"/>
              </a:rPr>
            </a:br>
            <a:r>
              <a:rPr lang="en-US" altLang="ja-JP" dirty="0">
                <a:solidFill>
                  <a:srgbClr val="D4D4D4"/>
                </a:solidFill>
                <a:latin typeface="Consolas" panose="020B0609020204030204" pitchFamily="49" charset="0"/>
              </a:rPr>
              <a:t>    </a:t>
            </a:r>
            <a:r>
              <a:rPr lang="en-US" altLang="ja-JP" dirty="0">
                <a:solidFill>
                  <a:srgbClr val="6A9955"/>
                </a:solidFill>
                <a:latin typeface="Consolas" panose="020B0609020204030204" pitchFamily="49" charset="0"/>
              </a:rPr>
              <a:t># </a:t>
            </a:r>
            <a:r>
              <a:rPr lang="ja-JP" altLang="en-US" dirty="0">
                <a:solidFill>
                  <a:srgbClr val="6A9955"/>
                </a:solidFill>
                <a:latin typeface="Consolas" panose="020B0609020204030204" pitchFamily="49" charset="0"/>
              </a:rPr>
              <a:t>もし雨なら荷物に傘を追加</a:t>
            </a:r>
            <a:endParaRPr lang="ja-JP" altLang="en-US" dirty="0">
              <a:solidFill>
                <a:srgbClr val="D4D4D4"/>
              </a:solidFill>
              <a:latin typeface="Consolas" panose="020B0609020204030204" pitchFamily="49" charset="0"/>
            </a:endParaRPr>
          </a:p>
          <a:p>
            <a:r>
              <a:rPr lang="ja-JP" altLang="en-US" dirty="0">
                <a:solidFill>
                  <a:srgbClr val="D4D4D4"/>
                </a:solidFill>
                <a:latin typeface="Consolas" panose="020B0609020204030204" pitchFamily="49" charset="0"/>
              </a:rPr>
              <a:t>    </a:t>
            </a:r>
            <a:r>
              <a:rPr lang="en-US" altLang="ja-JP" dirty="0">
                <a:solidFill>
                  <a:srgbClr val="C586C0"/>
                </a:solidFill>
                <a:latin typeface="Consolas" panose="020B0609020204030204" pitchFamily="49" charset="0"/>
              </a:rPr>
              <a:t>if</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weather</a:t>
            </a:r>
            <a:r>
              <a:rPr lang="en-US" altLang="ja-JP" dirty="0">
                <a:solidFill>
                  <a:srgbClr val="D4D4D4"/>
                </a:solidFill>
                <a:latin typeface="Consolas" panose="020B0609020204030204" pitchFamily="49" charset="0"/>
              </a:rPr>
              <a:t> == </a:t>
            </a:r>
            <a:r>
              <a:rPr lang="en-US" altLang="ja-JP" dirty="0">
                <a:solidFill>
                  <a:srgbClr val="CE9178"/>
                </a:solidFill>
                <a:latin typeface="Consolas" panose="020B0609020204030204" pitchFamily="49" charset="0"/>
              </a:rPr>
              <a:t>'rain'</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dirty="0" err="1">
                <a:solidFill>
                  <a:srgbClr val="9CDCFE"/>
                </a:solidFill>
                <a:latin typeface="Consolas" panose="020B0609020204030204" pitchFamily="49" charset="0"/>
              </a:rPr>
              <a:t>baggage</a:t>
            </a:r>
            <a:r>
              <a:rPr lang="en-US" altLang="ja-JP" dirty="0" err="1">
                <a:solidFill>
                  <a:srgbClr val="D4D4D4"/>
                </a:solidFill>
                <a:latin typeface="Consolas" panose="020B0609020204030204" pitchFamily="49" charset="0"/>
              </a:rPr>
              <a:t>.</a:t>
            </a:r>
            <a:r>
              <a:rPr lang="en-US" altLang="ja-JP" dirty="0" err="1">
                <a:solidFill>
                  <a:srgbClr val="DCDCAA"/>
                </a:solidFill>
                <a:latin typeface="Consolas" panose="020B0609020204030204" pitchFamily="49" charset="0"/>
              </a:rPr>
              <a:t>append</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'umbrella'</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dirty="0">
                <a:solidFill>
                  <a:srgbClr val="6A9955"/>
                </a:solidFill>
                <a:latin typeface="Consolas" panose="020B0609020204030204" pitchFamily="49" charset="0"/>
              </a:rPr>
              <a:t># </a:t>
            </a:r>
            <a:r>
              <a:rPr lang="ja-JP" altLang="en-US" dirty="0">
                <a:solidFill>
                  <a:srgbClr val="6A9955"/>
                </a:solidFill>
                <a:latin typeface="Consolas" panose="020B0609020204030204" pitchFamily="49" charset="0"/>
              </a:rPr>
              <a:t>もし晴れなら荷物に日傘を追加</a:t>
            </a:r>
            <a:endParaRPr lang="ja-JP" altLang="en-US" dirty="0">
              <a:solidFill>
                <a:srgbClr val="D4D4D4"/>
              </a:solidFill>
              <a:latin typeface="Consolas" panose="020B0609020204030204" pitchFamily="49" charset="0"/>
            </a:endParaRPr>
          </a:p>
          <a:p>
            <a:r>
              <a:rPr lang="ja-JP" altLang="en-US" dirty="0">
                <a:solidFill>
                  <a:srgbClr val="D4D4D4"/>
                </a:solidFill>
                <a:latin typeface="Consolas" panose="020B0609020204030204" pitchFamily="49" charset="0"/>
              </a:rPr>
              <a:t>    </a:t>
            </a:r>
            <a:r>
              <a:rPr lang="en-US" altLang="ja-JP" dirty="0" err="1">
                <a:solidFill>
                  <a:srgbClr val="C586C0"/>
                </a:solidFill>
                <a:latin typeface="Consolas" panose="020B0609020204030204" pitchFamily="49" charset="0"/>
              </a:rPr>
              <a:t>elif</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weather</a:t>
            </a:r>
            <a:r>
              <a:rPr lang="en-US" altLang="ja-JP" dirty="0">
                <a:solidFill>
                  <a:srgbClr val="D4D4D4"/>
                </a:solidFill>
                <a:latin typeface="Consolas" panose="020B0609020204030204" pitchFamily="49" charset="0"/>
              </a:rPr>
              <a:t> == </a:t>
            </a:r>
            <a:r>
              <a:rPr lang="en-US" altLang="ja-JP" dirty="0">
                <a:solidFill>
                  <a:srgbClr val="CE9178"/>
                </a:solidFill>
                <a:latin typeface="Consolas" panose="020B0609020204030204" pitchFamily="49" charset="0"/>
              </a:rPr>
              <a:t>'sunny'</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dirty="0" err="1">
                <a:solidFill>
                  <a:srgbClr val="9CDCFE"/>
                </a:solidFill>
                <a:latin typeface="Consolas" panose="020B0609020204030204" pitchFamily="49" charset="0"/>
              </a:rPr>
              <a:t>baggage</a:t>
            </a:r>
            <a:r>
              <a:rPr lang="en-US" altLang="ja-JP" dirty="0" err="1">
                <a:solidFill>
                  <a:srgbClr val="D4D4D4"/>
                </a:solidFill>
                <a:latin typeface="Consolas" panose="020B0609020204030204" pitchFamily="49" charset="0"/>
              </a:rPr>
              <a:t>.</a:t>
            </a:r>
            <a:r>
              <a:rPr lang="en-US" altLang="ja-JP" dirty="0" err="1">
                <a:solidFill>
                  <a:srgbClr val="DCDCAA"/>
                </a:solidFill>
                <a:latin typeface="Consolas" panose="020B0609020204030204" pitchFamily="49" charset="0"/>
              </a:rPr>
              <a:t>append</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'parasol'</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r>
            <a:br>
              <a:rPr lang="en-US" altLang="ja-JP" dirty="0">
                <a:solidFill>
                  <a:srgbClr val="D4D4D4"/>
                </a:solidFill>
                <a:latin typeface="Consolas" panose="020B0609020204030204" pitchFamily="49" charset="0"/>
              </a:rPr>
            </a:br>
            <a:r>
              <a:rPr lang="en-US" altLang="ja-JP" dirty="0">
                <a:solidFill>
                  <a:srgbClr val="D4D4D4"/>
                </a:solidFill>
                <a:latin typeface="Consolas" panose="020B0609020204030204" pitchFamily="49" charset="0"/>
              </a:rPr>
              <a:t>    </a:t>
            </a:r>
            <a:r>
              <a:rPr lang="en-US" altLang="ja-JP" dirty="0">
                <a:solidFill>
                  <a:srgbClr val="6A9955"/>
                </a:solidFill>
                <a:latin typeface="Consolas" panose="020B0609020204030204" pitchFamily="49" charset="0"/>
              </a:rPr>
              <a:t># </a:t>
            </a:r>
            <a:r>
              <a:rPr lang="ja-JP" altLang="en-US" dirty="0">
                <a:solidFill>
                  <a:srgbClr val="6A9955"/>
                </a:solidFill>
                <a:latin typeface="Consolas" panose="020B0609020204030204" pitchFamily="49" charset="0"/>
              </a:rPr>
              <a:t>戻り値として荷物を返す</a:t>
            </a:r>
            <a:endParaRPr lang="ja-JP" altLang="en-US" dirty="0">
              <a:solidFill>
                <a:srgbClr val="D4D4D4"/>
              </a:solidFill>
              <a:latin typeface="Consolas" panose="020B0609020204030204" pitchFamily="49" charset="0"/>
            </a:endParaRPr>
          </a:p>
          <a:p>
            <a:r>
              <a:rPr lang="ja-JP" altLang="en-US" dirty="0">
                <a:solidFill>
                  <a:srgbClr val="D4D4D4"/>
                </a:solidFill>
                <a:latin typeface="Consolas" panose="020B0609020204030204" pitchFamily="49" charset="0"/>
              </a:rPr>
              <a:t>    </a:t>
            </a:r>
            <a:r>
              <a:rPr lang="en-US" altLang="ja-JP" dirty="0">
                <a:solidFill>
                  <a:srgbClr val="C586C0"/>
                </a:solidFill>
                <a:latin typeface="Consolas" panose="020B0609020204030204" pitchFamily="49" charset="0"/>
              </a:rPr>
              <a:t>return</a:t>
            </a:r>
            <a:r>
              <a:rPr lang="en-US" altLang="ja-JP" dirty="0">
                <a:solidFill>
                  <a:srgbClr val="D4D4D4"/>
                </a:solidFill>
                <a:latin typeface="Consolas" panose="020B0609020204030204" pitchFamily="49" charset="0"/>
              </a:rPr>
              <a:t> </a:t>
            </a:r>
            <a:r>
              <a:rPr lang="en-US" altLang="ja-JP" dirty="0" smtClean="0">
                <a:solidFill>
                  <a:srgbClr val="9CDCFE"/>
                </a:solidFill>
                <a:latin typeface="Consolas" panose="020B0609020204030204" pitchFamily="49" charset="0"/>
              </a:rPr>
              <a:t>baggage</a:t>
            </a:r>
            <a:endParaRPr lang="en-US" altLang="ja-JP" dirty="0">
              <a:solidFill>
                <a:srgbClr val="D4D4D4"/>
              </a:solidFill>
              <a:latin typeface="Consolas" panose="020B0609020204030204" pitchFamily="49" charset="0"/>
            </a:endParaRPr>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2119542" y="1559927"/>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smtClean="0">
                <a:solidFill>
                  <a:schemeClr val="bg1"/>
                </a:solidFill>
                <a:ea typeface="Yu Gothic"/>
              </a:rPr>
              <a:t>関数で処理した結果を</a:t>
            </a:r>
            <a:r>
              <a:rPr lang="en-US" altLang="ja-JP" sz="2400" b="1" dirty="0" smtClean="0">
                <a:solidFill>
                  <a:schemeClr val="bg1"/>
                </a:solidFill>
                <a:ea typeface="Yu Gothic"/>
              </a:rPr>
              <a:t>return</a:t>
            </a:r>
            <a:r>
              <a:rPr lang="ja-JP" altLang="en-US" sz="2400" b="1" dirty="0" smtClean="0">
                <a:solidFill>
                  <a:schemeClr val="bg1"/>
                </a:solidFill>
                <a:ea typeface="Yu Gothic"/>
              </a:rPr>
              <a:t>文で戻り値を設定しよう</a:t>
            </a:r>
            <a:endParaRPr lang="ja-JP" sz="2400" b="1" dirty="0">
              <a:solidFill>
                <a:schemeClr val="bg1"/>
              </a:solidFill>
              <a:ea typeface="Yu Gothic"/>
            </a:endParaRPr>
          </a:p>
        </p:txBody>
      </p:sp>
      <p:sp>
        <p:nvSpPr>
          <p:cNvPr id="5" name="正方形/長方形 4"/>
          <p:cNvSpPr/>
          <p:nvPr/>
        </p:nvSpPr>
        <p:spPr>
          <a:xfrm>
            <a:off x="6994826" y="3544832"/>
            <a:ext cx="4549474" cy="21209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dirty="0" smtClean="0">
                <a:solidFill>
                  <a:srgbClr val="6A9955"/>
                </a:solidFill>
                <a:latin typeface="Consolas" panose="020B0609020204030204" pitchFamily="49" charset="0"/>
              </a:rPr>
              <a:t># </a:t>
            </a:r>
            <a:r>
              <a:rPr lang="ja-JP" altLang="en-US" dirty="0">
                <a:solidFill>
                  <a:srgbClr val="6A9955"/>
                </a:solidFill>
                <a:latin typeface="Consolas" panose="020B0609020204030204" pitchFamily="49" charset="0"/>
              </a:rPr>
              <a:t>関数を実行する</a:t>
            </a:r>
            <a:endParaRPr lang="ja-JP" altLang="en-US" dirty="0">
              <a:solidFill>
                <a:srgbClr val="D4D4D4"/>
              </a:solidFill>
              <a:latin typeface="Consolas" panose="020B0609020204030204" pitchFamily="49" charset="0"/>
            </a:endParaRPr>
          </a:p>
          <a:p>
            <a:r>
              <a:rPr lang="en-US" altLang="ja-JP" dirty="0">
                <a:solidFill>
                  <a:srgbClr val="9CDCFE"/>
                </a:solidFill>
                <a:latin typeface="Consolas" panose="020B0609020204030204" pitchFamily="49" charset="0"/>
              </a:rPr>
              <a:t>baggage</a:t>
            </a:r>
            <a:r>
              <a:rPr lang="en-US" altLang="ja-JP" dirty="0">
                <a:solidFill>
                  <a:srgbClr val="D4D4D4"/>
                </a:solidFill>
                <a:latin typeface="Consolas" panose="020B0609020204030204" pitchFamily="49" charset="0"/>
              </a:rPr>
              <a:t> = </a:t>
            </a:r>
            <a:r>
              <a:rPr lang="en-US" altLang="ja-JP" dirty="0" err="1">
                <a:solidFill>
                  <a:srgbClr val="DCDCAA"/>
                </a:solidFill>
                <a:latin typeface="Consolas" panose="020B0609020204030204" pitchFamily="49" charset="0"/>
              </a:rPr>
              <a:t>whichUmbrella</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'sunny'</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r>
            <a:br>
              <a:rPr lang="en-US" altLang="ja-JP" dirty="0">
                <a:solidFill>
                  <a:srgbClr val="D4D4D4"/>
                </a:solidFill>
                <a:latin typeface="Consolas" panose="020B0609020204030204" pitchFamily="49" charset="0"/>
              </a:rPr>
            </a:br>
            <a:r>
              <a:rPr lang="en-US" altLang="ja-JP" dirty="0">
                <a:solidFill>
                  <a:srgbClr val="DCDCAA"/>
                </a:solidFill>
                <a:latin typeface="Consolas" panose="020B0609020204030204" pitchFamily="49" charset="0"/>
              </a:rPr>
              <a:t>print</a:t>
            </a:r>
            <a:r>
              <a:rPr lang="en-US" altLang="ja-JP" dirty="0">
                <a:solidFill>
                  <a:srgbClr val="D4D4D4"/>
                </a:solidFill>
                <a:latin typeface="Consolas" panose="020B0609020204030204" pitchFamily="49" charset="0"/>
              </a:rPr>
              <a:t>(</a:t>
            </a:r>
            <a:r>
              <a:rPr lang="en-US" altLang="ja-JP" dirty="0">
                <a:solidFill>
                  <a:srgbClr val="9CDCFE"/>
                </a:solidFill>
                <a:latin typeface="Consolas" panose="020B0609020204030204" pitchFamily="49" charset="0"/>
              </a:rPr>
              <a:t>baggage</a:t>
            </a:r>
            <a:r>
              <a:rPr lang="en-US" altLang="ja-JP" dirty="0">
                <a:solidFill>
                  <a:srgbClr val="D4D4D4"/>
                </a:solidFill>
                <a:latin typeface="Consolas" panose="020B0609020204030204" pitchFamily="49" charset="0"/>
              </a:rPr>
              <a:t>)</a:t>
            </a:r>
          </a:p>
          <a:p>
            <a:endParaRPr lang="en-US" altLang="ja-JP" b="0" dirty="0">
              <a:solidFill>
                <a:srgbClr val="D4D4D4"/>
              </a:solidFill>
              <a:effectLst/>
              <a:latin typeface="Consolas" panose="020B0609020204030204" pitchFamily="49" charset="0"/>
            </a:endParaRPr>
          </a:p>
          <a:p>
            <a:r>
              <a:rPr lang="en-US" altLang="ja-JP" dirty="0">
                <a:solidFill>
                  <a:srgbClr val="FF0000"/>
                </a:solidFill>
                <a:latin typeface="Consolas" panose="020B0609020204030204" pitchFamily="49" charset="0"/>
              </a:rPr>
              <a:t>&gt;&gt;&gt;['wallet', 'parasol']</a:t>
            </a:r>
            <a:endParaRPr lang="en-US" altLang="ja-JP" dirty="0" smtClean="0">
              <a:solidFill>
                <a:srgbClr val="FF0000"/>
              </a:solidFill>
              <a:latin typeface="Consolas" panose="020B0609020204030204" pitchFamily="49" charset="0"/>
            </a:endParaRPr>
          </a:p>
        </p:txBody>
      </p:sp>
    </p:spTree>
    <p:extLst>
      <p:ext uri="{BB962C8B-B14F-4D97-AF65-F5344CB8AC3E}">
        <p14:creationId xmlns:p14="http://schemas.microsoft.com/office/powerpoint/2010/main" val="3699587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変数のスコープ</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2119542" y="1559927"/>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smtClean="0">
                <a:solidFill>
                  <a:schemeClr val="bg1"/>
                </a:solidFill>
                <a:ea typeface="Yu Gothic"/>
              </a:rPr>
              <a:t>関数の中で定義された変数：ローカル変数</a:t>
            </a:r>
            <a:endParaRPr lang="en-US" altLang="ja-JP" sz="2400" b="1" dirty="0" smtClean="0">
              <a:solidFill>
                <a:schemeClr val="bg1"/>
              </a:solidFill>
              <a:ea typeface="Yu Gothic"/>
            </a:endParaRPr>
          </a:p>
          <a:p>
            <a:pPr algn="ctr"/>
            <a:r>
              <a:rPr lang="ja-JP" altLang="en-US" sz="2400" b="1" dirty="0">
                <a:solidFill>
                  <a:schemeClr val="bg1"/>
                </a:solidFill>
                <a:ea typeface="Yu Gothic"/>
              </a:rPr>
              <a:t>関数</a:t>
            </a:r>
            <a:r>
              <a:rPr lang="ja-JP" altLang="en-US" sz="2400" b="1" dirty="0" smtClean="0">
                <a:solidFill>
                  <a:schemeClr val="bg1"/>
                </a:solidFill>
                <a:ea typeface="Yu Gothic"/>
              </a:rPr>
              <a:t>の外で定義された変数：グローバル変数</a:t>
            </a:r>
            <a:endParaRPr lang="ja-JP" sz="2400" b="1" dirty="0">
              <a:solidFill>
                <a:schemeClr val="bg1"/>
              </a:solidFill>
              <a:ea typeface="Yu Gothic"/>
            </a:endParaRPr>
          </a:p>
        </p:txBody>
      </p:sp>
      <p:sp>
        <p:nvSpPr>
          <p:cNvPr id="6" name="正方形/長方形 5"/>
          <p:cNvSpPr/>
          <p:nvPr/>
        </p:nvSpPr>
        <p:spPr>
          <a:xfrm>
            <a:off x="606726" y="2644667"/>
            <a:ext cx="5362274" cy="3581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sz="2400" dirty="0">
                <a:solidFill>
                  <a:srgbClr val="6A9955"/>
                </a:solidFill>
                <a:latin typeface="Consolas" panose="020B0609020204030204" pitchFamily="49" charset="0"/>
              </a:rPr>
              <a:t>#</a:t>
            </a:r>
            <a:r>
              <a:rPr lang="ja-JP" altLang="en-US" sz="2400" dirty="0">
                <a:solidFill>
                  <a:srgbClr val="6A9955"/>
                </a:solidFill>
                <a:latin typeface="Consolas" panose="020B0609020204030204" pitchFamily="49" charset="0"/>
              </a:rPr>
              <a:t>グローバル変数</a:t>
            </a:r>
            <a:r>
              <a:rPr lang="ja-JP" altLang="en-US" sz="2400" dirty="0" smtClean="0">
                <a:solidFill>
                  <a:srgbClr val="6A9955"/>
                </a:solidFill>
                <a:latin typeface="Consolas" panose="020B0609020204030204" pitchFamily="49" charset="0"/>
              </a:rPr>
              <a:t>を設定</a:t>
            </a:r>
            <a:r>
              <a:rPr lang="en-US" altLang="ja-JP" sz="2400" dirty="0" smtClean="0">
                <a:solidFill>
                  <a:srgbClr val="6A9955"/>
                </a:solidFill>
                <a:latin typeface="Consolas" panose="020B0609020204030204" pitchFamily="49" charset="0"/>
              </a:rPr>
              <a:t>(global.py)</a:t>
            </a:r>
            <a:endParaRPr lang="en-US" altLang="ja-JP" sz="2400" dirty="0" smtClean="0">
              <a:solidFill>
                <a:srgbClr val="9CDCFE"/>
              </a:solidFill>
              <a:latin typeface="Consolas" panose="020B0609020204030204" pitchFamily="49" charset="0"/>
            </a:endParaRPr>
          </a:p>
          <a:p>
            <a:r>
              <a:rPr lang="en-US" altLang="ja-JP" sz="2400" dirty="0" err="1" smtClean="0">
                <a:solidFill>
                  <a:srgbClr val="9CDCFE"/>
                </a:solidFill>
                <a:latin typeface="Consolas" panose="020B0609020204030204" pitchFamily="49" charset="0"/>
              </a:rPr>
              <a:t>global_var</a:t>
            </a:r>
            <a:r>
              <a:rPr lang="en-US" altLang="ja-JP" sz="2400" dirty="0" smtClean="0">
                <a:solidFill>
                  <a:srgbClr val="D4D4D4"/>
                </a:solidFill>
                <a:latin typeface="Consolas" panose="020B0609020204030204" pitchFamily="49" charset="0"/>
              </a:rPr>
              <a:t> </a:t>
            </a:r>
            <a:r>
              <a:rPr lang="en-US" altLang="ja-JP" sz="2400" dirty="0">
                <a:solidFill>
                  <a:srgbClr val="D4D4D4"/>
                </a:solidFill>
                <a:latin typeface="Consolas" panose="020B0609020204030204" pitchFamily="49" charset="0"/>
              </a:rPr>
              <a:t>= </a:t>
            </a:r>
            <a:r>
              <a:rPr lang="en-US" altLang="ja-JP" sz="2400" dirty="0">
                <a:solidFill>
                  <a:srgbClr val="CE9178"/>
                </a:solidFill>
                <a:latin typeface="Consolas" panose="020B0609020204030204" pitchFamily="49" charset="0"/>
              </a:rPr>
              <a:t>"Global </a:t>
            </a:r>
            <a:r>
              <a:rPr lang="en-US" altLang="ja-JP" sz="2400" dirty="0" err="1">
                <a:solidFill>
                  <a:srgbClr val="CE9178"/>
                </a:solidFill>
                <a:latin typeface="Consolas" panose="020B0609020204030204" pitchFamily="49" charset="0"/>
              </a:rPr>
              <a:t>Varibale</a:t>
            </a:r>
            <a:r>
              <a:rPr lang="en-US" altLang="ja-JP" sz="2400" dirty="0">
                <a:solidFill>
                  <a:srgbClr val="CE9178"/>
                </a:solidFill>
                <a:latin typeface="Consolas" panose="020B0609020204030204" pitchFamily="49" charset="0"/>
              </a:rPr>
              <a:t>"</a:t>
            </a:r>
            <a:endParaRPr lang="en-US" altLang="ja-JP" sz="2400" dirty="0">
              <a:solidFill>
                <a:srgbClr val="D4D4D4"/>
              </a:solidFill>
              <a:latin typeface="Consolas" panose="020B0609020204030204" pitchFamily="49" charset="0"/>
            </a:endParaRPr>
          </a:p>
          <a:p>
            <a:r>
              <a:rPr lang="en-US" altLang="ja-JP" sz="2400" dirty="0" err="1">
                <a:solidFill>
                  <a:srgbClr val="569CD6"/>
                </a:solidFill>
                <a:latin typeface="Consolas" panose="020B0609020204030204" pitchFamily="49" charset="0"/>
              </a:rPr>
              <a:t>def</a:t>
            </a:r>
            <a:r>
              <a:rPr lang="en-US" altLang="ja-JP" sz="2400" dirty="0">
                <a:solidFill>
                  <a:srgbClr val="D4D4D4"/>
                </a:solidFill>
                <a:latin typeface="Consolas" panose="020B0609020204030204" pitchFamily="49" charset="0"/>
              </a:rPr>
              <a:t> </a:t>
            </a:r>
            <a:r>
              <a:rPr lang="en-US" altLang="ja-JP" sz="2400" dirty="0" err="1">
                <a:solidFill>
                  <a:srgbClr val="DCDCAA"/>
                </a:solidFill>
                <a:latin typeface="Consolas" panose="020B0609020204030204" pitchFamily="49" charset="0"/>
              </a:rPr>
              <a:t>get_global</a:t>
            </a:r>
            <a:r>
              <a:rPr lang="en-US" altLang="ja-JP" sz="2400" dirty="0">
                <a:solidFill>
                  <a:srgbClr val="D4D4D4"/>
                </a:solidFill>
                <a:latin typeface="Consolas" panose="020B0609020204030204" pitchFamily="49" charset="0"/>
              </a:rPr>
              <a:t>():</a:t>
            </a:r>
          </a:p>
          <a:p>
            <a:r>
              <a:rPr lang="en-US" altLang="ja-JP" sz="2400" dirty="0">
                <a:solidFill>
                  <a:srgbClr val="D4D4D4"/>
                </a:solidFill>
                <a:latin typeface="Consolas" panose="020B0609020204030204" pitchFamily="49" charset="0"/>
              </a:rPr>
              <a:t>    </a:t>
            </a:r>
            <a:r>
              <a:rPr lang="en-US" altLang="ja-JP" sz="2400" dirty="0" err="1">
                <a:solidFill>
                  <a:srgbClr val="9CDCFE"/>
                </a:solidFill>
                <a:latin typeface="Consolas" panose="020B0609020204030204" pitchFamily="49" charset="0"/>
              </a:rPr>
              <a:t>local_var</a:t>
            </a:r>
            <a:r>
              <a:rPr lang="en-US" altLang="ja-JP" sz="2400" dirty="0">
                <a:solidFill>
                  <a:srgbClr val="D4D4D4"/>
                </a:solidFill>
                <a:latin typeface="Consolas" panose="020B0609020204030204" pitchFamily="49" charset="0"/>
              </a:rPr>
              <a:t> = </a:t>
            </a:r>
            <a:r>
              <a:rPr lang="en-US" altLang="ja-JP" sz="2400" dirty="0" err="1">
                <a:solidFill>
                  <a:srgbClr val="9CDCFE"/>
                </a:solidFill>
                <a:latin typeface="Consolas" panose="020B0609020204030204" pitchFamily="49" charset="0"/>
              </a:rPr>
              <a:t>global_var</a:t>
            </a:r>
            <a:endParaRPr lang="en-US" altLang="ja-JP" sz="2400" dirty="0">
              <a:solidFill>
                <a:srgbClr val="D4D4D4"/>
              </a:solidFill>
              <a:latin typeface="Consolas" panose="020B0609020204030204" pitchFamily="49" charset="0"/>
            </a:endParaRPr>
          </a:p>
          <a:p>
            <a:r>
              <a:rPr lang="en-US" altLang="ja-JP" sz="2400" dirty="0">
                <a:solidFill>
                  <a:srgbClr val="D4D4D4"/>
                </a:solidFill>
                <a:latin typeface="Consolas" panose="020B0609020204030204" pitchFamily="49" charset="0"/>
              </a:rPr>
              <a:t>    </a:t>
            </a:r>
            <a:r>
              <a:rPr lang="en-US" altLang="ja-JP" sz="2400" dirty="0">
                <a:solidFill>
                  <a:srgbClr val="C586C0"/>
                </a:solidFill>
                <a:latin typeface="Consolas" panose="020B0609020204030204" pitchFamily="49" charset="0"/>
              </a:rPr>
              <a:t>return</a:t>
            </a:r>
            <a:r>
              <a:rPr lang="en-US" altLang="ja-JP" sz="2400" dirty="0">
                <a:solidFill>
                  <a:srgbClr val="D4D4D4"/>
                </a:solidFill>
                <a:latin typeface="Consolas" panose="020B0609020204030204" pitchFamily="49" charset="0"/>
              </a:rPr>
              <a:t> </a:t>
            </a:r>
            <a:r>
              <a:rPr lang="en-US" altLang="ja-JP" sz="2400" dirty="0" err="1">
                <a:solidFill>
                  <a:srgbClr val="9CDCFE"/>
                </a:solidFill>
                <a:latin typeface="Consolas" panose="020B0609020204030204" pitchFamily="49" charset="0"/>
              </a:rPr>
              <a:t>local_var</a:t>
            </a:r>
            <a:endParaRPr lang="en-US" altLang="ja-JP" sz="2400" dirty="0">
              <a:solidFill>
                <a:srgbClr val="D4D4D4"/>
              </a:solidFill>
              <a:latin typeface="Consolas" panose="020B0609020204030204" pitchFamily="49" charset="0"/>
            </a:endParaRPr>
          </a:p>
          <a:p>
            <a:r>
              <a:rPr lang="en-US" altLang="ja-JP" sz="2400" dirty="0">
                <a:solidFill>
                  <a:srgbClr val="DCDCAA"/>
                </a:solidFill>
                <a:latin typeface="Consolas" panose="020B0609020204030204" pitchFamily="49" charset="0"/>
              </a:rPr>
              <a:t>print</a:t>
            </a:r>
            <a:r>
              <a:rPr lang="en-US" altLang="ja-JP" sz="2400" dirty="0">
                <a:solidFill>
                  <a:srgbClr val="D4D4D4"/>
                </a:solidFill>
                <a:latin typeface="Consolas" panose="020B0609020204030204" pitchFamily="49" charset="0"/>
              </a:rPr>
              <a:t>(</a:t>
            </a:r>
            <a:r>
              <a:rPr lang="en-US" altLang="ja-JP" sz="2400" dirty="0" err="1">
                <a:solidFill>
                  <a:srgbClr val="DCDCAA"/>
                </a:solidFill>
                <a:latin typeface="Consolas" panose="020B0609020204030204" pitchFamily="49" charset="0"/>
              </a:rPr>
              <a:t>get_global</a:t>
            </a:r>
            <a:r>
              <a:rPr lang="en-US" altLang="ja-JP" sz="2400" dirty="0">
                <a:solidFill>
                  <a:srgbClr val="D4D4D4"/>
                </a:solidFill>
                <a:latin typeface="Consolas" panose="020B0609020204030204" pitchFamily="49" charset="0"/>
              </a:rPr>
              <a:t>())</a:t>
            </a:r>
          </a:p>
          <a:p>
            <a:r>
              <a:rPr lang="en-US" altLang="ja-JP" sz="2400" dirty="0">
                <a:solidFill>
                  <a:srgbClr val="D4D4D4"/>
                </a:solidFill>
                <a:latin typeface="Consolas" panose="020B0609020204030204" pitchFamily="49" charset="0"/>
              </a:rPr>
              <a:t/>
            </a:r>
            <a:br>
              <a:rPr lang="en-US" altLang="ja-JP" sz="2400" dirty="0">
                <a:solidFill>
                  <a:srgbClr val="D4D4D4"/>
                </a:solidFill>
                <a:latin typeface="Consolas" panose="020B0609020204030204" pitchFamily="49" charset="0"/>
              </a:rPr>
            </a:br>
            <a:r>
              <a:rPr lang="en-US" altLang="ja-JP" sz="2400" dirty="0">
                <a:solidFill>
                  <a:srgbClr val="FF0000"/>
                </a:solidFill>
                <a:latin typeface="Consolas" panose="020B0609020204030204" pitchFamily="49" charset="0"/>
              </a:rPr>
              <a:t>&gt;&gt;&gt;Global </a:t>
            </a:r>
            <a:r>
              <a:rPr lang="en-US" altLang="ja-JP" sz="2400" dirty="0" err="1">
                <a:solidFill>
                  <a:srgbClr val="FF0000"/>
                </a:solidFill>
                <a:latin typeface="Consolas" panose="020B0609020204030204" pitchFamily="49" charset="0"/>
              </a:rPr>
              <a:t>Varibale</a:t>
            </a:r>
            <a:endParaRPr lang="en-US" altLang="ja-JP" sz="2400" dirty="0" smtClean="0">
              <a:solidFill>
                <a:srgbClr val="FF0000"/>
              </a:solidFill>
              <a:latin typeface="Consolas" panose="020B0609020204030204" pitchFamily="49" charset="0"/>
            </a:endParaRPr>
          </a:p>
        </p:txBody>
      </p:sp>
      <p:sp>
        <p:nvSpPr>
          <p:cNvPr id="7" name="正方形/長方形 6"/>
          <p:cNvSpPr/>
          <p:nvPr/>
        </p:nvSpPr>
        <p:spPr>
          <a:xfrm>
            <a:off x="6245526" y="2644667"/>
            <a:ext cx="5654374" cy="3581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sz="2400" dirty="0" smtClean="0">
                <a:solidFill>
                  <a:srgbClr val="6A9955"/>
                </a:solidFill>
                <a:latin typeface="Consolas" panose="020B0609020204030204" pitchFamily="49" charset="0"/>
              </a:rPr>
              <a:t>#</a:t>
            </a:r>
            <a:r>
              <a:rPr lang="ja-JP" altLang="en-US" sz="2400" dirty="0">
                <a:solidFill>
                  <a:srgbClr val="6A9955"/>
                </a:solidFill>
                <a:latin typeface="Consolas" panose="020B0609020204030204" pitchFamily="49" charset="0"/>
              </a:rPr>
              <a:t>ローカル</a:t>
            </a:r>
            <a:r>
              <a:rPr lang="ja-JP" altLang="en-US" sz="2400" dirty="0" smtClean="0">
                <a:solidFill>
                  <a:srgbClr val="6A9955"/>
                </a:solidFill>
                <a:latin typeface="Consolas" panose="020B0609020204030204" pitchFamily="49" charset="0"/>
              </a:rPr>
              <a:t>変数を設定</a:t>
            </a:r>
            <a:r>
              <a:rPr lang="en-US" altLang="ja-JP" sz="2400" dirty="0" smtClean="0">
                <a:solidFill>
                  <a:srgbClr val="6A9955"/>
                </a:solidFill>
                <a:latin typeface="Consolas" panose="020B0609020204030204" pitchFamily="49" charset="0"/>
              </a:rPr>
              <a:t>(local.py)</a:t>
            </a:r>
            <a:endParaRPr lang="en-US" altLang="ja-JP" sz="2400" dirty="0">
              <a:solidFill>
                <a:srgbClr val="9CDCFE"/>
              </a:solidFill>
              <a:latin typeface="Consolas" panose="020B0609020204030204" pitchFamily="49" charset="0"/>
            </a:endParaRPr>
          </a:p>
          <a:p>
            <a:r>
              <a:rPr lang="en-US" altLang="ja-JP" sz="2400" dirty="0" err="1" smtClean="0">
                <a:solidFill>
                  <a:srgbClr val="569CD6"/>
                </a:solidFill>
                <a:latin typeface="Consolas" panose="020B0609020204030204" pitchFamily="49" charset="0"/>
              </a:rPr>
              <a:t>def</a:t>
            </a:r>
            <a:r>
              <a:rPr lang="en-US" altLang="ja-JP" sz="2400" dirty="0" smtClean="0">
                <a:solidFill>
                  <a:srgbClr val="D4D4D4"/>
                </a:solidFill>
                <a:latin typeface="Consolas" panose="020B0609020204030204" pitchFamily="49" charset="0"/>
              </a:rPr>
              <a:t> </a:t>
            </a:r>
            <a:r>
              <a:rPr lang="en-US" altLang="ja-JP" sz="2400" dirty="0" err="1">
                <a:solidFill>
                  <a:srgbClr val="DCDCAA"/>
                </a:solidFill>
                <a:latin typeface="Consolas" panose="020B0609020204030204" pitchFamily="49" charset="0"/>
              </a:rPr>
              <a:t>get_global</a:t>
            </a:r>
            <a:r>
              <a:rPr lang="en-US" altLang="ja-JP" sz="2400" dirty="0">
                <a:solidFill>
                  <a:srgbClr val="D4D4D4"/>
                </a:solidFill>
                <a:latin typeface="Consolas" panose="020B0609020204030204" pitchFamily="49" charset="0"/>
              </a:rPr>
              <a:t>():</a:t>
            </a:r>
          </a:p>
          <a:p>
            <a:r>
              <a:rPr lang="en-US" altLang="ja-JP" sz="2400" dirty="0">
                <a:solidFill>
                  <a:srgbClr val="D4D4D4"/>
                </a:solidFill>
                <a:latin typeface="Consolas" panose="020B0609020204030204" pitchFamily="49" charset="0"/>
              </a:rPr>
              <a:t>    </a:t>
            </a:r>
            <a:r>
              <a:rPr lang="en-US" altLang="ja-JP" sz="2400" dirty="0" err="1">
                <a:solidFill>
                  <a:srgbClr val="9CDCFE"/>
                </a:solidFill>
                <a:latin typeface="Consolas" panose="020B0609020204030204" pitchFamily="49" charset="0"/>
              </a:rPr>
              <a:t>local_var</a:t>
            </a:r>
            <a:r>
              <a:rPr lang="en-US" altLang="ja-JP" sz="2400" dirty="0">
                <a:solidFill>
                  <a:srgbClr val="D4D4D4"/>
                </a:solidFill>
                <a:latin typeface="Consolas" panose="020B0609020204030204" pitchFamily="49" charset="0"/>
              </a:rPr>
              <a:t>= </a:t>
            </a:r>
            <a:r>
              <a:rPr lang="en-US" altLang="ja-JP" sz="2400" dirty="0">
                <a:solidFill>
                  <a:srgbClr val="CE9178"/>
                </a:solidFill>
                <a:latin typeface="Consolas" panose="020B0609020204030204" pitchFamily="49" charset="0"/>
              </a:rPr>
              <a:t>"Local Variable"</a:t>
            </a:r>
            <a:endParaRPr lang="en-US" altLang="ja-JP" sz="2400" dirty="0">
              <a:solidFill>
                <a:srgbClr val="D4D4D4"/>
              </a:solidFill>
              <a:latin typeface="Consolas" panose="020B0609020204030204" pitchFamily="49" charset="0"/>
            </a:endParaRPr>
          </a:p>
          <a:p>
            <a:r>
              <a:rPr lang="en-US" altLang="ja-JP" sz="2400" dirty="0">
                <a:solidFill>
                  <a:srgbClr val="D4D4D4"/>
                </a:solidFill>
                <a:latin typeface="Consolas" panose="020B0609020204030204" pitchFamily="49" charset="0"/>
              </a:rPr>
              <a:t>    </a:t>
            </a:r>
            <a:r>
              <a:rPr lang="en-US" altLang="ja-JP" sz="2400" dirty="0">
                <a:solidFill>
                  <a:srgbClr val="C586C0"/>
                </a:solidFill>
                <a:latin typeface="Consolas" panose="020B0609020204030204" pitchFamily="49" charset="0"/>
              </a:rPr>
              <a:t>return</a:t>
            </a:r>
            <a:r>
              <a:rPr lang="en-US" altLang="ja-JP" sz="2400" dirty="0">
                <a:solidFill>
                  <a:srgbClr val="D4D4D4"/>
                </a:solidFill>
                <a:latin typeface="Consolas" panose="020B0609020204030204" pitchFamily="49" charset="0"/>
              </a:rPr>
              <a:t> </a:t>
            </a:r>
            <a:r>
              <a:rPr lang="en-US" altLang="ja-JP" sz="2400" dirty="0" err="1">
                <a:solidFill>
                  <a:srgbClr val="9CDCFE"/>
                </a:solidFill>
                <a:latin typeface="Consolas" panose="020B0609020204030204" pitchFamily="49" charset="0"/>
              </a:rPr>
              <a:t>local_var</a:t>
            </a:r>
            <a:endParaRPr lang="en-US" altLang="ja-JP" sz="2400" dirty="0">
              <a:solidFill>
                <a:srgbClr val="D4D4D4"/>
              </a:solidFill>
              <a:latin typeface="Consolas" panose="020B0609020204030204" pitchFamily="49" charset="0"/>
            </a:endParaRPr>
          </a:p>
          <a:p>
            <a:r>
              <a:rPr lang="en-US" altLang="ja-JP" sz="2400" dirty="0">
                <a:solidFill>
                  <a:srgbClr val="D4D4D4"/>
                </a:solidFill>
                <a:latin typeface="Consolas" panose="020B0609020204030204" pitchFamily="49" charset="0"/>
              </a:rPr>
              <a:t/>
            </a:r>
            <a:br>
              <a:rPr lang="en-US" altLang="ja-JP" sz="2400" dirty="0">
                <a:solidFill>
                  <a:srgbClr val="D4D4D4"/>
                </a:solidFill>
                <a:latin typeface="Consolas" panose="020B0609020204030204" pitchFamily="49" charset="0"/>
              </a:rPr>
            </a:br>
            <a:r>
              <a:rPr lang="en-US" altLang="ja-JP" sz="2400" dirty="0">
                <a:solidFill>
                  <a:srgbClr val="DCDCAA"/>
                </a:solidFill>
                <a:latin typeface="Consolas" panose="020B0609020204030204" pitchFamily="49" charset="0"/>
              </a:rPr>
              <a:t>print</a:t>
            </a:r>
            <a:r>
              <a:rPr lang="en-US" altLang="ja-JP" sz="2400" dirty="0">
                <a:solidFill>
                  <a:srgbClr val="D4D4D4"/>
                </a:solidFill>
                <a:latin typeface="Consolas" panose="020B0609020204030204" pitchFamily="49" charset="0"/>
              </a:rPr>
              <a:t>(</a:t>
            </a:r>
            <a:r>
              <a:rPr lang="en-US" altLang="ja-JP" sz="2400" dirty="0" err="1">
                <a:solidFill>
                  <a:srgbClr val="DCDCAA"/>
                </a:solidFill>
                <a:latin typeface="Consolas" panose="020B0609020204030204" pitchFamily="49" charset="0"/>
              </a:rPr>
              <a:t>get_global</a:t>
            </a:r>
            <a:r>
              <a:rPr lang="en-US" altLang="ja-JP" sz="2400" dirty="0">
                <a:solidFill>
                  <a:srgbClr val="D4D4D4"/>
                </a:solidFill>
                <a:latin typeface="Consolas" panose="020B0609020204030204" pitchFamily="49" charset="0"/>
              </a:rPr>
              <a:t>()) </a:t>
            </a:r>
          </a:p>
          <a:p>
            <a:r>
              <a:rPr lang="en-US" altLang="ja-JP" sz="2400" dirty="0">
                <a:solidFill>
                  <a:srgbClr val="D4D4D4"/>
                </a:solidFill>
                <a:latin typeface="Consolas" panose="020B0609020204030204" pitchFamily="49" charset="0"/>
              </a:rPr>
              <a:t/>
            </a:r>
            <a:br>
              <a:rPr lang="en-US" altLang="ja-JP" sz="2400" dirty="0">
                <a:solidFill>
                  <a:srgbClr val="D4D4D4"/>
                </a:solidFill>
                <a:latin typeface="Consolas" panose="020B0609020204030204" pitchFamily="49" charset="0"/>
              </a:rPr>
            </a:br>
            <a:r>
              <a:rPr lang="en-US" altLang="ja-JP" sz="2400" dirty="0" smtClean="0">
                <a:solidFill>
                  <a:srgbClr val="FF0000"/>
                </a:solidFill>
                <a:latin typeface="Consolas" panose="020B0609020204030204" pitchFamily="49" charset="0"/>
              </a:rPr>
              <a:t>&gt;&gt;&gt;Local </a:t>
            </a:r>
            <a:r>
              <a:rPr lang="en-US" altLang="ja-JP" sz="2400" dirty="0" err="1">
                <a:solidFill>
                  <a:srgbClr val="FF0000"/>
                </a:solidFill>
                <a:latin typeface="Consolas" panose="020B0609020204030204" pitchFamily="49" charset="0"/>
              </a:rPr>
              <a:t>Varibale</a:t>
            </a:r>
            <a:endParaRPr lang="en-US" altLang="ja-JP" sz="2400" dirty="0" smtClean="0">
              <a:solidFill>
                <a:srgbClr val="FF0000"/>
              </a:solidFill>
              <a:latin typeface="Consolas" panose="020B0609020204030204" pitchFamily="49" charset="0"/>
            </a:endParaRPr>
          </a:p>
        </p:txBody>
      </p:sp>
    </p:spTree>
    <p:extLst>
      <p:ext uri="{BB962C8B-B14F-4D97-AF65-F5344CB8AC3E}">
        <p14:creationId xmlns:p14="http://schemas.microsoft.com/office/powerpoint/2010/main" val="2057908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引数の種類</a:t>
            </a:r>
            <a:r>
              <a:rPr kumimoji="1" lang="en-US" altLang="ja-JP" dirty="0" smtClean="0"/>
              <a:t>(</a:t>
            </a:r>
            <a:r>
              <a:rPr kumimoji="1" lang="ja-JP" altLang="en-US" dirty="0"/>
              <a:t>位置</a:t>
            </a:r>
            <a:r>
              <a:rPr kumimoji="1" lang="ja-JP" altLang="en-US" dirty="0" smtClean="0"/>
              <a:t>引数</a:t>
            </a:r>
            <a:r>
              <a:rPr kumimoji="1" lang="en-US" altLang="ja-JP" dirty="0" smtClean="0"/>
              <a:t>)</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2119542" y="1559927"/>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latin typeface="Yu Gothic" panose="020B0400000000000000" pitchFamily="50" charset="-128"/>
                <a:ea typeface="Yu Gothic" panose="020B0400000000000000" pitchFamily="50" charset="-128"/>
              </a:rPr>
              <a:t>キーワードを指定した位置が処理に関係する</a:t>
            </a:r>
            <a:endParaRPr lang="ja-JP" sz="2400" b="1" dirty="0">
              <a:solidFill>
                <a:schemeClr val="bg1"/>
              </a:solidFill>
              <a:ea typeface="Yu Gothic"/>
            </a:endParaRPr>
          </a:p>
        </p:txBody>
      </p:sp>
      <p:sp>
        <p:nvSpPr>
          <p:cNvPr id="7" name="正方形/長方形 6"/>
          <p:cNvSpPr/>
          <p:nvPr/>
        </p:nvSpPr>
        <p:spPr>
          <a:xfrm>
            <a:off x="1737744" y="2499565"/>
            <a:ext cx="8774263" cy="42133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sz="2400" dirty="0" smtClean="0">
                <a:solidFill>
                  <a:srgbClr val="6A9955"/>
                </a:solidFill>
                <a:latin typeface="Consolas" panose="020B0609020204030204" pitchFamily="49" charset="0"/>
              </a:rPr>
              <a:t>#</a:t>
            </a:r>
            <a:r>
              <a:rPr lang="ja-JP" altLang="en-US" sz="2400" dirty="0" smtClean="0">
                <a:solidFill>
                  <a:srgbClr val="6A9955"/>
                </a:solidFill>
                <a:latin typeface="Consolas" panose="020B0609020204030204" pitchFamily="49" charset="0"/>
              </a:rPr>
              <a:t>位置引数を持った関数を定義</a:t>
            </a:r>
            <a:r>
              <a:rPr lang="en-US" altLang="ja-JP" sz="2400" dirty="0">
                <a:solidFill>
                  <a:srgbClr val="6A9955"/>
                </a:solidFill>
                <a:latin typeface="Consolas" panose="020B0609020204030204" pitchFamily="49" charset="0"/>
              </a:rPr>
              <a:t>(positional_arguments.py</a:t>
            </a:r>
            <a:r>
              <a:rPr lang="en-US" altLang="ja-JP" sz="2400" dirty="0" smtClean="0">
                <a:solidFill>
                  <a:srgbClr val="6A9955"/>
                </a:solidFill>
                <a:latin typeface="Consolas" panose="020B0609020204030204" pitchFamily="49" charset="0"/>
              </a:rPr>
              <a:t>)</a:t>
            </a:r>
            <a:endParaRPr lang="en-US" altLang="ja-JP" sz="2400" dirty="0">
              <a:solidFill>
                <a:srgbClr val="9CDCFE"/>
              </a:solidFill>
              <a:latin typeface="Consolas" panose="020B0609020204030204" pitchFamily="49" charset="0"/>
            </a:endParaRPr>
          </a:p>
          <a:p>
            <a:r>
              <a:rPr lang="en-US" altLang="ja-JP" sz="2400" dirty="0" err="1">
                <a:solidFill>
                  <a:srgbClr val="569CD6"/>
                </a:solidFill>
                <a:latin typeface="Consolas" panose="020B0609020204030204" pitchFamily="49" charset="0"/>
              </a:rPr>
              <a:t>def</a:t>
            </a:r>
            <a:r>
              <a:rPr lang="ja-JP" altLang="en-US" sz="2400" dirty="0">
                <a:solidFill>
                  <a:srgbClr val="D4D4D4"/>
                </a:solidFill>
                <a:latin typeface="Consolas" panose="020B0609020204030204" pitchFamily="49" charset="0"/>
              </a:rPr>
              <a:t> </a:t>
            </a:r>
            <a:r>
              <a:rPr lang="en-US" altLang="ja-JP" sz="2400" dirty="0" err="1">
                <a:solidFill>
                  <a:srgbClr val="DCDCAA"/>
                </a:solidFill>
                <a:latin typeface="Consolas" panose="020B0609020204030204" pitchFamily="49" charset="0"/>
              </a:rPr>
              <a:t>dinner_menu</a:t>
            </a:r>
            <a:r>
              <a:rPr lang="en-US" altLang="ja-JP" sz="2400" dirty="0">
                <a:solidFill>
                  <a:srgbClr val="D4D4D4"/>
                </a:solidFill>
                <a:latin typeface="Consolas" panose="020B0609020204030204" pitchFamily="49" charset="0"/>
              </a:rPr>
              <a:t>(</a:t>
            </a:r>
            <a:r>
              <a:rPr lang="en-US" altLang="ja-JP" sz="2400" dirty="0">
                <a:solidFill>
                  <a:srgbClr val="9CDCFE"/>
                </a:solidFill>
                <a:latin typeface="Consolas" panose="020B0609020204030204" pitchFamily="49" charset="0"/>
              </a:rPr>
              <a:t>food</a:t>
            </a:r>
            <a:r>
              <a:rPr lang="en-US" altLang="ja-JP" sz="2400" dirty="0">
                <a:solidFill>
                  <a:srgbClr val="D4D4D4"/>
                </a:solidFill>
                <a:latin typeface="Consolas" panose="020B0609020204030204" pitchFamily="49" charset="0"/>
              </a:rPr>
              <a:t>, </a:t>
            </a:r>
            <a:r>
              <a:rPr lang="en-US" altLang="ja-JP" sz="2400" dirty="0">
                <a:solidFill>
                  <a:srgbClr val="9CDCFE"/>
                </a:solidFill>
                <a:latin typeface="Consolas" panose="020B0609020204030204" pitchFamily="49" charset="0"/>
              </a:rPr>
              <a:t>drink</a:t>
            </a:r>
            <a:r>
              <a:rPr lang="en-US" altLang="ja-JP" sz="2400" dirty="0">
                <a:solidFill>
                  <a:srgbClr val="D4D4D4"/>
                </a:solidFill>
                <a:latin typeface="Consolas" panose="020B0609020204030204" pitchFamily="49" charset="0"/>
              </a:rPr>
              <a:t>, </a:t>
            </a:r>
            <a:r>
              <a:rPr lang="en-US" altLang="ja-JP" sz="2400" dirty="0">
                <a:solidFill>
                  <a:srgbClr val="9CDCFE"/>
                </a:solidFill>
                <a:latin typeface="Consolas" panose="020B0609020204030204" pitchFamily="49" charset="0"/>
              </a:rPr>
              <a:t>dessert</a:t>
            </a:r>
            <a:r>
              <a:rPr lang="en-US" altLang="ja-JP" sz="2400" dirty="0">
                <a:solidFill>
                  <a:srgbClr val="D4D4D4"/>
                </a:solidFill>
                <a:latin typeface="Consolas" panose="020B0609020204030204" pitchFamily="49" charset="0"/>
              </a:rPr>
              <a:t>):</a:t>
            </a:r>
          </a:p>
          <a:p>
            <a:r>
              <a:rPr lang="en-US" altLang="ja-JP" sz="2400" dirty="0">
                <a:solidFill>
                  <a:srgbClr val="D4D4D4"/>
                </a:solidFill>
                <a:latin typeface="Consolas" panose="020B0609020204030204" pitchFamily="49" charset="0"/>
              </a:rPr>
              <a:t>    </a:t>
            </a:r>
            <a:r>
              <a:rPr lang="en-US" altLang="ja-JP" sz="2400" dirty="0">
                <a:solidFill>
                  <a:srgbClr val="DCDCAA"/>
                </a:solidFill>
                <a:latin typeface="Consolas" panose="020B0609020204030204" pitchFamily="49" charset="0"/>
              </a:rPr>
              <a:t>print</a:t>
            </a:r>
            <a:r>
              <a:rPr lang="en-US" altLang="ja-JP" sz="2400" dirty="0">
                <a:solidFill>
                  <a:srgbClr val="D4D4D4"/>
                </a:solidFill>
                <a:latin typeface="Consolas" panose="020B0609020204030204" pitchFamily="49" charset="0"/>
              </a:rPr>
              <a:t>(</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夕食は</a:t>
            </a:r>
            <a:r>
              <a:rPr lang="en-US" altLang="ja-JP" sz="2400" dirty="0">
                <a:solidFill>
                  <a:srgbClr val="CE9178"/>
                </a:solidFill>
                <a:latin typeface="Consolas" panose="020B0609020204030204" pitchFamily="49" charset="0"/>
              </a:rPr>
              <a:t>"</a:t>
            </a:r>
            <a:r>
              <a:rPr lang="ja-JP" altLang="en-US" sz="2400" dirty="0">
                <a:solidFill>
                  <a:srgbClr val="D4D4D4"/>
                </a:solidFill>
                <a:latin typeface="Consolas" panose="020B0609020204030204" pitchFamily="49" charset="0"/>
              </a:rPr>
              <a:t> </a:t>
            </a:r>
            <a:r>
              <a:rPr lang="en-US" altLang="ja-JP" sz="2400" dirty="0">
                <a:solidFill>
                  <a:srgbClr val="D4D4D4"/>
                </a:solidFill>
                <a:latin typeface="Consolas" panose="020B0609020204030204" pitchFamily="49" charset="0"/>
              </a:rPr>
              <a:t>+ </a:t>
            </a:r>
            <a:r>
              <a:rPr lang="en-US" altLang="ja-JP" sz="2400" dirty="0">
                <a:solidFill>
                  <a:srgbClr val="9CDCFE"/>
                </a:solidFill>
                <a:latin typeface="Consolas" panose="020B0609020204030204" pitchFamily="49" charset="0"/>
              </a:rPr>
              <a:t>food</a:t>
            </a:r>
            <a:r>
              <a:rPr lang="ja-JP" altLang="en-US" sz="2400" dirty="0">
                <a:solidFill>
                  <a:srgbClr val="D4D4D4"/>
                </a:solidFill>
                <a:latin typeface="Consolas" panose="020B0609020204030204" pitchFamily="49" charset="0"/>
              </a:rPr>
              <a:t> </a:t>
            </a:r>
            <a:r>
              <a:rPr lang="en-US" altLang="ja-JP" sz="2400" dirty="0">
                <a:solidFill>
                  <a:srgbClr val="D4D4D4"/>
                </a:solidFill>
                <a:latin typeface="Consolas" panose="020B0609020204030204" pitchFamily="49" charset="0"/>
              </a:rPr>
              <a:t>+ </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を用意しています。</a:t>
            </a:r>
            <a:r>
              <a:rPr lang="en-US" altLang="ja-JP" sz="2400" dirty="0">
                <a:solidFill>
                  <a:srgbClr val="CE9178"/>
                </a:solidFill>
                <a:latin typeface="Consolas" panose="020B0609020204030204" pitchFamily="49" charset="0"/>
              </a:rPr>
              <a:t>"</a:t>
            </a:r>
            <a:r>
              <a:rPr lang="en-US" altLang="ja-JP" sz="2400" dirty="0">
                <a:solidFill>
                  <a:srgbClr val="D4D4D4"/>
                </a:solidFill>
                <a:latin typeface="Consolas" panose="020B0609020204030204" pitchFamily="49" charset="0"/>
              </a:rPr>
              <a:t>)</a:t>
            </a:r>
          </a:p>
          <a:p>
            <a:r>
              <a:rPr lang="en-US" altLang="ja-JP" sz="2400" dirty="0">
                <a:solidFill>
                  <a:srgbClr val="D4D4D4"/>
                </a:solidFill>
                <a:latin typeface="Consolas" panose="020B0609020204030204" pitchFamily="49" charset="0"/>
              </a:rPr>
              <a:t>    </a:t>
            </a:r>
            <a:r>
              <a:rPr lang="en-US" altLang="ja-JP" sz="2400" dirty="0">
                <a:solidFill>
                  <a:srgbClr val="DCDCAA"/>
                </a:solidFill>
                <a:latin typeface="Consolas" panose="020B0609020204030204" pitchFamily="49" charset="0"/>
              </a:rPr>
              <a:t>print</a:t>
            </a:r>
            <a:r>
              <a:rPr lang="en-US" altLang="ja-JP" sz="2400" dirty="0">
                <a:solidFill>
                  <a:srgbClr val="D4D4D4"/>
                </a:solidFill>
                <a:latin typeface="Consolas" panose="020B0609020204030204" pitchFamily="49" charset="0"/>
              </a:rPr>
              <a:t>(</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飲み物は</a:t>
            </a:r>
            <a:r>
              <a:rPr lang="en-US" altLang="ja-JP" sz="2400" dirty="0">
                <a:solidFill>
                  <a:srgbClr val="CE9178"/>
                </a:solidFill>
                <a:latin typeface="Consolas" panose="020B0609020204030204" pitchFamily="49" charset="0"/>
              </a:rPr>
              <a:t>"</a:t>
            </a:r>
            <a:r>
              <a:rPr lang="ja-JP" altLang="en-US" sz="2400" dirty="0">
                <a:solidFill>
                  <a:srgbClr val="D4D4D4"/>
                </a:solidFill>
                <a:latin typeface="Consolas" panose="020B0609020204030204" pitchFamily="49" charset="0"/>
              </a:rPr>
              <a:t> </a:t>
            </a:r>
            <a:r>
              <a:rPr lang="en-US" altLang="ja-JP" sz="2400" dirty="0">
                <a:solidFill>
                  <a:srgbClr val="D4D4D4"/>
                </a:solidFill>
                <a:latin typeface="Consolas" panose="020B0609020204030204" pitchFamily="49" charset="0"/>
              </a:rPr>
              <a:t>+ </a:t>
            </a:r>
            <a:r>
              <a:rPr lang="en-US" altLang="ja-JP" sz="2400" dirty="0">
                <a:solidFill>
                  <a:srgbClr val="9CDCFE"/>
                </a:solidFill>
                <a:latin typeface="Consolas" panose="020B0609020204030204" pitchFamily="49" charset="0"/>
              </a:rPr>
              <a:t>drink</a:t>
            </a:r>
            <a:r>
              <a:rPr lang="ja-JP" altLang="en-US" sz="2400" dirty="0">
                <a:solidFill>
                  <a:srgbClr val="D4D4D4"/>
                </a:solidFill>
                <a:latin typeface="Consolas" panose="020B0609020204030204" pitchFamily="49" charset="0"/>
              </a:rPr>
              <a:t> </a:t>
            </a:r>
            <a:r>
              <a:rPr lang="en-US" altLang="ja-JP" sz="2400" dirty="0">
                <a:solidFill>
                  <a:srgbClr val="D4D4D4"/>
                </a:solidFill>
                <a:latin typeface="Consolas" panose="020B0609020204030204" pitchFamily="49" charset="0"/>
              </a:rPr>
              <a:t>+ </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をおすすめします。</a:t>
            </a:r>
            <a:r>
              <a:rPr lang="en-US" altLang="ja-JP" sz="2400" dirty="0">
                <a:solidFill>
                  <a:srgbClr val="CE9178"/>
                </a:solidFill>
                <a:latin typeface="Consolas" panose="020B0609020204030204" pitchFamily="49" charset="0"/>
              </a:rPr>
              <a:t>"</a:t>
            </a:r>
            <a:r>
              <a:rPr lang="en-US" altLang="ja-JP" sz="2400" dirty="0">
                <a:solidFill>
                  <a:srgbClr val="D4D4D4"/>
                </a:solidFill>
                <a:latin typeface="Consolas" panose="020B0609020204030204" pitchFamily="49" charset="0"/>
              </a:rPr>
              <a:t>)</a:t>
            </a:r>
          </a:p>
          <a:p>
            <a:r>
              <a:rPr lang="en-US" altLang="ja-JP" sz="2400" dirty="0">
                <a:solidFill>
                  <a:srgbClr val="D4D4D4"/>
                </a:solidFill>
                <a:latin typeface="Consolas" panose="020B0609020204030204" pitchFamily="49" charset="0"/>
              </a:rPr>
              <a:t>    </a:t>
            </a:r>
            <a:r>
              <a:rPr lang="en-US" altLang="ja-JP" sz="2400" dirty="0">
                <a:solidFill>
                  <a:srgbClr val="DCDCAA"/>
                </a:solidFill>
                <a:latin typeface="Consolas" panose="020B0609020204030204" pitchFamily="49" charset="0"/>
              </a:rPr>
              <a:t>print</a:t>
            </a:r>
            <a:r>
              <a:rPr lang="en-US" altLang="ja-JP" sz="2400" dirty="0">
                <a:solidFill>
                  <a:srgbClr val="D4D4D4"/>
                </a:solidFill>
                <a:latin typeface="Consolas" panose="020B0609020204030204" pitchFamily="49" charset="0"/>
              </a:rPr>
              <a:t>(</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デザートに</a:t>
            </a:r>
            <a:r>
              <a:rPr lang="en-US" altLang="ja-JP" sz="2400" dirty="0">
                <a:solidFill>
                  <a:srgbClr val="CE9178"/>
                </a:solidFill>
                <a:latin typeface="Consolas" panose="020B0609020204030204" pitchFamily="49" charset="0"/>
              </a:rPr>
              <a:t>"</a:t>
            </a:r>
            <a:r>
              <a:rPr lang="ja-JP" altLang="en-US" sz="2400" dirty="0">
                <a:solidFill>
                  <a:srgbClr val="D4D4D4"/>
                </a:solidFill>
                <a:latin typeface="Consolas" panose="020B0609020204030204" pitchFamily="49" charset="0"/>
              </a:rPr>
              <a:t> </a:t>
            </a:r>
            <a:r>
              <a:rPr lang="en-US" altLang="ja-JP" sz="2400" dirty="0">
                <a:solidFill>
                  <a:srgbClr val="D4D4D4"/>
                </a:solidFill>
                <a:latin typeface="Consolas" panose="020B0609020204030204" pitchFamily="49" charset="0"/>
              </a:rPr>
              <a:t>+ </a:t>
            </a:r>
            <a:r>
              <a:rPr lang="en-US" altLang="ja-JP" sz="2400" dirty="0">
                <a:solidFill>
                  <a:srgbClr val="9CDCFE"/>
                </a:solidFill>
                <a:latin typeface="Consolas" panose="020B0609020204030204" pitchFamily="49" charset="0"/>
              </a:rPr>
              <a:t>dessert</a:t>
            </a:r>
            <a:r>
              <a:rPr lang="ja-JP" altLang="en-US" sz="2400" dirty="0">
                <a:solidFill>
                  <a:srgbClr val="D4D4D4"/>
                </a:solidFill>
                <a:latin typeface="Consolas" panose="020B0609020204030204" pitchFamily="49" charset="0"/>
              </a:rPr>
              <a:t> </a:t>
            </a:r>
            <a:r>
              <a:rPr lang="en-US" altLang="ja-JP" sz="2400" dirty="0">
                <a:solidFill>
                  <a:srgbClr val="D4D4D4"/>
                </a:solidFill>
                <a:latin typeface="Consolas" panose="020B0609020204030204" pitchFamily="49" charset="0"/>
              </a:rPr>
              <a:t>+ </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をどうぞ。</a:t>
            </a:r>
            <a:r>
              <a:rPr lang="en-US" altLang="ja-JP" sz="2400" dirty="0">
                <a:solidFill>
                  <a:srgbClr val="CE9178"/>
                </a:solidFill>
                <a:latin typeface="Consolas" panose="020B0609020204030204" pitchFamily="49" charset="0"/>
              </a:rPr>
              <a:t>"</a:t>
            </a:r>
            <a:r>
              <a:rPr lang="en-US" altLang="ja-JP" sz="2400" dirty="0">
                <a:solidFill>
                  <a:srgbClr val="D4D4D4"/>
                </a:solidFill>
                <a:latin typeface="Consolas" panose="020B0609020204030204" pitchFamily="49" charset="0"/>
              </a:rPr>
              <a:t>)</a:t>
            </a:r>
          </a:p>
          <a:p>
            <a:r>
              <a:rPr lang="en-US" altLang="ja-JP" sz="2400" dirty="0">
                <a:solidFill>
                  <a:srgbClr val="D4D4D4"/>
                </a:solidFill>
                <a:latin typeface="Consolas" panose="020B0609020204030204" pitchFamily="49" charset="0"/>
              </a:rPr>
              <a:t/>
            </a:r>
            <a:br>
              <a:rPr lang="en-US" altLang="ja-JP" sz="2400" dirty="0">
                <a:solidFill>
                  <a:srgbClr val="D4D4D4"/>
                </a:solidFill>
                <a:latin typeface="Consolas" panose="020B0609020204030204" pitchFamily="49" charset="0"/>
              </a:rPr>
            </a:br>
            <a:r>
              <a:rPr lang="en-US" altLang="ja-JP" sz="2400" dirty="0" err="1">
                <a:solidFill>
                  <a:srgbClr val="DCDCAA"/>
                </a:solidFill>
                <a:latin typeface="Consolas" panose="020B0609020204030204" pitchFamily="49" charset="0"/>
              </a:rPr>
              <a:t>dinner_menu</a:t>
            </a:r>
            <a:r>
              <a:rPr lang="en-US" altLang="ja-JP" sz="2400" dirty="0">
                <a:solidFill>
                  <a:srgbClr val="D4D4D4"/>
                </a:solidFill>
                <a:latin typeface="Consolas" panose="020B0609020204030204" pitchFamily="49" charset="0"/>
              </a:rPr>
              <a:t>(</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ハンバーグ</a:t>
            </a:r>
            <a:r>
              <a:rPr lang="en-US" altLang="ja-JP" sz="2400" dirty="0">
                <a:solidFill>
                  <a:srgbClr val="CE9178"/>
                </a:solidFill>
                <a:latin typeface="Consolas" panose="020B0609020204030204" pitchFamily="49" charset="0"/>
              </a:rPr>
              <a:t>"</a:t>
            </a:r>
            <a:r>
              <a:rPr lang="en-US" altLang="ja-JP" sz="2400" dirty="0">
                <a:solidFill>
                  <a:srgbClr val="D4D4D4"/>
                </a:solidFill>
                <a:latin typeface="Consolas" panose="020B0609020204030204" pitchFamily="49" charset="0"/>
              </a:rPr>
              <a:t>,</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赤ワイン</a:t>
            </a:r>
            <a:r>
              <a:rPr lang="en-US" altLang="ja-JP" sz="2400" dirty="0">
                <a:solidFill>
                  <a:srgbClr val="CE9178"/>
                </a:solidFill>
                <a:latin typeface="Consolas" panose="020B0609020204030204" pitchFamily="49" charset="0"/>
              </a:rPr>
              <a:t>"</a:t>
            </a:r>
            <a:r>
              <a:rPr lang="en-US" altLang="ja-JP" sz="2400" dirty="0">
                <a:solidFill>
                  <a:srgbClr val="D4D4D4"/>
                </a:solidFill>
                <a:latin typeface="Consolas" panose="020B0609020204030204" pitchFamily="49" charset="0"/>
              </a:rPr>
              <a:t>,</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アイスクリーム</a:t>
            </a:r>
            <a:r>
              <a:rPr lang="en-US" altLang="ja-JP" sz="2400" dirty="0">
                <a:solidFill>
                  <a:srgbClr val="CE9178"/>
                </a:solidFill>
                <a:latin typeface="Consolas" panose="020B0609020204030204" pitchFamily="49" charset="0"/>
              </a:rPr>
              <a:t>"</a:t>
            </a:r>
            <a:r>
              <a:rPr lang="en-US" altLang="ja-JP" sz="2400" dirty="0">
                <a:solidFill>
                  <a:srgbClr val="D4D4D4"/>
                </a:solidFill>
                <a:latin typeface="Consolas" panose="020B0609020204030204" pitchFamily="49" charset="0"/>
              </a:rPr>
              <a:t>)</a:t>
            </a:r>
          </a:p>
          <a:p>
            <a:r>
              <a:rPr lang="en-US" altLang="ja-JP" sz="2400" dirty="0">
                <a:solidFill>
                  <a:srgbClr val="D4D4D4"/>
                </a:solidFill>
                <a:latin typeface="Consolas" panose="020B0609020204030204" pitchFamily="49" charset="0"/>
              </a:rPr>
              <a:t/>
            </a:r>
            <a:br>
              <a:rPr lang="en-US" altLang="ja-JP" sz="2400" dirty="0">
                <a:solidFill>
                  <a:srgbClr val="D4D4D4"/>
                </a:solidFill>
                <a:latin typeface="Consolas" panose="020B0609020204030204" pitchFamily="49" charset="0"/>
              </a:rPr>
            </a:br>
            <a:r>
              <a:rPr lang="en-US" altLang="ja-JP" sz="2400" dirty="0" smtClean="0">
                <a:solidFill>
                  <a:srgbClr val="FF0000"/>
                </a:solidFill>
                <a:latin typeface="Consolas" panose="020B0609020204030204" pitchFamily="49" charset="0"/>
              </a:rPr>
              <a:t>&gt;&gt;&gt;</a:t>
            </a:r>
            <a:r>
              <a:rPr lang="ja-JP" altLang="en-US" sz="2400" dirty="0">
                <a:solidFill>
                  <a:srgbClr val="FF0000"/>
                </a:solidFill>
                <a:latin typeface="Consolas" panose="020B0609020204030204" pitchFamily="49" charset="0"/>
              </a:rPr>
              <a:t>夕食はハンバーグを用意しています。</a:t>
            </a:r>
          </a:p>
          <a:p>
            <a:r>
              <a:rPr lang="ja-JP" altLang="en-US" sz="2400" dirty="0">
                <a:solidFill>
                  <a:srgbClr val="FF0000"/>
                </a:solidFill>
                <a:latin typeface="Consolas" panose="020B0609020204030204" pitchFamily="49" charset="0"/>
              </a:rPr>
              <a:t>飲み物は赤ワインをおすすめします。</a:t>
            </a:r>
          </a:p>
          <a:p>
            <a:r>
              <a:rPr lang="ja-JP" altLang="en-US" sz="2400" dirty="0">
                <a:solidFill>
                  <a:srgbClr val="FF0000"/>
                </a:solidFill>
                <a:latin typeface="Consolas" panose="020B0609020204030204" pitchFamily="49" charset="0"/>
              </a:rPr>
              <a:t>デザートにアイスクリームをどうぞ。</a:t>
            </a:r>
            <a:endParaRPr lang="en-US" altLang="ja-JP" sz="2400" dirty="0" smtClean="0">
              <a:solidFill>
                <a:srgbClr val="FF0000"/>
              </a:solidFill>
              <a:latin typeface="Consolas" panose="020B0609020204030204" pitchFamily="49" charset="0"/>
            </a:endParaRPr>
          </a:p>
        </p:txBody>
      </p:sp>
    </p:spTree>
    <p:extLst>
      <p:ext uri="{BB962C8B-B14F-4D97-AF65-F5344CB8AC3E}">
        <p14:creationId xmlns:p14="http://schemas.microsoft.com/office/powerpoint/2010/main" val="2066502203"/>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Yu Gothic"/>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925</TotalTime>
  <Words>937</Words>
  <Application>Microsoft Office PowerPoint</Application>
  <PresentationFormat>ワイド画面</PresentationFormat>
  <Paragraphs>223</Paragraphs>
  <Slides>13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游ゴシック</vt:lpstr>
      <vt:lpstr>Arial</vt:lpstr>
      <vt:lpstr>Consolas</vt:lpstr>
      <vt:lpstr>Wingdings</vt:lpstr>
      <vt:lpstr>CosineVTI</vt:lpstr>
      <vt:lpstr>プログラミング勉強会 Python編 (関数)</vt:lpstr>
      <vt:lpstr>これからやっていくこと</vt:lpstr>
      <vt:lpstr>プログラミングにおける関数とは</vt:lpstr>
      <vt:lpstr>関数の必要性</vt:lpstr>
      <vt:lpstr>関数の書き方</vt:lpstr>
      <vt:lpstr>実践編①(関数の作成)</vt:lpstr>
      <vt:lpstr>実践編②(関数からのreturn処理)</vt:lpstr>
      <vt:lpstr>変数のスコープ</vt:lpstr>
      <vt:lpstr>引数の種類(位置引数)</vt:lpstr>
      <vt:lpstr>引数の種類(キーワード引数)</vt:lpstr>
      <vt:lpstr>引数の種類(デフォルト引数)</vt:lpstr>
      <vt:lpstr>引数の種類(デフォルト引数)</vt:lpstr>
      <vt:lpstr>Pythonの関数を覚えたいなら・・・</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dc:creator>
  <cp:lastModifiedBy>admin</cp:lastModifiedBy>
  <cp:revision>148</cp:revision>
  <dcterms:created xsi:type="dcterms:W3CDTF">2023-05-24T13:30:05Z</dcterms:created>
  <dcterms:modified xsi:type="dcterms:W3CDTF">2023-07-02T12:14:58Z</dcterms:modified>
</cp:coreProperties>
</file>