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FEB87-1DD7-4819-AC53-4D268ED37E4F}" v="270" dt="2023-05-24T13:52:55.8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CC0DA-7113-4AF2-B6F0-25CD570BD56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4175EF-9168-4FB0-B52A-849B5D02F5F0}">
      <dgm:prSet phldrT="[テキスト]"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b="1" dirty="0" smtClean="0"/>
            <a:t>基本構文</a:t>
          </a:r>
          <a:endParaRPr kumimoji="1" lang="ja-JP" altLang="en-US" sz="1600" b="1" dirty="0"/>
        </a:p>
      </dgm:t>
    </dgm:pt>
    <dgm:pt modelId="{C54BF2F7-7033-4852-99D7-13111AF8592D}" type="parTrans" cxnId="{A51074EB-2E1D-4807-8C96-AEF9F289EAD0}">
      <dgm:prSet/>
      <dgm:spPr/>
      <dgm:t>
        <a:bodyPr/>
        <a:lstStyle/>
        <a:p>
          <a:endParaRPr kumimoji="1" lang="ja-JP" altLang="en-US"/>
        </a:p>
      </dgm:t>
    </dgm:pt>
    <dgm:pt modelId="{DFF2D690-A768-4B31-A48C-14FF686FB5F7}" type="sibTrans" cxnId="{A51074EB-2E1D-4807-8C96-AEF9F289EAD0}">
      <dgm:prSet/>
      <dgm:spPr/>
      <dgm:t>
        <a:bodyPr/>
        <a:lstStyle/>
        <a:p>
          <a:endParaRPr kumimoji="1" lang="ja-JP" altLang="en-US"/>
        </a:p>
      </dgm:t>
    </dgm:pt>
    <dgm:pt modelId="{3588B934-F386-414A-9E09-43566EB48CC9}">
      <dgm:prSet phldrT="[テキスト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コメント</a:t>
          </a:r>
          <a:endParaRPr kumimoji="1" lang="ja-JP" altLang="en-US" sz="1600" dirty="0"/>
        </a:p>
      </dgm:t>
    </dgm:pt>
    <dgm:pt modelId="{3336B630-6D00-4307-9BA1-B0C73BCA7106}" type="parTrans" cxnId="{738C1C1E-8FE5-49C6-BB18-8475B46E0283}">
      <dgm:prSet/>
      <dgm:spPr/>
      <dgm:t>
        <a:bodyPr/>
        <a:lstStyle/>
        <a:p>
          <a:endParaRPr kumimoji="1" lang="ja-JP" altLang="en-US"/>
        </a:p>
      </dgm:t>
    </dgm:pt>
    <dgm:pt modelId="{9487A3E3-17F8-4239-8E57-5F4FE7DF7EFF}" type="sibTrans" cxnId="{738C1C1E-8FE5-49C6-BB18-8475B46E0283}">
      <dgm:prSet/>
      <dgm:spPr/>
      <dgm:t>
        <a:bodyPr/>
        <a:lstStyle/>
        <a:p>
          <a:endParaRPr kumimoji="1" lang="ja-JP" altLang="en-US"/>
        </a:p>
      </dgm:t>
    </dgm:pt>
    <dgm:pt modelId="{8575F4E7-1759-40EF-BD4B-27C6E3001DC8}">
      <dgm:prSet phldrT="[テキスト]" custT="1"/>
      <dgm:spPr>
        <a:solidFill>
          <a:schemeClr val="accent1"/>
        </a:solidFill>
      </dgm:spPr>
      <dgm:t>
        <a:bodyPr/>
        <a:lstStyle/>
        <a:p>
          <a:r>
            <a:rPr kumimoji="1" lang="ja-JP" altLang="en-US" sz="1600" b="1" dirty="0" smtClean="0"/>
            <a:t>関数</a:t>
          </a:r>
          <a:endParaRPr kumimoji="1" lang="ja-JP" altLang="en-US" sz="1600" b="1" dirty="0"/>
        </a:p>
      </dgm:t>
    </dgm:pt>
    <dgm:pt modelId="{49F78A9C-A8E0-45A4-A0ED-9BF321A18D32}" type="parTrans" cxnId="{0551F6C2-90D3-48F5-A26D-1B2499391DC5}">
      <dgm:prSet/>
      <dgm:spPr/>
      <dgm:t>
        <a:bodyPr/>
        <a:lstStyle/>
        <a:p>
          <a:endParaRPr kumimoji="1" lang="ja-JP" altLang="en-US"/>
        </a:p>
      </dgm:t>
    </dgm:pt>
    <dgm:pt modelId="{DA02ADEA-0348-4FA7-9331-16CBE34C48D5}" type="sibTrans" cxnId="{0551F6C2-90D3-48F5-A26D-1B2499391DC5}">
      <dgm:prSet/>
      <dgm:spPr/>
      <dgm:t>
        <a:bodyPr/>
        <a:lstStyle/>
        <a:p>
          <a:endParaRPr kumimoji="1" lang="ja-JP" altLang="en-US"/>
        </a:p>
      </dgm:t>
    </dgm:pt>
    <dgm:pt modelId="{C6807C73-1E15-4F0D-9DFE-8AD10C97E622}">
      <dgm:prSet phldrT="[テキスト]" custT="1"/>
      <dgm:spPr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関数定義</a:t>
          </a:r>
          <a:endParaRPr kumimoji="1" lang="ja-JP" altLang="en-US" sz="1600" dirty="0"/>
        </a:p>
      </dgm:t>
    </dgm:pt>
    <dgm:pt modelId="{D4C00392-9E76-4956-AEE2-E3AE919D6B5B}" type="parTrans" cxnId="{144B6040-35B9-4B50-986C-EC78B4E92253}">
      <dgm:prSet/>
      <dgm:spPr/>
      <dgm:t>
        <a:bodyPr/>
        <a:lstStyle/>
        <a:p>
          <a:endParaRPr kumimoji="1" lang="ja-JP" altLang="en-US"/>
        </a:p>
      </dgm:t>
    </dgm:pt>
    <dgm:pt modelId="{D1CE923B-BC28-4CDF-BD70-CBFA98BA5254}" type="sibTrans" cxnId="{144B6040-35B9-4B50-986C-EC78B4E92253}">
      <dgm:prSet/>
      <dgm:spPr/>
      <dgm:t>
        <a:bodyPr/>
        <a:lstStyle/>
        <a:p>
          <a:endParaRPr kumimoji="1" lang="ja-JP" altLang="en-US"/>
        </a:p>
      </dgm:t>
    </dgm:pt>
    <dgm:pt modelId="{0887AFA7-249A-4462-AA6F-1BA66B9F0172}">
      <dgm:prSet phldrT="[テキスト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kumimoji="1" lang="ja-JP" altLang="en-US" sz="1600" b="1" dirty="0" smtClean="0"/>
            <a:t>データ構造</a:t>
          </a:r>
          <a:endParaRPr kumimoji="1" lang="ja-JP" altLang="en-US" sz="1600" b="1" dirty="0"/>
        </a:p>
      </dgm:t>
    </dgm:pt>
    <dgm:pt modelId="{3DAFC333-4742-46EF-8528-A904A1FF2E29}" type="parTrans" cxnId="{E19F7E41-FE03-445D-83F2-C880F41C33E7}">
      <dgm:prSet/>
      <dgm:spPr/>
      <dgm:t>
        <a:bodyPr/>
        <a:lstStyle/>
        <a:p>
          <a:endParaRPr kumimoji="1" lang="ja-JP" altLang="en-US"/>
        </a:p>
      </dgm:t>
    </dgm:pt>
    <dgm:pt modelId="{F364389D-5B8C-4B2C-92E3-F555FE894545}" type="sibTrans" cxnId="{E19F7E41-FE03-445D-83F2-C880F41C33E7}">
      <dgm:prSet/>
      <dgm:spPr/>
      <dgm:t>
        <a:bodyPr/>
        <a:lstStyle/>
        <a:p>
          <a:endParaRPr kumimoji="1" lang="ja-JP" altLang="en-US"/>
        </a:p>
      </dgm:t>
    </dgm:pt>
    <dgm:pt modelId="{DE72EABA-B3BB-4E60-945E-6F862675E018}">
      <dgm:prSet phldrT="[テキスト]" custT="1"/>
      <dgm:spPr>
        <a:ln>
          <a:solidFill>
            <a:srgbClr val="FF0000"/>
          </a:solidFill>
        </a:ln>
      </dgm:spPr>
      <dgm:t>
        <a:bodyPr/>
        <a:lstStyle/>
        <a:p>
          <a:r>
            <a:rPr kumimoji="1" lang="ja-JP" altLang="en-US" sz="1400" dirty="0" smtClean="0"/>
            <a:t>リスト</a:t>
          </a:r>
          <a:r>
            <a:rPr kumimoji="1" lang="en-US" altLang="ja-JP" sz="1200" dirty="0" smtClean="0"/>
            <a:t>(</a:t>
          </a:r>
          <a:r>
            <a:rPr kumimoji="1" lang="ja-JP" altLang="en-US" sz="1200" dirty="0" smtClean="0"/>
            <a:t>配列</a:t>
          </a:r>
          <a:r>
            <a:rPr kumimoji="1" lang="en-US" altLang="ja-JP" sz="1200" dirty="0" smtClean="0"/>
            <a:t>)</a:t>
          </a:r>
          <a:endParaRPr kumimoji="1" lang="ja-JP" altLang="en-US" sz="1200" dirty="0"/>
        </a:p>
      </dgm:t>
    </dgm:pt>
    <dgm:pt modelId="{52C43976-EA89-41CC-B2EA-6071168E0AD9}" type="parTrans" cxnId="{9174F9AC-2840-4D97-A122-A1CE7C83EA0C}">
      <dgm:prSet/>
      <dgm:spPr/>
      <dgm:t>
        <a:bodyPr/>
        <a:lstStyle/>
        <a:p>
          <a:endParaRPr kumimoji="1" lang="ja-JP" altLang="en-US"/>
        </a:p>
      </dgm:t>
    </dgm:pt>
    <dgm:pt modelId="{0B18FF77-A5D7-4435-95E5-31C845A8377A}" type="sibTrans" cxnId="{9174F9AC-2840-4D97-A122-A1CE7C83EA0C}">
      <dgm:prSet/>
      <dgm:spPr/>
      <dgm:t>
        <a:bodyPr/>
        <a:lstStyle/>
        <a:p>
          <a:endParaRPr kumimoji="1" lang="ja-JP" altLang="en-US"/>
        </a:p>
      </dgm:t>
    </dgm:pt>
    <dgm:pt modelId="{CDF66B80-F2AA-4C73-9BE9-BE5062066561}">
      <dgm:prSet phldrT="[テキスト]" custT="1"/>
      <dgm:spPr/>
      <dgm:t>
        <a:bodyPr/>
        <a:lstStyle/>
        <a:p>
          <a:r>
            <a:rPr kumimoji="1" lang="ja-JP" altLang="en-US" sz="1400" b="1" dirty="0" smtClean="0"/>
            <a:t>ファイル入出力</a:t>
          </a:r>
          <a:endParaRPr kumimoji="1" lang="ja-JP" altLang="en-US" sz="1400" b="1" dirty="0"/>
        </a:p>
      </dgm:t>
    </dgm:pt>
    <dgm:pt modelId="{987564E3-E3DE-4DA5-AF80-43717FABAE62}" type="parTrans" cxnId="{A60BA719-A3AF-4CB9-9B08-A9B8AFF6F6B8}">
      <dgm:prSet/>
      <dgm:spPr/>
      <dgm:t>
        <a:bodyPr/>
        <a:lstStyle/>
        <a:p>
          <a:endParaRPr kumimoji="1" lang="ja-JP" altLang="en-US"/>
        </a:p>
      </dgm:t>
    </dgm:pt>
    <dgm:pt modelId="{CBF67C4D-97FE-4CD9-B58B-B22ED0D1EFC4}" type="sibTrans" cxnId="{A60BA719-A3AF-4CB9-9B08-A9B8AFF6F6B8}">
      <dgm:prSet/>
      <dgm:spPr/>
      <dgm:t>
        <a:bodyPr/>
        <a:lstStyle/>
        <a:p>
          <a:endParaRPr kumimoji="1" lang="ja-JP" altLang="en-US"/>
        </a:p>
      </dgm:t>
    </dgm:pt>
    <dgm:pt modelId="{2692B87D-DDE7-4082-AAAA-72F8B2F10C2E}">
      <dgm:prSet phldrT="[テキスト]" custT="1"/>
      <dgm:spPr/>
      <dgm:t>
        <a:bodyPr/>
        <a:lstStyle/>
        <a:p>
          <a:r>
            <a:rPr kumimoji="1" lang="en-US" altLang="ja-JP" sz="1600" b="1" dirty="0" smtClean="0"/>
            <a:t>API</a:t>
          </a:r>
          <a:r>
            <a:rPr kumimoji="1" lang="ja-JP" altLang="en-US" sz="1600" b="1" dirty="0" smtClean="0"/>
            <a:t>実行</a:t>
          </a:r>
          <a:endParaRPr kumimoji="1" lang="ja-JP" altLang="en-US" sz="1600" b="1" dirty="0"/>
        </a:p>
      </dgm:t>
    </dgm:pt>
    <dgm:pt modelId="{9D31B01D-8CF7-437A-A2CD-71B9D19A87F0}" type="parTrans" cxnId="{A5BF2846-5971-4EE1-B50C-C16CE55685D6}">
      <dgm:prSet/>
      <dgm:spPr/>
      <dgm:t>
        <a:bodyPr/>
        <a:lstStyle/>
        <a:p>
          <a:endParaRPr kumimoji="1" lang="ja-JP" altLang="en-US"/>
        </a:p>
      </dgm:t>
    </dgm:pt>
    <dgm:pt modelId="{89713594-683B-4105-AE14-481AC70C1E66}" type="sibTrans" cxnId="{A5BF2846-5971-4EE1-B50C-C16CE55685D6}">
      <dgm:prSet/>
      <dgm:spPr/>
      <dgm:t>
        <a:bodyPr/>
        <a:lstStyle/>
        <a:p>
          <a:endParaRPr kumimoji="1" lang="ja-JP" altLang="en-US"/>
        </a:p>
      </dgm:t>
    </dgm:pt>
    <dgm:pt modelId="{4EA61E47-CE63-4675-A6B7-D70D8A0A6CBD}">
      <dgm:prSet phldrT="[テキスト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変数</a:t>
          </a:r>
          <a:endParaRPr kumimoji="1" lang="ja-JP" altLang="en-US" sz="1600" dirty="0"/>
        </a:p>
      </dgm:t>
    </dgm:pt>
    <dgm:pt modelId="{3467964F-540B-4E8B-9804-6F439270400A}" type="parTrans" cxnId="{D9CE4841-9340-450C-8A70-3EE86A76FB1E}">
      <dgm:prSet/>
      <dgm:spPr/>
      <dgm:t>
        <a:bodyPr/>
        <a:lstStyle/>
        <a:p>
          <a:endParaRPr kumimoji="1" lang="ja-JP" altLang="en-US"/>
        </a:p>
      </dgm:t>
    </dgm:pt>
    <dgm:pt modelId="{DE5243A4-DC77-4537-B8A6-336C77F5E73C}" type="sibTrans" cxnId="{D9CE4841-9340-450C-8A70-3EE86A76FB1E}">
      <dgm:prSet/>
      <dgm:spPr/>
      <dgm:t>
        <a:bodyPr/>
        <a:lstStyle/>
        <a:p>
          <a:endParaRPr kumimoji="1" lang="ja-JP" altLang="en-US"/>
        </a:p>
      </dgm:t>
    </dgm:pt>
    <dgm:pt modelId="{40B19940-54F9-4C94-BA1A-5E3C991AD934}">
      <dgm:prSet phldrT="[テキスト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入出力</a:t>
          </a:r>
          <a:endParaRPr kumimoji="1" lang="ja-JP" altLang="en-US" sz="1600" dirty="0"/>
        </a:p>
      </dgm:t>
    </dgm:pt>
    <dgm:pt modelId="{95476E36-FF8B-4A35-811C-F8F562126E62}" type="parTrans" cxnId="{B5F44862-4419-4DC9-BF78-46C1957158DF}">
      <dgm:prSet/>
      <dgm:spPr/>
      <dgm:t>
        <a:bodyPr/>
        <a:lstStyle/>
        <a:p>
          <a:endParaRPr kumimoji="1" lang="ja-JP" altLang="en-US"/>
        </a:p>
      </dgm:t>
    </dgm:pt>
    <dgm:pt modelId="{49AAB8DD-43D7-4F94-9387-0AA97291919E}" type="sibTrans" cxnId="{B5F44862-4419-4DC9-BF78-46C1957158DF}">
      <dgm:prSet/>
      <dgm:spPr/>
      <dgm:t>
        <a:bodyPr/>
        <a:lstStyle/>
        <a:p>
          <a:endParaRPr kumimoji="1" lang="ja-JP" altLang="en-US"/>
        </a:p>
      </dgm:t>
    </dgm:pt>
    <dgm:pt modelId="{A35A7A7E-8C02-4CAA-B6D2-EC83A4DA189A}">
      <dgm:prSet phldrT="[テキスト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演算子</a:t>
          </a:r>
          <a:endParaRPr kumimoji="1" lang="ja-JP" altLang="en-US" sz="1600" dirty="0"/>
        </a:p>
      </dgm:t>
    </dgm:pt>
    <dgm:pt modelId="{78AC4C8E-A6AD-46CC-A8E3-1436B78F3B46}" type="parTrans" cxnId="{DF89140D-3F09-41A8-869C-DDE5EACC737D}">
      <dgm:prSet/>
      <dgm:spPr/>
      <dgm:t>
        <a:bodyPr/>
        <a:lstStyle/>
        <a:p>
          <a:endParaRPr kumimoji="1" lang="ja-JP" altLang="en-US"/>
        </a:p>
      </dgm:t>
    </dgm:pt>
    <dgm:pt modelId="{1C8D1B33-66FC-4681-A837-4484A9A10324}" type="sibTrans" cxnId="{DF89140D-3F09-41A8-869C-DDE5EACC737D}">
      <dgm:prSet/>
      <dgm:spPr/>
      <dgm:t>
        <a:bodyPr/>
        <a:lstStyle/>
        <a:p>
          <a:endParaRPr kumimoji="1" lang="ja-JP" altLang="en-US"/>
        </a:p>
      </dgm:t>
    </dgm:pt>
    <dgm:pt modelId="{7E01A15E-8D46-434F-BBE8-56763E430230}">
      <dgm:prSet phldrT="[テキスト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条件分岐</a:t>
          </a:r>
          <a:endParaRPr kumimoji="1" lang="ja-JP" altLang="en-US" sz="1600" dirty="0"/>
        </a:p>
      </dgm:t>
    </dgm:pt>
    <dgm:pt modelId="{691FD92E-533C-4348-B45F-5EAC89EE7D7D}" type="parTrans" cxnId="{ED2A1B4F-934D-4198-8B19-052C69EC132F}">
      <dgm:prSet/>
      <dgm:spPr/>
      <dgm:t>
        <a:bodyPr/>
        <a:lstStyle/>
        <a:p>
          <a:endParaRPr kumimoji="1" lang="ja-JP" altLang="en-US"/>
        </a:p>
      </dgm:t>
    </dgm:pt>
    <dgm:pt modelId="{F59D87AA-210A-4447-A144-15F012E000BC}" type="sibTrans" cxnId="{ED2A1B4F-934D-4198-8B19-052C69EC132F}">
      <dgm:prSet/>
      <dgm:spPr/>
      <dgm:t>
        <a:bodyPr/>
        <a:lstStyle/>
        <a:p>
          <a:endParaRPr kumimoji="1" lang="ja-JP" altLang="en-US"/>
        </a:p>
      </dgm:t>
    </dgm:pt>
    <dgm:pt modelId="{86A5CCC2-C861-4346-B807-6C989D0662B6}">
      <dgm:prSet phldrT="[テキスト]" custT="1"/>
      <dgm:spPr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関数呼び出</a:t>
          </a:r>
          <a:endParaRPr kumimoji="1" lang="ja-JP" altLang="en-US" sz="1600" dirty="0"/>
        </a:p>
      </dgm:t>
    </dgm:pt>
    <dgm:pt modelId="{46AF7513-A698-44AE-A492-52274BE59E00}" type="parTrans" cxnId="{3C93BEBF-5E37-408C-B536-69E9FB101BCE}">
      <dgm:prSet/>
      <dgm:spPr/>
      <dgm:t>
        <a:bodyPr/>
        <a:lstStyle/>
        <a:p>
          <a:endParaRPr kumimoji="1" lang="ja-JP" altLang="en-US"/>
        </a:p>
      </dgm:t>
    </dgm:pt>
    <dgm:pt modelId="{B3593AD8-D484-4AE8-A187-63CE9BAAA2A7}" type="sibTrans" cxnId="{3C93BEBF-5E37-408C-B536-69E9FB101BCE}">
      <dgm:prSet/>
      <dgm:spPr/>
      <dgm:t>
        <a:bodyPr/>
        <a:lstStyle/>
        <a:p>
          <a:endParaRPr kumimoji="1" lang="ja-JP" altLang="en-US"/>
        </a:p>
      </dgm:t>
    </dgm:pt>
    <dgm:pt modelId="{524D4D73-E9F7-40EC-B883-791BECD18FE8}">
      <dgm:prSet phldrT="[テキスト]" custT="1"/>
      <dgm:spPr>
        <a:ln>
          <a:solidFill>
            <a:schemeClr val="accent1"/>
          </a:solidFill>
        </a:ln>
      </dgm:spPr>
      <dgm:t>
        <a:bodyPr/>
        <a:lstStyle/>
        <a:p>
          <a:r>
            <a:rPr kumimoji="1" lang="ja-JP" altLang="en-US" sz="1600" dirty="0" smtClean="0"/>
            <a:t>組み込み関数</a:t>
          </a:r>
          <a:endParaRPr kumimoji="1" lang="ja-JP" altLang="en-US" sz="1600" dirty="0"/>
        </a:p>
      </dgm:t>
    </dgm:pt>
    <dgm:pt modelId="{361CE902-959F-4A78-9933-3BB68BD7C1F3}" type="parTrans" cxnId="{2275ACB6-C1C9-46D4-8F05-37FF057106CF}">
      <dgm:prSet/>
      <dgm:spPr/>
      <dgm:t>
        <a:bodyPr/>
        <a:lstStyle/>
        <a:p>
          <a:endParaRPr kumimoji="1" lang="ja-JP" altLang="en-US"/>
        </a:p>
      </dgm:t>
    </dgm:pt>
    <dgm:pt modelId="{8081E01A-DE35-4122-9C71-29C7CEF9679F}" type="sibTrans" cxnId="{2275ACB6-C1C9-46D4-8F05-37FF057106CF}">
      <dgm:prSet/>
      <dgm:spPr/>
      <dgm:t>
        <a:bodyPr/>
        <a:lstStyle/>
        <a:p>
          <a:endParaRPr kumimoji="1" lang="ja-JP" altLang="en-US"/>
        </a:p>
      </dgm:t>
    </dgm:pt>
    <dgm:pt modelId="{E844FD1D-4F1F-492D-8E45-B33C3FA7C8B6}">
      <dgm:prSet phldrT="[テキスト]" custT="1"/>
      <dgm:spPr>
        <a:ln>
          <a:solidFill>
            <a:srgbClr val="FF0000"/>
          </a:solidFill>
        </a:ln>
      </dgm:spPr>
      <dgm:t>
        <a:bodyPr/>
        <a:lstStyle/>
        <a:p>
          <a:r>
            <a:rPr kumimoji="1" lang="ja-JP" altLang="en-US" sz="1400" dirty="0" smtClean="0"/>
            <a:t>辞書</a:t>
          </a:r>
          <a:r>
            <a:rPr kumimoji="1" lang="en-US" altLang="ja-JP" sz="1200" dirty="0" smtClean="0"/>
            <a:t>(</a:t>
          </a:r>
          <a:r>
            <a:rPr kumimoji="1" lang="ja-JP" altLang="en-US" sz="1200" dirty="0" smtClean="0"/>
            <a:t>連想配列</a:t>
          </a:r>
          <a:r>
            <a:rPr kumimoji="1" lang="en-US" altLang="ja-JP" sz="1200" dirty="0" smtClean="0"/>
            <a:t>)</a:t>
          </a:r>
          <a:endParaRPr kumimoji="1" lang="ja-JP" altLang="en-US" sz="1200" dirty="0"/>
        </a:p>
      </dgm:t>
    </dgm:pt>
    <dgm:pt modelId="{CD14A993-0D14-4689-B686-FC2456098F7D}" type="parTrans" cxnId="{B6D7C794-C2BD-44A9-943A-8D560D313A45}">
      <dgm:prSet/>
      <dgm:spPr/>
      <dgm:t>
        <a:bodyPr/>
        <a:lstStyle/>
        <a:p>
          <a:endParaRPr kumimoji="1" lang="ja-JP" altLang="en-US"/>
        </a:p>
      </dgm:t>
    </dgm:pt>
    <dgm:pt modelId="{959F9A18-0D9A-4C02-954D-6AFDEDA98AB0}" type="sibTrans" cxnId="{B6D7C794-C2BD-44A9-943A-8D560D313A45}">
      <dgm:prSet/>
      <dgm:spPr/>
      <dgm:t>
        <a:bodyPr/>
        <a:lstStyle/>
        <a:p>
          <a:endParaRPr kumimoji="1" lang="ja-JP" altLang="en-US"/>
        </a:p>
      </dgm:t>
    </dgm:pt>
    <dgm:pt modelId="{D3F48D4E-8A69-4B84-B0D5-E5F4DDD06190}">
      <dgm:prSet phldrT="[テキスト]" custT="1"/>
      <dgm:spPr>
        <a:ln>
          <a:solidFill>
            <a:srgbClr val="FF0000"/>
          </a:solidFill>
        </a:ln>
      </dgm:spPr>
      <dgm:t>
        <a:bodyPr/>
        <a:lstStyle/>
        <a:p>
          <a:r>
            <a:rPr kumimoji="1" lang="ja-JP" altLang="en-US" sz="1400" dirty="0" smtClean="0"/>
            <a:t>文字列の基本操作</a:t>
          </a:r>
          <a:endParaRPr kumimoji="1" lang="ja-JP" altLang="en-US" sz="1400" dirty="0"/>
        </a:p>
      </dgm:t>
    </dgm:pt>
    <dgm:pt modelId="{27F9A3D3-6D57-4D55-A6E7-8F9231FF026B}" type="parTrans" cxnId="{F1CB8069-BFB5-431A-9D42-19EB1FC2510D}">
      <dgm:prSet/>
      <dgm:spPr/>
      <dgm:t>
        <a:bodyPr/>
        <a:lstStyle/>
        <a:p>
          <a:endParaRPr kumimoji="1" lang="ja-JP" altLang="en-US"/>
        </a:p>
      </dgm:t>
    </dgm:pt>
    <dgm:pt modelId="{FEF0D838-00DF-4101-8552-D53537DB346B}" type="sibTrans" cxnId="{F1CB8069-BFB5-431A-9D42-19EB1FC2510D}">
      <dgm:prSet/>
      <dgm:spPr/>
      <dgm:t>
        <a:bodyPr/>
        <a:lstStyle/>
        <a:p>
          <a:endParaRPr kumimoji="1" lang="ja-JP" altLang="en-US"/>
        </a:p>
      </dgm:t>
    </dgm:pt>
    <dgm:pt modelId="{ECE45B6E-DA83-49A0-8392-600179D75F58}">
      <dgm:prSet custT="1"/>
      <dgm:spPr/>
      <dgm:t>
        <a:bodyPr/>
        <a:lstStyle/>
        <a:p>
          <a:r>
            <a:rPr kumimoji="1" lang="ja-JP" altLang="en-US" sz="1600" dirty="0" smtClean="0"/>
            <a:t>読み込み</a:t>
          </a:r>
          <a:endParaRPr kumimoji="1" lang="ja-JP" altLang="en-US" sz="1600" dirty="0"/>
        </a:p>
      </dgm:t>
    </dgm:pt>
    <dgm:pt modelId="{1354B5FD-2FEF-4712-9DB8-DAF781E02E3B}" type="parTrans" cxnId="{3C2CBC9E-F3AA-4EBD-94D5-52A5869FA806}">
      <dgm:prSet/>
      <dgm:spPr/>
      <dgm:t>
        <a:bodyPr/>
        <a:lstStyle/>
        <a:p>
          <a:endParaRPr kumimoji="1" lang="ja-JP" altLang="en-US"/>
        </a:p>
      </dgm:t>
    </dgm:pt>
    <dgm:pt modelId="{E5A163DE-99CF-44BE-9477-23B590119417}" type="sibTrans" cxnId="{3C2CBC9E-F3AA-4EBD-94D5-52A5869FA806}">
      <dgm:prSet/>
      <dgm:spPr/>
      <dgm:t>
        <a:bodyPr/>
        <a:lstStyle/>
        <a:p>
          <a:endParaRPr kumimoji="1" lang="ja-JP" altLang="en-US"/>
        </a:p>
      </dgm:t>
    </dgm:pt>
    <dgm:pt modelId="{C4B8F5E7-9804-47D6-A1C5-BAD84A697EE9}">
      <dgm:prSet custT="1"/>
      <dgm:spPr/>
      <dgm:t>
        <a:bodyPr/>
        <a:lstStyle/>
        <a:p>
          <a:r>
            <a:rPr kumimoji="1" lang="ja-JP" altLang="en-US" sz="1600" dirty="0" smtClean="0"/>
            <a:t>書き込み</a:t>
          </a:r>
          <a:endParaRPr kumimoji="1" lang="ja-JP" altLang="en-US" sz="1600" dirty="0"/>
        </a:p>
      </dgm:t>
    </dgm:pt>
    <dgm:pt modelId="{C89E6AD6-B37B-45A2-8B8D-77A33905017D}" type="parTrans" cxnId="{2FC3CEBA-3292-4F01-A531-1D19ABB2D053}">
      <dgm:prSet/>
      <dgm:spPr/>
      <dgm:t>
        <a:bodyPr/>
        <a:lstStyle/>
        <a:p>
          <a:endParaRPr kumimoji="1" lang="ja-JP" altLang="en-US"/>
        </a:p>
      </dgm:t>
    </dgm:pt>
    <dgm:pt modelId="{DBBCEAEE-5AB0-4D62-A244-7A3410B5C403}" type="sibTrans" cxnId="{2FC3CEBA-3292-4F01-A531-1D19ABB2D053}">
      <dgm:prSet/>
      <dgm:spPr/>
      <dgm:t>
        <a:bodyPr/>
        <a:lstStyle/>
        <a:p>
          <a:endParaRPr kumimoji="1" lang="ja-JP" altLang="en-US"/>
        </a:p>
      </dgm:t>
    </dgm:pt>
    <dgm:pt modelId="{AEAADFB6-9DD6-4E49-90A2-AF3196FC0C11}">
      <dgm:prSet custT="1"/>
      <dgm:spPr/>
      <dgm:t>
        <a:bodyPr/>
        <a:lstStyle/>
        <a:p>
          <a:r>
            <a:rPr kumimoji="1" lang="ja-JP" altLang="en-US" sz="1600" dirty="0" smtClean="0"/>
            <a:t>上書き</a:t>
          </a:r>
          <a:endParaRPr kumimoji="1" lang="ja-JP" altLang="en-US" sz="1600" dirty="0"/>
        </a:p>
      </dgm:t>
    </dgm:pt>
    <dgm:pt modelId="{829892AA-BA3C-4BC7-B47C-BEB646221B90}" type="parTrans" cxnId="{2FFB0737-DF8C-4163-A8D2-FDB1A511142E}">
      <dgm:prSet/>
      <dgm:spPr/>
      <dgm:t>
        <a:bodyPr/>
        <a:lstStyle/>
        <a:p>
          <a:endParaRPr kumimoji="1" lang="ja-JP" altLang="en-US"/>
        </a:p>
      </dgm:t>
    </dgm:pt>
    <dgm:pt modelId="{BC970A94-D93F-4CEF-9F46-80ECAF6AF64E}" type="sibTrans" cxnId="{2FFB0737-DF8C-4163-A8D2-FDB1A511142E}">
      <dgm:prSet/>
      <dgm:spPr/>
      <dgm:t>
        <a:bodyPr/>
        <a:lstStyle/>
        <a:p>
          <a:endParaRPr kumimoji="1" lang="ja-JP" altLang="en-US"/>
        </a:p>
      </dgm:t>
    </dgm:pt>
    <dgm:pt modelId="{65072E21-77DE-41B0-9453-BA202105F93D}">
      <dgm:prSet custT="1"/>
      <dgm:spPr/>
      <dgm:t>
        <a:bodyPr/>
        <a:lstStyle/>
        <a:p>
          <a:r>
            <a:rPr kumimoji="1" lang="ja-JP" altLang="en-US" sz="1600" dirty="0" smtClean="0"/>
            <a:t>削除</a:t>
          </a:r>
          <a:endParaRPr kumimoji="1" lang="ja-JP" altLang="en-US" sz="1600" dirty="0"/>
        </a:p>
      </dgm:t>
    </dgm:pt>
    <dgm:pt modelId="{E8456018-AD5E-4E2D-BEE7-D44CD8245A6D}" type="parTrans" cxnId="{3E830867-05BB-48E5-8208-E2A818D908E2}">
      <dgm:prSet/>
      <dgm:spPr/>
      <dgm:t>
        <a:bodyPr/>
        <a:lstStyle/>
        <a:p>
          <a:endParaRPr kumimoji="1" lang="ja-JP" altLang="en-US"/>
        </a:p>
      </dgm:t>
    </dgm:pt>
    <dgm:pt modelId="{903941AD-EFD0-4445-B30E-48C7E74ACAB7}" type="sibTrans" cxnId="{3E830867-05BB-48E5-8208-E2A818D908E2}">
      <dgm:prSet/>
      <dgm:spPr/>
      <dgm:t>
        <a:bodyPr/>
        <a:lstStyle/>
        <a:p>
          <a:endParaRPr kumimoji="1" lang="ja-JP" altLang="en-US"/>
        </a:p>
      </dgm:t>
    </dgm:pt>
    <dgm:pt modelId="{54A1F8F2-68DC-4211-A9AC-46255DD14217}">
      <dgm:prSet custT="1"/>
      <dgm:spPr/>
      <dgm:t>
        <a:bodyPr/>
        <a:lstStyle/>
        <a:p>
          <a:r>
            <a:rPr kumimoji="1" lang="en-US" altLang="ja-JP" sz="1600" dirty="0" err="1" smtClean="0"/>
            <a:t>Genesys</a:t>
          </a:r>
          <a:r>
            <a:rPr kumimoji="1" lang="ja-JP" altLang="en-US" sz="1600" dirty="0" smtClean="0"/>
            <a:t>の</a:t>
          </a:r>
          <a:r>
            <a:rPr kumimoji="1" lang="en-US" altLang="ja-JP" sz="1600" dirty="0" smtClean="0"/>
            <a:t>API</a:t>
          </a:r>
          <a:r>
            <a:rPr kumimoji="1" lang="ja-JP" altLang="en-US" sz="1600" dirty="0" smtClean="0"/>
            <a:t>を活用して実行</a:t>
          </a:r>
          <a:endParaRPr kumimoji="1" lang="ja-JP" altLang="en-US" sz="1600" dirty="0"/>
        </a:p>
      </dgm:t>
    </dgm:pt>
    <dgm:pt modelId="{87C6C856-6F13-478C-BB8B-69128252CB62}" type="parTrans" cxnId="{73365792-E0E9-4AA9-9154-07A811694354}">
      <dgm:prSet/>
      <dgm:spPr/>
      <dgm:t>
        <a:bodyPr/>
        <a:lstStyle/>
        <a:p>
          <a:endParaRPr kumimoji="1" lang="ja-JP" altLang="en-US"/>
        </a:p>
      </dgm:t>
    </dgm:pt>
    <dgm:pt modelId="{AA813C2D-47DC-4DF6-B66F-B44400304D84}" type="sibTrans" cxnId="{73365792-E0E9-4AA9-9154-07A811694354}">
      <dgm:prSet/>
      <dgm:spPr/>
      <dgm:t>
        <a:bodyPr/>
        <a:lstStyle/>
        <a:p>
          <a:endParaRPr kumimoji="1" lang="ja-JP" altLang="en-US"/>
        </a:p>
      </dgm:t>
    </dgm:pt>
    <dgm:pt modelId="{8AB3862A-92CA-45A0-B848-FDD82E054494}" type="pres">
      <dgm:prSet presAssocID="{260CC0DA-7113-4AF2-B6F0-25CD570BD56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C4D39C8-FF84-448A-83ED-5D10159BE1B8}" type="pres">
      <dgm:prSet presAssocID="{6E4175EF-9168-4FB0-B52A-849B5D02F5F0}" presName="composite" presStyleCnt="0"/>
      <dgm:spPr/>
    </dgm:pt>
    <dgm:pt modelId="{F8AA3CC4-F84B-440F-8E07-4056E5871BE6}" type="pres">
      <dgm:prSet presAssocID="{6E4175EF-9168-4FB0-B52A-849B5D02F5F0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A723625-237D-4EEB-8E89-EFA2EEBF3F0B}" type="pres">
      <dgm:prSet presAssocID="{6E4175EF-9168-4FB0-B52A-849B5D02F5F0}" presName="parSh" presStyleLbl="node1" presStyleIdx="0" presStyleCnt="5"/>
      <dgm:spPr/>
      <dgm:t>
        <a:bodyPr/>
        <a:lstStyle/>
        <a:p>
          <a:endParaRPr kumimoji="1" lang="ja-JP" altLang="en-US"/>
        </a:p>
      </dgm:t>
    </dgm:pt>
    <dgm:pt modelId="{F9428AEB-2EB8-4F03-9C62-B6C83A22CBB6}" type="pres">
      <dgm:prSet presAssocID="{6E4175EF-9168-4FB0-B52A-849B5D02F5F0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5A4CE7F-5A38-4D0C-B9F0-C252554B3D46}" type="pres">
      <dgm:prSet presAssocID="{DFF2D690-A768-4B31-A48C-14FF686FB5F7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8949A493-DC20-4F7E-A4B2-082E87EAB6FD}" type="pres">
      <dgm:prSet presAssocID="{DFF2D690-A768-4B31-A48C-14FF686FB5F7}" presName="connTx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A52D8735-52D5-4789-BD1E-4314B4384065}" type="pres">
      <dgm:prSet presAssocID="{8575F4E7-1759-40EF-BD4B-27C6E3001DC8}" presName="composite" presStyleCnt="0"/>
      <dgm:spPr/>
    </dgm:pt>
    <dgm:pt modelId="{E0891F02-0407-4202-BFE7-1301C4996E9A}" type="pres">
      <dgm:prSet presAssocID="{8575F4E7-1759-40EF-BD4B-27C6E3001DC8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7B577E2-205C-4B01-BB4A-FACB3719CA81}" type="pres">
      <dgm:prSet presAssocID="{8575F4E7-1759-40EF-BD4B-27C6E3001DC8}" presName="parSh" presStyleLbl="node1" presStyleIdx="1" presStyleCnt="5"/>
      <dgm:spPr/>
      <dgm:t>
        <a:bodyPr/>
        <a:lstStyle/>
        <a:p>
          <a:endParaRPr kumimoji="1" lang="ja-JP" altLang="en-US"/>
        </a:p>
      </dgm:t>
    </dgm:pt>
    <dgm:pt modelId="{2297E1D8-E0D9-4ADA-9D7C-386DFFB4E048}" type="pres">
      <dgm:prSet presAssocID="{8575F4E7-1759-40EF-BD4B-27C6E3001DC8}" presName="desTx" presStyleLbl="fgAcc1" presStyleIdx="1" presStyleCnt="5" custScaleX="1179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768B3D6-8DE4-4E5B-BD4A-0E0A91EF878C}" type="pres">
      <dgm:prSet presAssocID="{DA02ADEA-0348-4FA7-9331-16CBE34C48D5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1D4E3B5C-C11C-4B11-B8BD-473BECC3FB25}" type="pres">
      <dgm:prSet presAssocID="{DA02ADEA-0348-4FA7-9331-16CBE34C48D5}" presName="connTx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F13D926D-DF96-4279-B59B-B672E0F233FD}" type="pres">
      <dgm:prSet presAssocID="{0887AFA7-249A-4462-AA6F-1BA66B9F0172}" presName="composite" presStyleCnt="0"/>
      <dgm:spPr/>
    </dgm:pt>
    <dgm:pt modelId="{B0BA3199-C60E-4A40-A521-AB2241EC7239}" type="pres">
      <dgm:prSet presAssocID="{0887AFA7-249A-4462-AA6F-1BA66B9F0172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4DD3C72-0997-4923-9059-B06F6A3686B6}" type="pres">
      <dgm:prSet presAssocID="{0887AFA7-249A-4462-AA6F-1BA66B9F0172}" presName="parSh" presStyleLbl="node1" presStyleIdx="2" presStyleCnt="5"/>
      <dgm:spPr/>
      <dgm:t>
        <a:bodyPr/>
        <a:lstStyle/>
        <a:p>
          <a:endParaRPr kumimoji="1" lang="ja-JP" altLang="en-US"/>
        </a:p>
      </dgm:t>
    </dgm:pt>
    <dgm:pt modelId="{E3B61C3C-2DF6-4E35-925C-E20015C93559}" type="pres">
      <dgm:prSet presAssocID="{0887AFA7-249A-4462-AA6F-1BA66B9F0172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911A1E-3413-4836-9F16-6C48D6601D61}" type="pres">
      <dgm:prSet presAssocID="{F364389D-5B8C-4B2C-92E3-F555FE894545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F1C01DA7-EF0B-43DA-B8DE-18722D9DA783}" type="pres">
      <dgm:prSet presAssocID="{F364389D-5B8C-4B2C-92E3-F555FE894545}" presName="connTx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5413555E-F8CC-4DB8-A641-02B2F5B0FB95}" type="pres">
      <dgm:prSet presAssocID="{CDF66B80-F2AA-4C73-9BE9-BE5062066561}" presName="composite" presStyleCnt="0"/>
      <dgm:spPr/>
    </dgm:pt>
    <dgm:pt modelId="{B878D96C-CD49-4C75-937B-1CEE7B77B784}" type="pres">
      <dgm:prSet presAssocID="{CDF66B80-F2AA-4C73-9BE9-BE5062066561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3D9057-9707-4579-82A7-72F37B3E2948}" type="pres">
      <dgm:prSet presAssocID="{CDF66B80-F2AA-4C73-9BE9-BE5062066561}" presName="parSh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19EB5F7F-3441-4BD4-823B-9FAE9324038F}" type="pres">
      <dgm:prSet presAssocID="{CDF66B80-F2AA-4C73-9BE9-BE5062066561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E1B921B-59E9-4C3C-B0C2-9D6FCAA240C8}" type="pres">
      <dgm:prSet presAssocID="{CBF67C4D-97FE-4CD9-B58B-B22ED0D1EFC4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751C90F4-DC12-4B8C-A3D9-9CA023AC2B2F}" type="pres">
      <dgm:prSet presAssocID="{CBF67C4D-97FE-4CD9-B58B-B22ED0D1EFC4}" presName="connTx" presStyleLbl="sibTrans2D1" presStyleIdx="3" presStyleCnt="4"/>
      <dgm:spPr/>
      <dgm:t>
        <a:bodyPr/>
        <a:lstStyle/>
        <a:p>
          <a:endParaRPr kumimoji="1" lang="ja-JP" altLang="en-US"/>
        </a:p>
      </dgm:t>
    </dgm:pt>
    <dgm:pt modelId="{63F95CA7-CCEC-4CAA-AB34-9B2BDD04145F}" type="pres">
      <dgm:prSet presAssocID="{2692B87D-DDE7-4082-AAAA-72F8B2F10C2E}" presName="composite" presStyleCnt="0"/>
      <dgm:spPr/>
    </dgm:pt>
    <dgm:pt modelId="{A2DCE6C8-4AB8-4B12-B095-4897A7883FD6}" type="pres">
      <dgm:prSet presAssocID="{2692B87D-DDE7-4082-AAAA-72F8B2F10C2E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0FD9C1B-508F-4979-BAED-F092AEFAAB10}" type="pres">
      <dgm:prSet presAssocID="{2692B87D-DDE7-4082-AAAA-72F8B2F10C2E}" presName="parSh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81774F21-5469-45AC-9854-619C2C158415}" type="pres">
      <dgm:prSet presAssocID="{2692B87D-DDE7-4082-AAAA-72F8B2F10C2E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275ACB6-C1C9-46D4-8F05-37FF057106CF}" srcId="{8575F4E7-1759-40EF-BD4B-27C6E3001DC8}" destId="{524D4D73-E9F7-40EC-B883-791BECD18FE8}" srcOrd="2" destOrd="0" parTransId="{361CE902-959F-4A78-9933-3BB68BD7C1F3}" sibTransId="{8081E01A-DE35-4122-9C71-29C7CEF9679F}"/>
    <dgm:cxn modelId="{3C2CBC9E-F3AA-4EBD-94D5-52A5869FA806}" srcId="{CDF66B80-F2AA-4C73-9BE9-BE5062066561}" destId="{ECE45B6E-DA83-49A0-8392-600179D75F58}" srcOrd="0" destOrd="0" parTransId="{1354B5FD-2FEF-4712-9DB8-DAF781E02E3B}" sibTransId="{E5A163DE-99CF-44BE-9477-23B590119417}"/>
    <dgm:cxn modelId="{968FEBE3-7027-4854-9309-858B904FFDCA}" type="presOf" srcId="{CDF66B80-F2AA-4C73-9BE9-BE5062066561}" destId="{B878D96C-CD49-4C75-937B-1CEE7B77B784}" srcOrd="0" destOrd="0" presId="urn:microsoft.com/office/officeart/2005/8/layout/process3"/>
    <dgm:cxn modelId="{A2ED6E1F-3C50-4196-BC67-FD5199D1171E}" type="presOf" srcId="{DFF2D690-A768-4B31-A48C-14FF686FB5F7}" destId="{65A4CE7F-5A38-4D0C-B9F0-C252554B3D46}" srcOrd="0" destOrd="0" presId="urn:microsoft.com/office/officeart/2005/8/layout/process3"/>
    <dgm:cxn modelId="{A434CC65-3EAF-41F7-B757-F3F1BDB99F3E}" type="presOf" srcId="{DE72EABA-B3BB-4E60-945E-6F862675E018}" destId="{E3B61C3C-2DF6-4E35-925C-E20015C93559}" srcOrd="0" destOrd="0" presId="urn:microsoft.com/office/officeart/2005/8/layout/process3"/>
    <dgm:cxn modelId="{BE0A275D-6C51-4694-AF2F-C2E20E0E06B2}" type="presOf" srcId="{F364389D-5B8C-4B2C-92E3-F555FE894545}" destId="{F1C01DA7-EF0B-43DA-B8DE-18722D9DA783}" srcOrd="1" destOrd="0" presId="urn:microsoft.com/office/officeart/2005/8/layout/process3"/>
    <dgm:cxn modelId="{C24F1F4B-988C-4E97-932E-F41BD9EFFFAD}" type="presOf" srcId="{524D4D73-E9F7-40EC-B883-791BECD18FE8}" destId="{2297E1D8-E0D9-4ADA-9D7C-386DFFB4E048}" srcOrd="0" destOrd="2" presId="urn:microsoft.com/office/officeart/2005/8/layout/process3"/>
    <dgm:cxn modelId="{9FE78AA6-7569-446F-BDEA-7C0A86234AAA}" type="presOf" srcId="{260CC0DA-7113-4AF2-B6F0-25CD570BD56A}" destId="{8AB3862A-92CA-45A0-B848-FDD82E054494}" srcOrd="0" destOrd="0" presId="urn:microsoft.com/office/officeart/2005/8/layout/process3"/>
    <dgm:cxn modelId="{A51074EB-2E1D-4807-8C96-AEF9F289EAD0}" srcId="{260CC0DA-7113-4AF2-B6F0-25CD570BD56A}" destId="{6E4175EF-9168-4FB0-B52A-849B5D02F5F0}" srcOrd="0" destOrd="0" parTransId="{C54BF2F7-7033-4852-99D7-13111AF8592D}" sibTransId="{DFF2D690-A768-4B31-A48C-14FF686FB5F7}"/>
    <dgm:cxn modelId="{B5F44862-4419-4DC9-BF78-46C1957158DF}" srcId="{6E4175EF-9168-4FB0-B52A-849B5D02F5F0}" destId="{40B19940-54F9-4C94-BA1A-5E3C991AD934}" srcOrd="0" destOrd="0" parTransId="{95476E36-FF8B-4A35-811C-F8F562126E62}" sibTransId="{49AAB8DD-43D7-4F94-9387-0AA97291919E}"/>
    <dgm:cxn modelId="{144B6040-35B9-4B50-986C-EC78B4E92253}" srcId="{8575F4E7-1759-40EF-BD4B-27C6E3001DC8}" destId="{C6807C73-1E15-4F0D-9DFE-8AD10C97E622}" srcOrd="0" destOrd="0" parTransId="{D4C00392-9E76-4956-AEE2-E3AE919D6B5B}" sibTransId="{D1CE923B-BC28-4CDF-BD70-CBFA98BA5254}"/>
    <dgm:cxn modelId="{86001D59-BDAF-4B27-A793-BE007036949D}" type="presOf" srcId="{8575F4E7-1759-40EF-BD4B-27C6E3001DC8}" destId="{E0891F02-0407-4202-BFE7-1301C4996E9A}" srcOrd="0" destOrd="0" presId="urn:microsoft.com/office/officeart/2005/8/layout/process3"/>
    <dgm:cxn modelId="{7F806559-8C8B-49A6-8A0F-0A09AFB36EF0}" type="presOf" srcId="{40B19940-54F9-4C94-BA1A-5E3C991AD934}" destId="{F9428AEB-2EB8-4F03-9C62-B6C83A22CBB6}" srcOrd="0" destOrd="0" presId="urn:microsoft.com/office/officeart/2005/8/layout/process3"/>
    <dgm:cxn modelId="{3C93BEBF-5E37-408C-B536-69E9FB101BCE}" srcId="{8575F4E7-1759-40EF-BD4B-27C6E3001DC8}" destId="{86A5CCC2-C861-4346-B807-6C989D0662B6}" srcOrd="1" destOrd="0" parTransId="{46AF7513-A698-44AE-A492-52274BE59E00}" sibTransId="{B3593AD8-D484-4AE8-A187-63CE9BAAA2A7}"/>
    <dgm:cxn modelId="{A5BF2846-5971-4EE1-B50C-C16CE55685D6}" srcId="{260CC0DA-7113-4AF2-B6F0-25CD570BD56A}" destId="{2692B87D-DDE7-4082-AAAA-72F8B2F10C2E}" srcOrd="4" destOrd="0" parTransId="{9D31B01D-8CF7-437A-A2CD-71B9D19A87F0}" sibTransId="{89713594-683B-4105-AE14-481AC70C1E66}"/>
    <dgm:cxn modelId="{B6D7C794-C2BD-44A9-943A-8D560D313A45}" srcId="{0887AFA7-249A-4462-AA6F-1BA66B9F0172}" destId="{E844FD1D-4F1F-492D-8E45-B33C3FA7C8B6}" srcOrd="1" destOrd="0" parTransId="{CD14A993-0D14-4689-B686-FC2456098F7D}" sibTransId="{959F9A18-0D9A-4C02-954D-6AFDEDA98AB0}"/>
    <dgm:cxn modelId="{C26ED385-0368-4B1A-B754-0FC2302060DC}" type="presOf" srcId="{8575F4E7-1759-40EF-BD4B-27C6E3001DC8}" destId="{E7B577E2-205C-4B01-BB4A-FACB3719CA81}" srcOrd="1" destOrd="0" presId="urn:microsoft.com/office/officeart/2005/8/layout/process3"/>
    <dgm:cxn modelId="{95C0AF63-715F-4A3C-9725-AA2EC5A4A5A6}" type="presOf" srcId="{6E4175EF-9168-4FB0-B52A-849B5D02F5F0}" destId="{F8AA3CC4-F84B-440F-8E07-4056E5871BE6}" srcOrd="0" destOrd="0" presId="urn:microsoft.com/office/officeart/2005/8/layout/process3"/>
    <dgm:cxn modelId="{030805A4-F0E4-4E47-B7C7-2A5AE735062D}" type="presOf" srcId="{DFF2D690-A768-4B31-A48C-14FF686FB5F7}" destId="{8949A493-DC20-4F7E-A4B2-082E87EAB6FD}" srcOrd="1" destOrd="0" presId="urn:microsoft.com/office/officeart/2005/8/layout/process3"/>
    <dgm:cxn modelId="{67222AC8-9F80-4752-94DE-403AB91AB9AD}" type="presOf" srcId="{65072E21-77DE-41B0-9453-BA202105F93D}" destId="{19EB5F7F-3441-4BD4-823B-9FAE9324038F}" srcOrd="0" destOrd="3" presId="urn:microsoft.com/office/officeart/2005/8/layout/process3"/>
    <dgm:cxn modelId="{73365792-E0E9-4AA9-9154-07A811694354}" srcId="{2692B87D-DDE7-4082-AAAA-72F8B2F10C2E}" destId="{54A1F8F2-68DC-4211-A9AC-46255DD14217}" srcOrd="0" destOrd="0" parTransId="{87C6C856-6F13-478C-BB8B-69128252CB62}" sibTransId="{AA813C2D-47DC-4DF6-B66F-B44400304D84}"/>
    <dgm:cxn modelId="{ABF96A4A-E29B-4D2D-8CA6-EED1823A26F8}" type="presOf" srcId="{3588B934-F386-414A-9E09-43566EB48CC9}" destId="{F9428AEB-2EB8-4F03-9C62-B6C83A22CBB6}" srcOrd="0" destOrd="2" presId="urn:microsoft.com/office/officeart/2005/8/layout/process3"/>
    <dgm:cxn modelId="{E020ADAD-FFFD-4C34-BC89-BB6CFDBD7F38}" type="presOf" srcId="{DA02ADEA-0348-4FA7-9331-16CBE34C48D5}" destId="{B768B3D6-8DE4-4E5B-BD4A-0E0A91EF878C}" srcOrd="0" destOrd="0" presId="urn:microsoft.com/office/officeart/2005/8/layout/process3"/>
    <dgm:cxn modelId="{E19F7E41-FE03-445D-83F2-C880F41C33E7}" srcId="{260CC0DA-7113-4AF2-B6F0-25CD570BD56A}" destId="{0887AFA7-249A-4462-AA6F-1BA66B9F0172}" srcOrd="2" destOrd="0" parTransId="{3DAFC333-4742-46EF-8528-A904A1FF2E29}" sibTransId="{F364389D-5B8C-4B2C-92E3-F555FE894545}"/>
    <dgm:cxn modelId="{D38A9F8A-BBE5-4AD0-82B7-D077289275DF}" type="presOf" srcId="{DA02ADEA-0348-4FA7-9331-16CBE34C48D5}" destId="{1D4E3B5C-C11C-4B11-B8BD-473BECC3FB25}" srcOrd="1" destOrd="0" presId="urn:microsoft.com/office/officeart/2005/8/layout/process3"/>
    <dgm:cxn modelId="{2FC3CEBA-3292-4F01-A531-1D19ABB2D053}" srcId="{CDF66B80-F2AA-4C73-9BE9-BE5062066561}" destId="{C4B8F5E7-9804-47D6-A1C5-BAD84A697EE9}" srcOrd="1" destOrd="0" parTransId="{C89E6AD6-B37B-45A2-8B8D-77A33905017D}" sibTransId="{DBBCEAEE-5AB0-4D62-A244-7A3410B5C403}"/>
    <dgm:cxn modelId="{BF8D9D4D-32BE-4C8C-B44B-A5C7B0E9830E}" type="presOf" srcId="{CBF67C4D-97FE-4CD9-B58B-B22ED0D1EFC4}" destId="{5E1B921B-59E9-4C3C-B0C2-9D6FCAA240C8}" srcOrd="0" destOrd="0" presId="urn:microsoft.com/office/officeart/2005/8/layout/process3"/>
    <dgm:cxn modelId="{FC2D7711-9E1F-4AC1-A3AD-0B4CBF7501F6}" type="presOf" srcId="{0887AFA7-249A-4462-AA6F-1BA66B9F0172}" destId="{74DD3C72-0997-4923-9059-B06F6A3686B6}" srcOrd="1" destOrd="0" presId="urn:microsoft.com/office/officeart/2005/8/layout/process3"/>
    <dgm:cxn modelId="{9174F9AC-2840-4D97-A122-A1CE7C83EA0C}" srcId="{0887AFA7-249A-4462-AA6F-1BA66B9F0172}" destId="{DE72EABA-B3BB-4E60-945E-6F862675E018}" srcOrd="0" destOrd="0" parTransId="{52C43976-EA89-41CC-B2EA-6071168E0AD9}" sibTransId="{0B18FF77-A5D7-4435-95E5-31C845A8377A}"/>
    <dgm:cxn modelId="{2FFB0737-DF8C-4163-A8D2-FDB1A511142E}" srcId="{CDF66B80-F2AA-4C73-9BE9-BE5062066561}" destId="{AEAADFB6-9DD6-4E49-90A2-AF3196FC0C11}" srcOrd="2" destOrd="0" parTransId="{829892AA-BA3C-4BC7-B47C-BEB646221B90}" sibTransId="{BC970A94-D93F-4CEF-9F46-80ECAF6AF64E}"/>
    <dgm:cxn modelId="{15BD6552-3B89-4CF6-8AFE-FC8DDA806E5D}" type="presOf" srcId="{C4B8F5E7-9804-47D6-A1C5-BAD84A697EE9}" destId="{19EB5F7F-3441-4BD4-823B-9FAE9324038F}" srcOrd="0" destOrd="1" presId="urn:microsoft.com/office/officeart/2005/8/layout/process3"/>
    <dgm:cxn modelId="{3E830867-05BB-48E5-8208-E2A818D908E2}" srcId="{CDF66B80-F2AA-4C73-9BE9-BE5062066561}" destId="{65072E21-77DE-41B0-9453-BA202105F93D}" srcOrd="3" destOrd="0" parTransId="{E8456018-AD5E-4E2D-BEE7-D44CD8245A6D}" sibTransId="{903941AD-EFD0-4445-B30E-48C7E74ACAB7}"/>
    <dgm:cxn modelId="{67A25906-BBC5-47E9-9DA8-D9C285BA9589}" type="presOf" srcId="{7E01A15E-8D46-434F-BBE8-56763E430230}" destId="{F9428AEB-2EB8-4F03-9C62-B6C83A22CBB6}" srcOrd="0" destOrd="4" presId="urn:microsoft.com/office/officeart/2005/8/layout/process3"/>
    <dgm:cxn modelId="{A29F6615-E3DD-4CD5-B3FA-EA7FE93B230A}" type="presOf" srcId="{54A1F8F2-68DC-4211-A9AC-46255DD14217}" destId="{81774F21-5469-45AC-9854-619C2C158415}" srcOrd="0" destOrd="0" presId="urn:microsoft.com/office/officeart/2005/8/layout/process3"/>
    <dgm:cxn modelId="{F9D11F88-98E1-4705-A23F-6A6ECFA79A79}" type="presOf" srcId="{E844FD1D-4F1F-492D-8E45-B33C3FA7C8B6}" destId="{E3B61C3C-2DF6-4E35-925C-E20015C93559}" srcOrd="0" destOrd="1" presId="urn:microsoft.com/office/officeart/2005/8/layout/process3"/>
    <dgm:cxn modelId="{526D2A9E-5B85-4E7D-AE60-AF3D5D133EB4}" type="presOf" srcId="{A35A7A7E-8C02-4CAA-B6D2-EC83A4DA189A}" destId="{F9428AEB-2EB8-4F03-9C62-B6C83A22CBB6}" srcOrd="0" destOrd="3" presId="urn:microsoft.com/office/officeart/2005/8/layout/process3"/>
    <dgm:cxn modelId="{738C1C1E-8FE5-49C6-BB18-8475B46E0283}" srcId="{6E4175EF-9168-4FB0-B52A-849B5D02F5F0}" destId="{3588B934-F386-414A-9E09-43566EB48CC9}" srcOrd="2" destOrd="0" parTransId="{3336B630-6D00-4307-9BA1-B0C73BCA7106}" sibTransId="{9487A3E3-17F8-4239-8E57-5F4FE7DF7EFF}"/>
    <dgm:cxn modelId="{3A8E48F0-9F5C-4A3D-985A-A114CB33BFF4}" type="presOf" srcId="{CDF66B80-F2AA-4C73-9BE9-BE5062066561}" destId="{B33D9057-9707-4579-82A7-72F37B3E2948}" srcOrd="1" destOrd="0" presId="urn:microsoft.com/office/officeart/2005/8/layout/process3"/>
    <dgm:cxn modelId="{06C78559-1DDC-42F6-A2F2-A30B49E40C79}" type="presOf" srcId="{86A5CCC2-C861-4346-B807-6C989D0662B6}" destId="{2297E1D8-E0D9-4ADA-9D7C-386DFFB4E048}" srcOrd="0" destOrd="1" presId="urn:microsoft.com/office/officeart/2005/8/layout/process3"/>
    <dgm:cxn modelId="{3158A575-F01C-4F55-A392-83D4A8EB4A55}" type="presOf" srcId="{0887AFA7-249A-4462-AA6F-1BA66B9F0172}" destId="{B0BA3199-C60E-4A40-A521-AB2241EC7239}" srcOrd="0" destOrd="0" presId="urn:microsoft.com/office/officeart/2005/8/layout/process3"/>
    <dgm:cxn modelId="{ED2A1B4F-934D-4198-8B19-052C69EC132F}" srcId="{6E4175EF-9168-4FB0-B52A-849B5D02F5F0}" destId="{7E01A15E-8D46-434F-BBE8-56763E430230}" srcOrd="4" destOrd="0" parTransId="{691FD92E-533C-4348-B45F-5EAC89EE7D7D}" sibTransId="{F59D87AA-210A-4447-A144-15F012E000BC}"/>
    <dgm:cxn modelId="{DF89140D-3F09-41A8-869C-DDE5EACC737D}" srcId="{6E4175EF-9168-4FB0-B52A-849B5D02F5F0}" destId="{A35A7A7E-8C02-4CAA-B6D2-EC83A4DA189A}" srcOrd="3" destOrd="0" parTransId="{78AC4C8E-A6AD-46CC-A8E3-1436B78F3B46}" sibTransId="{1C8D1B33-66FC-4681-A837-4484A9A10324}"/>
    <dgm:cxn modelId="{80A31729-3A78-400A-AC37-67378DEFD7E2}" type="presOf" srcId="{2692B87D-DDE7-4082-AAAA-72F8B2F10C2E}" destId="{A2DCE6C8-4AB8-4B12-B095-4897A7883FD6}" srcOrd="0" destOrd="0" presId="urn:microsoft.com/office/officeart/2005/8/layout/process3"/>
    <dgm:cxn modelId="{F1CB8069-BFB5-431A-9D42-19EB1FC2510D}" srcId="{0887AFA7-249A-4462-AA6F-1BA66B9F0172}" destId="{D3F48D4E-8A69-4B84-B0D5-E5F4DDD06190}" srcOrd="2" destOrd="0" parTransId="{27F9A3D3-6D57-4D55-A6E7-8F9231FF026B}" sibTransId="{FEF0D838-00DF-4101-8552-D53537DB346B}"/>
    <dgm:cxn modelId="{20E00CB0-CDDB-448B-AD18-A927775EDFCE}" type="presOf" srcId="{D3F48D4E-8A69-4B84-B0D5-E5F4DDD06190}" destId="{E3B61C3C-2DF6-4E35-925C-E20015C93559}" srcOrd="0" destOrd="2" presId="urn:microsoft.com/office/officeart/2005/8/layout/process3"/>
    <dgm:cxn modelId="{86E37AC9-34B6-4428-97EC-76E541E6D7CF}" type="presOf" srcId="{ECE45B6E-DA83-49A0-8392-600179D75F58}" destId="{19EB5F7F-3441-4BD4-823B-9FAE9324038F}" srcOrd="0" destOrd="0" presId="urn:microsoft.com/office/officeart/2005/8/layout/process3"/>
    <dgm:cxn modelId="{0551F6C2-90D3-48F5-A26D-1B2499391DC5}" srcId="{260CC0DA-7113-4AF2-B6F0-25CD570BD56A}" destId="{8575F4E7-1759-40EF-BD4B-27C6E3001DC8}" srcOrd="1" destOrd="0" parTransId="{49F78A9C-A8E0-45A4-A0ED-9BF321A18D32}" sibTransId="{DA02ADEA-0348-4FA7-9331-16CBE34C48D5}"/>
    <dgm:cxn modelId="{33CBD468-5A4C-4C5F-B37F-BADF2582F48D}" type="presOf" srcId="{AEAADFB6-9DD6-4E49-90A2-AF3196FC0C11}" destId="{19EB5F7F-3441-4BD4-823B-9FAE9324038F}" srcOrd="0" destOrd="2" presId="urn:microsoft.com/office/officeart/2005/8/layout/process3"/>
    <dgm:cxn modelId="{6FA755EC-60C4-4CF0-9704-EB5B0D182136}" type="presOf" srcId="{CBF67C4D-97FE-4CD9-B58B-B22ED0D1EFC4}" destId="{751C90F4-DC12-4B8C-A3D9-9CA023AC2B2F}" srcOrd="1" destOrd="0" presId="urn:microsoft.com/office/officeart/2005/8/layout/process3"/>
    <dgm:cxn modelId="{7E5F968A-2386-4C48-8096-2F802C2D02BE}" type="presOf" srcId="{C6807C73-1E15-4F0D-9DFE-8AD10C97E622}" destId="{2297E1D8-E0D9-4ADA-9D7C-386DFFB4E048}" srcOrd="0" destOrd="0" presId="urn:microsoft.com/office/officeart/2005/8/layout/process3"/>
    <dgm:cxn modelId="{A60BA719-A3AF-4CB9-9B08-A9B8AFF6F6B8}" srcId="{260CC0DA-7113-4AF2-B6F0-25CD570BD56A}" destId="{CDF66B80-F2AA-4C73-9BE9-BE5062066561}" srcOrd="3" destOrd="0" parTransId="{987564E3-E3DE-4DA5-AF80-43717FABAE62}" sibTransId="{CBF67C4D-97FE-4CD9-B58B-B22ED0D1EFC4}"/>
    <dgm:cxn modelId="{3A33A0CC-D44F-4380-ACFA-E3858C92387A}" type="presOf" srcId="{2692B87D-DDE7-4082-AAAA-72F8B2F10C2E}" destId="{B0FD9C1B-508F-4979-BAED-F092AEFAAB10}" srcOrd="1" destOrd="0" presId="urn:microsoft.com/office/officeart/2005/8/layout/process3"/>
    <dgm:cxn modelId="{7344F216-DBAE-4874-82A3-C7AA6B9B8D7E}" type="presOf" srcId="{F364389D-5B8C-4B2C-92E3-F555FE894545}" destId="{21911A1E-3413-4836-9F16-6C48D6601D61}" srcOrd="0" destOrd="0" presId="urn:microsoft.com/office/officeart/2005/8/layout/process3"/>
    <dgm:cxn modelId="{5B5E12F1-14F7-4166-8D1D-1F78DB9BEAA5}" type="presOf" srcId="{4EA61E47-CE63-4675-A6B7-D70D8A0A6CBD}" destId="{F9428AEB-2EB8-4F03-9C62-B6C83A22CBB6}" srcOrd="0" destOrd="1" presId="urn:microsoft.com/office/officeart/2005/8/layout/process3"/>
    <dgm:cxn modelId="{D9CE4841-9340-450C-8A70-3EE86A76FB1E}" srcId="{6E4175EF-9168-4FB0-B52A-849B5D02F5F0}" destId="{4EA61E47-CE63-4675-A6B7-D70D8A0A6CBD}" srcOrd="1" destOrd="0" parTransId="{3467964F-540B-4E8B-9804-6F439270400A}" sibTransId="{DE5243A4-DC77-4537-B8A6-336C77F5E73C}"/>
    <dgm:cxn modelId="{C74599F2-3E02-47C2-BF41-F767939135C5}" type="presOf" srcId="{6E4175EF-9168-4FB0-B52A-849B5D02F5F0}" destId="{FA723625-237D-4EEB-8E89-EFA2EEBF3F0B}" srcOrd="1" destOrd="0" presId="urn:microsoft.com/office/officeart/2005/8/layout/process3"/>
    <dgm:cxn modelId="{A9FD441F-F9EB-4884-8327-FF2FB78256AA}" type="presParOf" srcId="{8AB3862A-92CA-45A0-B848-FDD82E054494}" destId="{AC4D39C8-FF84-448A-83ED-5D10159BE1B8}" srcOrd="0" destOrd="0" presId="urn:microsoft.com/office/officeart/2005/8/layout/process3"/>
    <dgm:cxn modelId="{059685D9-0D25-4320-B2CB-D64646847D15}" type="presParOf" srcId="{AC4D39C8-FF84-448A-83ED-5D10159BE1B8}" destId="{F8AA3CC4-F84B-440F-8E07-4056E5871BE6}" srcOrd="0" destOrd="0" presId="urn:microsoft.com/office/officeart/2005/8/layout/process3"/>
    <dgm:cxn modelId="{FBB7F77C-D427-47EF-A906-5692EAD35D7E}" type="presParOf" srcId="{AC4D39C8-FF84-448A-83ED-5D10159BE1B8}" destId="{FA723625-237D-4EEB-8E89-EFA2EEBF3F0B}" srcOrd="1" destOrd="0" presId="urn:microsoft.com/office/officeart/2005/8/layout/process3"/>
    <dgm:cxn modelId="{BE269572-96CD-4F15-9BBF-B140966257EF}" type="presParOf" srcId="{AC4D39C8-FF84-448A-83ED-5D10159BE1B8}" destId="{F9428AEB-2EB8-4F03-9C62-B6C83A22CBB6}" srcOrd="2" destOrd="0" presId="urn:microsoft.com/office/officeart/2005/8/layout/process3"/>
    <dgm:cxn modelId="{0332C140-5527-4010-A517-3DF5C2AF1257}" type="presParOf" srcId="{8AB3862A-92CA-45A0-B848-FDD82E054494}" destId="{65A4CE7F-5A38-4D0C-B9F0-C252554B3D46}" srcOrd="1" destOrd="0" presId="urn:microsoft.com/office/officeart/2005/8/layout/process3"/>
    <dgm:cxn modelId="{CDAEBE38-4B6E-4DDF-8705-BB3ED19C0067}" type="presParOf" srcId="{65A4CE7F-5A38-4D0C-B9F0-C252554B3D46}" destId="{8949A493-DC20-4F7E-A4B2-082E87EAB6FD}" srcOrd="0" destOrd="0" presId="urn:microsoft.com/office/officeart/2005/8/layout/process3"/>
    <dgm:cxn modelId="{CCA955D0-C0F0-4A29-BBD1-95083BA63130}" type="presParOf" srcId="{8AB3862A-92CA-45A0-B848-FDD82E054494}" destId="{A52D8735-52D5-4789-BD1E-4314B4384065}" srcOrd="2" destOrd="0" presId="urn:microsoft.com/office/officeart/2005/8/layout/process3"/>
    <dgm:cxn modelId="{4524B0EB-06EF-476C-8A46-E78E91FEC4A7}" type="presParOf" srcId="{A52D8735-52D5-4789-BD1E-4314B4384065}" destId="{E0891F02-0407-4202-BFE7-1301C4996E9A}" srcOrd="0" destOrd="0" presId="urn:microsoft.com/office/officeart/2005/8/layout/process3"/>
    <dgm:cxn modelId="{A6681BCA-BB07-486F-836B-B31030943FA0}" type="presParOf" srcId="{A52D8735-52D5-4789-BD1E-4314B4384065}" destId="{E7B577E2-205C-4B01-BB4A-FACB3719CA81}" srcOrd="1" destOrd="0" presId="urn:microsoft.com/office/officeart/2005/8/layout/process3"/>
    <dgm:cxn modelId="{CFC7CDA0-7E56-46A5-895E-6F682A9324AD}" type="presParOf" srcId="{A52D8735-52D5-4789-BD1E-4314B4384065}" destId="{2297E1D8-E0D9-4ADA-9D7C-386DFFB4E048}" srcOrd="2" destOrd="0" presId="urn:microsoft.com/office/officeart/2005/8/layout/process3"/>
    <dgm:cxn modelId="{C4D32C80-46FF-4546-818B-CD5D7C17BEBA}" type="presParOf" srcId="{8AB3862A-92CA-45A0-B848-FDD82E054494}" destId="{B768B3D6-8DE4-4E5B-BD4A-0E0A91EF878C}" srcOrd="3" destOrd="0" presId="urn:microsoft.com/office/officeart/2005/8/layout/process3"/>
    <dgm:cxn modelId="{A7B066AC-B386-4CE3-B305-18B288D38EDE}" type="presParOf" srcId="{B768B3D6-8DE4-4E5B-BD4A-0E0A91EF878C}" destId="{1D4E3B5C-C11C-4B11-B8BD-473BECC3FB25}" srcOrd="0" destOrd="0" presId="urn:microsoft.com/office/officeart/2005/8/layout/process3"/>
    <dgm:cxn modelId="{6379D1A0-CDF8-4966-B8DA-E5008047F14E}" type="presParOf" srcId="{8AB3862A-92CA-45A0-B848-FDD82E054494}" destId="{F13D926D-DF96-4279-B59B-B672E0F233FD}" srcOrd="4" destOrd="0" presId="urn:microsoft.com/office/officeart/2005/8/layout/process3"/>
    <dgm:cxn modelId="{A48116E0-39CB-4BA9-9C71-A321D772655B}" type="presParOf" srcId="{F13D926D-DF96-4279-B59B-B672E0F233FD}" destId="{B0BA3199-C60E-4A40-A521-AB2241EC7239}" srcOrd="0" destOrd="0" presId="urn:microsoft.com/office/officeart/2005/8/layout/process3"/>
    <dgm:cxn modelId="{05B18887-48DA-4E92-A6CB-C6F45D49D9E5}" type="presParOf" srcId="{F13D926D-DF96-4279-B59B-B672E0F233FD}" destId="{74DD3C72-0997-4923-9059-B06F6A3686B6}" srcOrd="1" destOrd="0" presId="urn:microsoft.com/office/officeart/2005/8/layout/process3"/>
    <dgm:cxn modelId="{B3070CA2-6D87-48A9-AC78-CDFF612D79D3}" type="presParOf" srcId="{F13D926D-DF96-4279-B59B-B672E0F233FD}" destId="{E3B61C3C-2DF6-4E35-925C-E20015C93559}" srcOrd="2" destOrd="0" presId="urn:microsoft.com/office/officeart/2005/8/layout/process3"/>
    <dgm:cxn modelId="{22EFA79A-96CC-483E-A4AB-863E92285A28}" type="presParOf" srcId="{8AB3862A-92CA-45A0-B848-FDD82E054494}" destId="{21911A1E-3413-4836-9F16-6C48D6601D61}" srcOrd="5" destOrd="0" presId="urn:microsoft.com/office/officeart/2005/8/layout/process3"/>
    <dgm:cxn modelId="{CE73AE84-6E25-4D8A-B2C3-C7F1D76D3D4E}" type="presParOf" srcId="{21911A1E-3413-4836-9F16-6C48D6601D61}" destId="{F1C01DA7-EF0B-43DA-B8DE-18722D9DA783}" srcOrd="0" destOrd="0" presId="urn:microsoft.com/office/officeart/2005/8/layout/process3"/>
    <dgm:cxn modelId="{62D8365D-6AAD-4ED3-9A39-6E7079D4C344}" type="presParOf" srcId="{8AB3862A-92CA-45A0-B848-FDD82E054494}" destId="{5413555E-F8CC-4DB8-A641-02B2F5B0FB95}" srcOrd="6" destOrd="0" presId="urn:microsoft.com/office/officeart/2005/8/layout/process3"/>
    <dgm:cxn modelId="{66213E1E-2B59-4C47-89BE-F9B8FCBC69EF}" type="presParOf" srcId="{5413555E-F8CC-4DB8-A641-02B2F5B0FB95}" destId="{B878D96C-CD49-4C75-937B-1CEE7B77B784}" srcOrd="0" destOrd="0" presId="urn:microsoft.com/office/officeart/2005/8/layout/process3"/>
    <dgm:cxn modelId="{562247D7-5E99-44AD-890C-078726A9FDB9}" type="presParOf" srcId="{5413555E-F8CC-4DB8-A641-02B2F5B0FB95}" destId="{B33D9057-9707-4579-82A7-72F37B3E2948}" srcOrd="1" destOrd="0" presId="urn:microsoft.com/office/officeart/2005/8/layout/process3"/>
    <dgm:cxn modelId="{E6C8A40C-A859-4A5E-AD98-FFB07CB54542}" type="presParOf" srcId="{5413555E-F8CC-4DB8-A641-02B2F5B0FB95}" destId="{19EB5F7F-3441-4BD4-823B-9FAE9324038F}" srcOrd="2" destOrd="0" presId="urn:microsoft.com/office/officeart/2005/8/layout/process3"/>
    <dgm:cxn modelId="{8BC97331-2023-4FF3-9018-27987FE88851}" type="presParOf" srcId="{8AB3862A-92CA-45A0-B848-FDD82E054494}" destId="{5E1B921B-59E9-4C3C-B0C2-9D6FCAA240C8}" srcOrd="7" destOrd="0" presId="urn:microsoft.com/office/officeart/2005/8/layout/process3"/>
    <dgm:cxn modelId="{2CDD8C2A-11A5-4D29-AB3C-9BC1652CA02D}" type="presParOf" srcId="{5E1B921B-59E9-4C3C-B0C2-9D6FCAA240C8}" destId="{751C90F4-DC12-4B8C-A3D9-9CA023AC2B2F}" srcOrd="0" destOrd="0" presId="urn:microsoft.com/office/officeart/2005/8/layout/process3"/>
    <dgm:cxn modelId="{F056D4B1-434B-4864-AEBC-7ED019644589}" type="presParOf" srcId="{8AB3862A-92CA-45A0-B848-FDD82E054494}" destId="{63F95CA7-CCEC-4CAA-AB34-9B2BDD04145F}" srcOrd="8" destOrd="0" presId="urn:microsoft.com/office/officeart/2005/8/layout/process3"/>
    <dgm:cxn modelId="{6CB76F94-7049-4C6E-A41E-1E3A0EEF9CCF}" type="presParOf" srcId="{63F95CA7-CCEC-4CAA-AB34-9B2BDD04145F}" destId="{A2DCE6C8-4AB8-4B12-B095-4897A7883FD6}" srcOrd="0" destOrd="0" presId="urn:microsoft.com/office/officeart/2005/8/layout/process3"/>
    <dgm:cxn modelId="{5AC093E6-CD14-45CB-AC69-4B6345EBC4C5}" type="presParOf" srcId="{63F95CA7-CCEC-4CAA-AB34-9B2BDD04145F}" destId="{B0FD9C1B-508F-4979-BAED-F092AEFAAB10}" srcOrd="1" destOrd="0" presId="urn:microsoft.com/office/officeart/2005/8/layout/process3"/>
    <dgm:cxn modelId="{D0BD47CE-0376-4994-884F-C873DF28E16D}" type="presParOf" srcId="{63F95CA7-CCEC-4CAA-AB34-9B2BDD04145F}" destId="{81774F21-5469-45AC-9854-619C2C15841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23625-237D-4EEB-8E89-EFA2EEBF3F0B}">
      <dsp:nvSpPr>
        <dsp:cNvPr id="0" name=""/>
        <dsp:cNvSpPr/>
      </dsp:nvSpPr>
      <dsp:spPr>
        <a:xfrm>
          <a:off x="12781" y="0"/>
          <a:ext cx="1507848" cy="73374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/>
            <a:t>基本構文</a:t>
          </a:r>
          <a:endParaRPr kumimoji="1" lang="ja-JP" altLang="en-US" sz="1600" b="1" kern="1200" dirty="0"/>
        </a:p>
      </dsp:txBody>
      <dsp:txXfrm>
        <a:off x="12781" y="0"/>
        <a:ext cx="1507848" cy="489164"/>
      </dsp:txXfrm>
    </dsp:sp>
    <dsp:sp modelId="{F9428AEB-2EB8-4F03-9C62-B6C83A22CBB6}">
      <dsp:nvSpPr>
        <dsp:cNvPr id="0" name=""/>
        <dsp:cNvSpPr/>
      </dsp:nvSpPr>
      <dsp:spPr>
        <a:xfrm>
          <a:off x="321315" y="489164"/>
          <a:ext cx="1507848" cy="200274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入出力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変数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コメント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演算子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条件分岐</a:t>
          </a:r>
          <a:endParaRPr kumimoji="1" lang="ja-JP" altLang="en-US" sz="1600" kern="1200" dirty="0"/>
        </a:p>
      </dsp:txBody>
      <dsp:txXfrm>
        <a:off x="365478" y="533327"/>
        <a:ext cx="1419522" cy="1914416"/>
      </dsp:txXfrm>
    </dsp:sp>
    <dsp:sp modelId="{65A4CE7F-5A38-4D0C-B9F0-C252554B3D46}">
      <dsp:nvSpPr>
        <dsp:cNvPr id="0" name=""/>
        <dsp:cNvSpPr/>
      </dsp:nvSpPr>
      <dsp:spPr>
        <a:xfrm rot="21565050">
          <a:off x="1749100" y="44457"/>
          <a:ext cx="484410" cy="375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>
        <a:off x="1749103" y="120099"/>
        <a:ext cx="371806" cy="225208"/>
      </dsp:txXfrm>
    </dsp:sp>
    <dsp:sp modelId="{E7B577E2-205C-4B01-BB4A-FACB3719CA81}">
      <dsp:nvSpPr>
        <dsp:cNvPr id="0" name=""/>
        <dsp:cNvSpPr/>
      </dsp:nvSpPr>
      <dsp:spPr>
        <a:xfrm>
          <a:off x="2434564" y="-24628"/>
          <a:ext cx="1509071" cy="73374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/>
            <a:t>関数</a:t>
          </a:r>
          <a:endParaRPr kumimoji="1" lang="ja-JP" altLang="en-US" sz="1600" b="1" kern="1200" dirty="0"/>
        </a:p>
      </dsp:txBody>
      <dsp:txXfrm>
        <a:off x="2434564" y="-24628"/>
        <a:ext cx="1509071" cy="489164"/>
      </dsp:txXfrm>
    </dsp:sp>
    <dsp:sp modelId="{2297E1D8-E0D9-4ADA-9D7C-386DFFB4E048}">
      <dsp:nvSpPr>
        <dsp:cNvPr id="0" name=""/>
        <dsp:cNvSpPr/>
      </dsp:nvSpPr>
      <dsp:spPr>
        <a:xfrm>
          <a:off x="2607585" y="464535"/>
          <a:ext cx="1780101" cy="20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関数定義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関数呼び出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組み込み関数</a:t>
          </a:r>
          <a:endParaRPr kumimoji="1" lang="ja-JP" altLang="en-US" sz="1600" kern="1200" dirty="0"/>
        </a:p>
      </dsp:txBody>
      <dsp:txXfrm>
        <a:off x="2659722" y="516672"/>
        <a:ext cx="1675827" cy="1947726"/>
      </dsp:txXfrm>
    </dsp:sp>
    <dsp:sp modelId="{B768B3D6-8DE4-4E5B-BD4A-0E0A91EF878C}">
      <dsp:nvSpPr>
        <dsp:cNvPr id="0" name=""/>
        <dsp:cNvSpPr/>
      </dsp:nvSpPr>
      <dsp:spPr>
        <a:xfrm rot="33099">
          <a:off x="4205986" y="44748"/>
          <a:ext cx="556234" cy="375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>
        <a:off x="4205989" y="119276"/>
        <a:ext cx="443630" cy="225208"/>
      </dsp:txXfrm>
    </dsp:sp>
    <dsp:sp modelId="{74DD3C72-0997-4923-9059-B06F6A3686B6}">
      <dsp:nvSpPr>
        <dsp:cNvPr id="0" name=""/>
        <dsp:cNvSpPr/>
      </dsp:nvSpPr>
      <dsp:spPr>
        <a:xfrm>
          <a:off x="4993086" y="0"/>
          <a:ext cx="1507848" cy="73374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b="1" kern="1200" dirty="0" smtClean="0"/>
            <a:t>データ構造</a:t>
          </a:r>
          <a:endParaRPr kumimoji="1" lang="ja-JP" altLang="en-US" sz="1600" b="1" kern="1200" dirty="0"/>
        </a:p>
      </dsp:txBody>
      <dsp:txXfrm>
        <a:off x="4993086" y="0"/>
        <a:ext cx="1507848" cy="489164"/>
      </dsp:txXfrm>
    </dsp:sp>
    <dsp:sp modelId="{E3B61C3C-2DF6-4E35-925C-E20015C93559}">
      <dsp:nvSpPr>
        <dsp:cNvPr id="0" name=""/>
        <dsp:cNvSpPr/>
      </dsp:nvSpPr>
      <dsp:spPr>
        <a:xfrm>
          <a:off x="5301621" y="489164"/>
          <a:ext cx="1507848" cy="200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kern="1200" dirty="0" smtClean="0"/>
            <a:t>リスト</a:t>
          </a:r>
          <a:r>
            <a:rPr kumimoji="1" lang="en-US" altLang="ja-JP" sz="1200" kern="1200" dirty="0" smtClean="0"/>
            <a:t>(</a:t>
          </a:r>
          <a:r>
            <a:rPr kumimoji="1" lang="ja-JP" altLang="en-US" sz="1200" kern="1200" dirty="0" smtClean="0"/>
            <a:t>配列</a:t>
          </a:r>
          <a:r>
            <a:rPr kumimoji="1" lang="en-US" altLang="ja-JP" sz="1200" kern="1200" dirty="0" smtClean="0"/>
            <a:t>)</a:t>
          </a:r>
          <a:endParaRPr kumimoji="1" lang="ja-JP" alt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kern="1200" dirty="0" smtClean="0"/>
            <a:t>辞書</a:t>
          </a:r>
          <a:r>
            <a:rPr kumimoji="1" lang="en-US" altLang="ja-JP" sz="1200" kern="1200" dirty="0" smtClean="0"/>
            <a:t>(</a:t>
          </a:r>
          <a:r>
            <a:rPr kumimoji="1" lang="ja-JP" altLang="en-US" sz="1200" kern="1200" dirty="0" smtClean="0"/>
            <a:t>連想配列</a:t>
          </a:r>
          <a:r>
            <a:rPr kumimoji="1" lang="en-US" altLang="ja-JP" sz="1200" kern="1200" dirty="0" smtClean="0"/>
            <a:t>)</a:t>
          </a:r>
          <a:endParaRPr kumimoji="1" lang="ja-JP" alt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400" kern="1200" dirty="0" smtClean="0"/>
            <a:t>文字列の基本操作</a:t>
          </a:r>
          <a:endParaRPr kumimoji="1" lang="ja-JP" altLang="en-US" sz="1400" kern="1200" dirty="0"/>
        </a:p>
      </dsp:txBody>
      <dsp:txXfrm>
        <a:off x="5345784" y="533327"/>
        <a:ext cx="1419522" cy="1914416"/>
      </dsp:txXfrm>
    </dsp:sp>
    <dsp:sp modelId="{21911A1E-3413-4836-9F16-6C48D6601D61}">
      <dsp:nvSpPr>
        <dsp:cNvPr id="0" name=""/>
        <dsp:cNvSpPr/>
      </dsp:nvSpPr>
      <dsp:spPr>
        <a:xfrm>
          <a:off x="6729419" y="56907"/>
          <a:ext cx="484385" cy="375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>
        <a:off x="6729419" y="131977"/>
        <a:ext cx="371781" cy="225208"/>
      </dsp:txXfrm>
    </dsp:sp>
    <dsp:sp modelId="{B33D9057-9707-4579-82A7-72F37B3E2948}">
      <dsp:nvSpPr>
        <dsp:cNvPr id="0" name=""/>
        <dsp:cNvSpPr/>
      </dsp:nvSpPr>
      <dsp:spPr>
        <a:xfrm>
          <a:off x="7414870" y="0"/>
          <a:ext cx="1507848" cy="733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/>
            <a:t>ファイル入出力</a:t>
          </a:r>
          <a:endParaRPr kumimoji="1" lang="ja-JP" altLang="en-US" sz="1400" b="1" kern="1200" dirty="0"/>
        </a:p>
      </dsp:txBody>
      <dsp:txXfrm>
        <a:off x="7414870" y="0"/>
        <a:ext cx="1507848" cy="489164"/>
      </dsp:txXfrm>
    </dsp:sp>
    <dsp:sp modelId="{19EB5F7F-3441-4BD4-823B-9FAE9324038F}">
      <dsp:nvSpPr>
        <dsp:cNvPr id="0" name=""/>
        <dsp:cNvSpPr/>
      </dsp:nvSpPr>
      <dsp:spPr>
        <a:xfrm>
          <a:off x="7723405" y="489164"/>
          <a:ext cx="1507848" cy="200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読み込み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書き込み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上書き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600" kern="1200" dirty="0" smtClean="0"/>
            <a:t>削除</a:t>
          </a:r>
          <a:endParaRPr kumimoji="1" lang="ja-JP" altLang="en-US" sz="1600" kern="1200" dirty="0"/>
        </a:p>
      </dsp:txBody>
      <dsp:txXfrm>
        <a:off x="7767568" y="533327"/>
        <a:ext cx="1419522" cy="1914416"/>
      </dsp:txXfrm>
    </dsp:sp>
    <dsp:sp modelId="{5E1B921B-59E9-4C3C-B0C2-9D6FCAA240C8}">
      <dsp:nvSpPr>
        <dsp:cNvPr id="0" name=""/>
        <dsp:cNvSpPr/>
      </dsp:nvSpPr>
      <dsp:spPr>
        <a:xfrm>
          <a:off x="9151203" y="56907"/>
          <a:ext cx="484385" cy="375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>
        <a:off x="9151203" y="131977"/>
        <a:ext cx="371781" cy="225208"/>
      </dsp:txXfrm>
    </dsp:sp>
    <dsp:sp modelId="{B0FD9C1B-508F-4979-BAED-F092AEFAAB10}">
      <dsp:nvSpPr>
        <dsp:cNvPr id="0" name=""/>
        <dsp:cNvSpPr/>
      </dsp:nvSpPr>
      <dsp:spPr>
        <a:xfrm>
          <a:off x="9836654" y="0"/>
          <a:ext cx="1507848" cy="733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b="1" kern="1200" dirty="0" smtClean="0"/>
            <a:t>API</a:t>
          </a:r>
          <a:r>
            <a:rPr kumimoji="1" lang="ja-JP" altLang="en-US" sz="1600" b="1" kern="1200" dirty="0" smtClean="0"/>
            <a:t>実行</a:t>
          </a:r>
          <a:endParaRPr kumimoji="1" lang="ja-JP" altLang="en-US" sz="1600" b="1" kern="1200" dirty="0"/>
        </a:p>
      </dsp:txBody>
      <dsp:txXfrm>
        <a:off x="9836654" y="0"/>
        <a:ext cx="1507848" cy="489164"/>
      </dsp:txXfrm>
    </dsp:sp>
    <dsp:sp modelId="{81774F21-5469-45AC-9854-619C2C158415}">
      <dsp:nvSpPr>
        <dsp:cNvPr id="0" name=""/>
        <dsp:cNvSpPr/>
      </dsp:nvSpPr>
      <dsp:spPr>
        <a:xfrm>
          <a:off x="10145189" y="489164"/>
          <a:ext cx="1507848" cy="2002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600" kern="1200" dirty="0" err="1" smtClean="0"/>
            <a:t>Genesys</a:t>
          </a:r>
          <a:r>
            <a:rPr kumimoji="1" lang="ja-JP" altLang="en-US" sz="1600" kern="1200" dirty="0" smtClean="0"/>
            <a:t>の</a:t>
          </a:r>
          <a:r>
            <a:rPr kumimoji="1" lang="en-US" altLang="ja-JP" sz="1600" kern="1200" dirty="0" smtClean="0"/>
            <a:t>API</a:t>
          </a:r>
          <a:r>
            <a:rPr kumimoji="1" lang="ja-JP" altLang="en-US" sz="1600" kern="1200" dirty="0" smtClean="0"/>
            <a:t>を活用して実行</a:t>
          </a:r>
          <a:endParaRPr kumimoji="1" lang="ja-JP" altLang="en-US" sz="1600" kern="1200" dirty="0"/>
        </a:p>
      </dsp:txBody>
      <dsp:txXfrm>
        <a:off x="10189352" y="533327"/>
        <a:ext cx="1419522" cy="191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1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6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7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D86985-6B25-7F25-7884-31FF5947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3273787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>
                <a:ea typeface="Yu Gothic"/>
              </a:rPr>
              <a:t>プログラミング勉強会</a:t>
            </a:r>
            <a:r>
              <a:rPr lang="ja-JP" altLang="en-US" dirty="0">
                <a:ea typeface="Yu Gothic"/>
              </a:rPr>
              <a:t/>
            </a:r>
            <a:br>
              <a:rPr lang="ja-JP" altLang="en-US" dirty="0">
                <a:ea typeface="Yu Gothic"/>
              </a:rPr>
            </a:br>
            <a:r>
              <a:rPr lang="ja-JP" altLang="en-US" dirty="0">
                <a:ea typeface="Yu Gothic"/>
              </a:rPr>
              <a:t>Python編</a:t>
            </a:r>
            <a:br>
              <a:rPr lang="ja-JP" altLang="en-US" dirty="0">
                <a:ea typeface="Yu Gothic"/>
              </a:rPr>
            </a:br>
            <a:r>
              <a:rPr lang="en-US" altLang="ja-JP" dirty="0" smtClean="0">
                <a:ea typeface="Yu Gothic"/>
              </a:rPr>
              <a:t>(</a:t>
            </a:r>
            <a:r>
              <a:rPr lang="ja-JP" altLang="en-US" dirty="0" smtClean="0">
                <a:ea typeface="Yu Gothic"/>
              </a:rPr>
              <a:t>データ構造</a:t>
            </a:r>
            <a:r>
              <a:rPr lang="ja-JP" altLang="en-US" dirty="0" smtClean="0">
                <a:ea typeface="Yu Gothic"/>
              </a:rPr>
              <a:t>)</a:t>
            </a:r>
            <a:endParaRPr lang="ja-JP" altLang="en-US" dirty="0">
              <a:ea typeface="Yu Gothic"/>
            </a:endParaRP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F402F4-E665-577D-F147-9DEB5337C74A}"/>
              </a:ext>
            </a:extLst>
          </p:cNvPr>
          <p:cNvSpPr txBox="1"/>
          <p:nvPr/>
        </p:nvSpPr>
        <p:spPr>
          <a:xfrm>
            <a:off x="10638692" y="6301153"/>
            <a:ext cx="1443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Yu Gothic"/>
              </a:rPr>
              <a:t>2023.05.24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5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 smtClean="0"/>
              <a:t>これからやっていくこと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1698601" y="1429129"/>
            <a:ext cx="9144000" cy="799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ea typeface="Yu Gothic"/>
              </a:rPr>
              <a:t>API</a:t>
            </a:r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の実行～レスポンスデータの整形までを一旦の目標とする</a:t>
            </a:r>
            <a:endParaRPr lang="ja-JP" sz="2400" b="1" dirty="0">
              <a:solidFill>
                <a:schemeClr val="bg1"/>
              </a:solidFill>
              <a:ea typeface="Yu Gothic"/>
            </a:endParaRPr>
          </a:p>
        </p:txBody>
      </p:sp>
      <p:graphicFrame>
        <p:nvGraphicFramePr>
          <p:cNvPr id="12" name="コンテンツ プレースホルダー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629755"/>
              </p:ext>
            </p:extLst>
          </p:nvPr>
        </p:nvGraphicFramePr>
        <p:xfrm>
          <a:off x="279133" y="2949710"/>
          <a:ext cx="11665819" cy="249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2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/>
              <a:t>代表的</a:t>
            </a:r>
            <a:r>
              <a:rPr kumimoji="1" lang="ja-JP" altLang="en-US" dirty="0" smtClean="0"/>
              <a:t>なデータ</a:t>
            </a:r>
            <a:r>
              <a:rPr kumimoji="1" lang="ja-JP" altLang="en-US" dirty="0" smtClean="0"/>
              <a:t>構造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再掲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11018"/>
              </p:ext>
            </p:extLst>
          </p:nvPr>
        </p:nvGraphicFramePr>
        <p:xfrm>
          <a:off x="449468" y="1345308"/>
          <a:ext cx="11620611" cy="532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79">
                  <a:extLst>
                    <a:ext uri="{9D8B030D-6E8A-4147-A177-3AD203B41FA5}">
                      <a16:colId xmlns:a16="http://schemas.microsoft.com/office/drawing/2014/main" val="1402419027"/>
                    </a:ext>
                  </a:extLst>
                </a:gridCol>
                <a:gridCol w="1642076">
                  <a:extLst>
                    <a:ext uri="{9D8B030D-6E8A-4147-A177-3AD203B41FA5}">
                      <a16:colId xmlns:a16="http://schemas.microsoft.com/office/drawing/2014/main" val="3883584585"/>
                    </a:ext>
                  </a:extLst>
                </a:gridCol>
                <a:gridCol w="4872841">
                  <a:extLst>
                    <a:ext uri="{9D8B030D-6E8A-4147-A177-3AD203B41FA5}">
                      <a16:colId xmlns:a16="http://schemas.microsoft.com/office/drawing/2014/main" val="3763328713"/>
                    </a:ext>
                  </a:extLst>
                </a:gridCol>
                <a:gridCol w="3863615">
                  <a:extLst>
                    <a:ext uri="{9D8B030D-6E8A-4147-A177-3AD203B41FA5}">
                      <a16:colId xmlns:a16="http://schemas.microsoft.com/office/drawing/2014/main" val="1363776578"/>
                    </a:ext>
                  </a:extLst>
                </a:gridCol>
              </a:tblGrid>
              <a:tr h="39773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データ型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記述例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069307"/>
                  </a:ext>
                </a:extLst>
              </a:tr>
              <a:tr h="498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/>
                        <a:t>str</a:t>
                      </a:r>
                      <a:endParaRPr kumimoji="1" lang="en-US" altLang="ja-JP" sz="1600" dirty="0" smtClean="0"/>
                    </a:p>
                    <a:p>
                      <a:pPr algn="ctr"/>
                      <a:r>
                        <a:rPr kumimoji="1" lang="en-US" altLang="ja-JP" sz="1200" dirty="0" smtClean="0"/>
                        <a:t>(char)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文字列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 smtClean="0"/>
                        <a:t>文字、文字列</a:t>
                      </a:r>
                      <a:r>
                        <a:rPr kumimoji="1" lang="en-US" altLang="ja-JP" sz="1050" dirty="0" smtClean="0"/>
                        <a:t>" " </a:t>
                      </a:r>
                      <a:r>
                        <a:rPr kumimoji="1" lang="ja-JP" altLang="en-US" sz="1050" dirty="0" smtClean="0"/>
                        <a:t>ダブルクォーテーション、</a:t>
                      </a:r>
                      <a:endParaRPr kumimoji="1" lang="en-US" altLang="ja-JP" sz="1050" dirty="0" smtClean="0"/>
                    </a:p>
                    <a:p>
                      <a:pPr algn="l"/>
                      <a:r>
                        <a:rPr kumimoji="1" lang="ja-JP" altLang="en-US" sz="1050" dirty="0" smtClean="0"/>
                        <a:t>もしくは</a:t>
                      </a:r>
                      <a:r>
                        <a:rPr kumimoji="1" lang="en-US" altLang="ja-JP" sz="1050" dirty="0" smtClean="0"/>
                        <a:t>' ' </a:t>
                      </a:r>
                      <a:r>
                        <a:rPr kumimoji="1" lang="ja-JP" altLang="en-US" sz="1050" dirty="0" smtClean="0"/>
                        <a:t>シングルクォーテーションで囲って定義する。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err="1" smtClean="0">
                          <a:effectLst/>
                        </a:rPr>
                        <a:t>str</a:t>
                      </a:r>
                      <a:r>
                        <a:rPr lang="en-US" altLang="ja-JP" sz="1200" kern="1200" dirty="0" smtClean="0">
                          <a:effectLst/>
                        </a:rPr>
                        <a:t> = '</a:t>
                      </a:r>
                      <a:r>
                        <a:rPr lang="en-US" altLang="ja-JP" sz="1200" kern="1200" dirty="0" err="1" smtClean="0">
                          <a:effectLst/>
                        </a:rPr>
                        <a:t>abc</a:t>
                      </a:r>
                      <a:r>
                        <a:rPr lang="en-US" altLang="ja-JP" sz="1200" kern="1200" dirty="0" smtClean="0">
                          <a:effectLst/>
                        </a:rPr>
                        <a:t>'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745344"/>
                  </a:ext>
                </a:extLst>
              </a:tr>
              <a:tr h="3977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/>
                        <a:t>int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整数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50" kern="1200" dirty="0" smtClean="0">
                          <a:effectLst/>
                        </a:rPr>
                        <a:t>小数点を含まない数値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err="1" smtClean="0">
                          <a:effectLst/>
                        </a:rPr>
                        <a:t>num</a:t>
                      </a:r>
                      <a:r>
                        <a:rPr lang="en-US" altLang="ja-JP" sz="1200" kern="1200" dirty="0" smtClean="0">
                          <a:effectLst/>
                        </a:rPr>
                        <a:t> = 6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188629"/>
                  </a:ext>
                </a:extLst>
              </a:tr>
              <a:tr h="3977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float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浮動小数点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50" kern="1200" dirty="0" smtClean="0">
                          <a:effectLst/>
                        </a:rPr>
                        <a:t>小数点を含む数値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err="1" smtClean="0">
                          <a:effectLst/>
                        </a:rPr>
                        <a:t>num</a:t>
                      </a:r>
                      <a:r>
                        <a:rPr lang="en-US" altLang="ja-JP" sz="1200" kern="1200" dirty="0" smtClean="0">
                          <a:effectLst/>
                        </a:rPr>
                        <a:t> = 3.14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776167"/>
                  </a:ext>
                </a:extLst>
              </a:tr>
              <a:tr h="435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bool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en-US" altLang="ja-JP" sz="1200" dirty="0" err="1" smtClean="0"/>
                        <a:t>boolean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ブール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真偽値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err="1" smtClean="0"/>
                        <a:t>True,False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err="1" smtClean="0">
                          <a:effectLst/>
                        </a:rPr>
                        <a:t>check_flg</a:t>
                      </a:r>
                      <a:r>
                        <a:rPr lang="en-US" altLang="ja-JP" sz="1200" kern="1200" dirty="0" smtClean="0">
                          <a:effectLst/>
                        </a:rPr>
                        <a:t> = True</a:t>
                      </a:r>
                      <a:r>
                        <a:rPr lang="en-US" altLang="ja-JP" sz="1200" dirty="0" smtClean="0"/>
                        <a:t/>
                      </a:r>
                      <a:br>
                        <a:rPr lang="en-US" altLang="ja-JP" sz="1200" dirty="0" smtClean="0"/>
                      </a:br>
                      <a:r>
                        <a:rPr lang="en-US" altLang="ja-JP" sz="1200" kern="1200" dirty="0" err="1" smtClean="0">
                          <a:effectLst/>
                        </a:rPr>
                        <a:t>check_flg</a:t>
                      </a:r>
                      <a:r>
                        <a:rPr lang="en-US" altLang="ja-JP" sz="1200" kern="1200" dirty="0" smtClean="0">
                          <a:effectLst/>
                        </a:rPr>
                        <a:t> = False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90003"/>
                  </a:ext>
                </a:extLst>
              </a:tr>
              <a:tr h="4357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/>
                        <a:t>datetime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日付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050" kern="1200" dirty="0" smtClean="0">
                          <a:effectLst/>
                        </a:rPr>
                        <a:t>日付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smtClean="0">
                          <a:effectLst/>
                        </a:rPr>
                        <a:t>date1 = </a:t>
                      </a:r>
                      <a:r>
                        <a:rPr lang="en-US" altLang="ja-JP" sz="1200" kern="1200" dirty="0" err="1" smtClean="0">
                          <a:effectLst/>
                        </a:rPr>
                        <a:t>datetime.datetime</a:t>
                      </a:r>
                      <a:r>
                        <a:rPr lang="en-US" altLang="ja-JP" sz="1200" kern="1200" dirty="0" smtClean="0">
                          <a:effectLst/>
                        </a:rPr>
                        <a:t>(2020, 1, 31, 12, 36, 45)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831929"/>
                  </a:ext>
                </a:extLst>
              </a:tr>
              <a:tr h="7885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list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配列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 kern="1200" dirty="0" smtClean="0">
                          <a:effectLst/>
                        </a:rPr>
                        <a:t>1.</a:t>
                      </a:r>
                      <a:r>
                        <a:rPr lang="ja-JP" altLang="en-US" sz="1050" kern="1200" dirty="0" smtClean="0">
                          <a:effectLst/>
                        </a:rPr>
                        <a:t>複数の要素（文字列、整数、論理など）を含むもの。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2.[ ] </a:t>
                      </a:r>
                      <a:r>
                        <a:rPr lang="ja-JP" altLang="en-US" sz="1050" kern="1200" dirty="0" smtClean="0">
                          <a:effectLst/>
                        </a:rPr>
                        <a:t>を使って定義し、各要素の間はカンマ</a:t>
                      </a:r>
                      <a:r>
                        <a:rPr lang="en-US" altLang="ja-JP" sz="1050" kern="1200" dirty="0" smtClean="0">
                          <a:effectLst/>
                        </a:rPr>
                        <a:t>','</a:t>
                      </a:r>
                      <a:r>
                        <a:rPr lang="ja-JP" altLang="en-US" sz="1050" kern="1200" dirty="0" smtClean="0">
                          <a:effectLst/>
                        </a:rPr>
                        <a:t>で区切る。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3.</a:t>
                      </a:r>
                      <a:r>
                        <a:rPr lang="ja-JP" altLang="en-US" sz="1050" kern="1200" dirty="0" smtClean="0">
                          <a:effectLst/>
                        </a:rPr>
                        <a:t>格納した各要素の変更が可能。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smtClean="0">
                          <a:effectLst/>
                        </a:rPr>
                        <a:t>list = ['</a:t>
                      </a:r>
                      <a:r>
                        <a:rPr lang="en-US" altLang="ja-JP" sz="1200" kern="1200" dirty="0" err="1" smtClean="0">
                          <a:effectLst/>
                        </a:rPr>
                        <a:t>abc</a:t>
                      </a:r>
                      <a:r>
                        <a:rPr lang="en-US" altLang="ja-JP" sz="1200" kern="1200" dirty="0" smtClean="0">
                          <a:effectLst/>
                        </a:rPr>
                        <a:t>', 6, True]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143312"/>
                  </a:ext>
                </a:extLst>
              </a:tr>
              <a:tr h="7885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tuple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タプル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 kern="1200" dirty="0" smtClean="0">
                          <a:effectLst/>
                        </a:rPr>
                        <a:t>1.</a:t>
                      </a:r>
                      <a:r>
                        <a:rPr lang="ja-JP" altLang="en-US" sz="1050" kern="1200" dirty="0" smtClean="0">
                          <a:effectLst/>
                        </a:rPr>
                        <a:t>複数の要素（文字列、整数、論理など）を含むもの。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2.( ) </a:t>
                      </a:r>
                      <a:r>
                        <a:rPr lang="ja-JP" altLang="en-US" sz="1050" kern="1200" dirty="0" smtClean="0">
                          <a:effectLst/>
                        </a:rPr>
                        <a:t>を使って定義し、各要素の間はカンマ</a:t>
                      </a:r>
                      <a:r>
                        <a:rPr lang="en-US" altLang="ja-JP" sz="1050" kern="1200" dirty="0" smtClean="0">
                          <a:effectLst/>
                        </a:rPr>
                        <a:t>','</a:t>
                      </a:r>
                      <a:r>
                        <a:rPr lang="ja-JP" altLang="en-US" sz="1050" kern="1200" dirty="0" smtClean="0">
                          <a:effectLst/>
                        </a:rPr>
                        <a:t>で区切る。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3.</a:t>
                      </a:r>
                      <a:r>
                        <a:rPr lang="ja-JP" altLang="en-US" sz="1050" kern="1200" dirty="0" smtClean="0">
                          <a:effectLst/>
                        </a:rPr>
                        <a:t>格納した各要素の変更は不可能。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smtClean="0">
                          <a:effectLst/>
                        </a:rPr>
                        <a:t>tuple = ('</a:t>
                      </a:r>
                      <a:r>
                        <a:rPr lang="en-US" altLang="ja-JP" sz="1200" kern="1200" dirty="0" err="1" smtClean="0">
                          <a:effectLst/>
                        </a:rPr>
                        <a:t>abc</a:t>
                      </a:r>
                      <a:r>
                        <a:rPr lang="en-US" altLang="ja-JP" sz="1200" kern="1200" dirty="0" smtClean="0">
                          <a:effectLst/>
                        </a:rPr>
                        <a:t>', 6, True)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575578"/>
                  </a:ext>
                </a:extLst>
              </a:tr>
              <a:tr h="10791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dictionary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辞書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050" kern="1200" dirty="0" smtClean="0">
                          <a:effectLst/>
                        </a:rPr>
                        <a:t>1.</a:t>
                      </a:r>
                      <a:r>
                        <a:rPr lang="ja-JP" altLang="en-US" sz="1050" kern="1200" dirty="0" smtClean="0">
                          <a:effectLst/>
                        </a:rPr>
                        <a:t>複数の要素（文字列、整数、論理など）を含むもの。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2.{ }</a:t>
                      </a:r>
                      <a:r>
                        <a:rPr lang="ja-JP" altLang="en-US" sz="1050" kern="1200" dirty="0" smtClean="0">
                          <a:effectLst/>
                        </a:rPr>
                        <a:t>を使って定義し、各要素は、</a:t>
                      </a:r>
                      <a:endParaRPr lang="en-US" altLang="ja-JP" sz="1050" kern="1200" dirty="0" smtClean="0">
                        <a:effectLst/>
                      </a:endParaRPr>
                    </a:p>
                    <a:p>
                      <a:pPr algn="l"/>
                      <a:r>
                        <a:rPr lang="ja-JP" altLang="en-US" sz="1050" kern="1200" dirty="0" smtClean="0">
                          <a:effectLst/>
                        </a:rPr>
                        <a:t>キーと組合せて間にコロン</a:t>
                      </a:r>
                      <a:r>
                        <a:rPr lang="en-US" altLang="ja-JP" sz="1050" kern="1200" dirty="0" smtClean="0">
                          <a:effectLst/>
                        </a:rPr>
                        <a:t>':'</a:t>
                      </a:r>
                      <a:r>
                        <a:rPr lang="ja-JP" altLang="en-US" sz="1050" kern="1200" dirty="0" smtClean="0">
                          <a:effectLst/>
                        </a:rPr>
                        <a:t>を挟み記述する。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3.</a:t>
                      </a:r>
                      <a:r>
                        <a:rPr lang="ja-JP" altLang="en-US" sz="1050" kern="1200" dirty="0" smtClean="0">
                          <a:effectLst/>
                        </a:rPr>
                        <a:t>キー値と合わせて値を設定することにより、キー値を元に値を参照できる。</a:t>
                      </a:r>
                      <a:r>
                        <a:rPr lang="ja-JP" altLang="en-US" sz="1050" dirty="0" smtClean="0"/>
                        <a:t/>
                      </a:r>
                      <a:br>
                        <a:rPr lang="ja-JP" altLang="en-US" sz="1050" dirty="0" smtClean="0"/>
                      </a:br>
                      <a:r>
                        <a:rPr lang="en-US" altLang="ja-JP" sz="1050" kern="1200" dirty="0" smtClean="0">
                          <a:effectLst/>
                        </a:rPr>
                        <a:t>4.</a:t>
                      </a:r>
                      <a:r>
                        <a:rPr lang="ja-JP" altLang="en-US" sz="1050" kern="1200" dirty="0" smtClean="0">
                          <a:effectLst/>
                        </a:rPr>
                        <a:t>格納した各要素の変更は可能。</a:t>
                      </a:r>
                      <a:endParaRPr kumimoji="1" lang="ja-JP" altLang="en-US" sz="105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kern="1200" dirty="0" err="1" smtClean="0">
                          <a:effectLst/>
                        </a:rPr>
                        <a:t>dict</a:t>
                      </a:r>
                      <a:r>
                        <a:rPr lang="en-US" altLang="ja-JP" sz="1200" kern="1200" dirty="0" smtClean="0">
                          <a:effectLst/>
                        </a:rPr>
                        <a:t> = {'Key1' : 'Val1', 'Key2' : 'Val2'}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79466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449469" y="4006735"/>
            <a:ext cx="11628924" cy="2660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 smtClean="0"/>
              <a:t>リスト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配列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2127854" y="1275125"/>
            <a:ext cx="8010668" cy="799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順序付けられた要素の集合のこと</a:t>
            </a:r>
            <a:r>
              <a:rPr lang="en-US" altLang="ja-JP" sz="2400" b="1" dirty="0" smtClean="0">
                <a:solidFill>
                  <a:schemeClr val="bg1"/>
                </a:solidFill>
                <a:ea typeface="Yu Gothic"/>
              </a:rPr>
              <a:t>(</a:t>
            </a:r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一番基本的な型</a:t>
            </a:r>
            <a:r>
              <a:rPr lang="en-US" altLang="ja-JP" sz="2400" b="1" dirty="0" smtClean="0">
                <a:solidFill>
                  <a:schemeClr val="bg1"/>
                </a:solidFill>
                <a:ea typeface="Yu Gothic"/>
              </a:rPr>
              <a:t>)</a:t>
            </a:r>
            <a:endParaRPr lang="ja-JP" sz="2400" b="1" dirty="0">
              <a:solidFill>
                <a:schemeClr val="bg1"/>
              </a:solidFill>
              <a:ea typeface="Yu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27222" y="2313731"/>
            <a:ext cx="5551298" cy="4383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①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リストの定義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my_list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②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アクセス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要素へのアクセスは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から始まる</a:t>
            </a:r>
            <a:r>
              <a:rPr lang="ja-JP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インデックス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"Element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at index 2: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my_list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③append()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メソッドはリストの最後に新しい要素を</a:t>
            </a:r>
            <a:r>
              <a:rPr lang="ja-JP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追加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my_list</a:t>
            </a:r>
            <a:r>
              <a:rPr lang="en-US" altLang="ja-JP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"After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append: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my_list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④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スライス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リストから部分リストを取得</a:t>
            </a:r>
            <a:r>
              <a:rPr lang="ja-JP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する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"Sliced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list from index 1 to 3: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my_list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ja-JP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------------------------------------------------------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Original list: [1, 2, 'apple', 4.5]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Element at index 2: apple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After append: [1, 2, 'apple', 4.5, 'banana']</a:t>
            </a:r>
          </a:p>
          <a:p>
            <a:r>
              <a:rPr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Popped </a:t>
            </a:r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element: apple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Sliced list from index 1 to 3: [2, 4.5, 'banana']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9469" y="2419004"/>
            <a:ext cx="52779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リストを扱う場合の基本</a:t>
            </a:r>
            <a:r>
              <a:rPr kumimoji="1" lang="en-US" altLang="ja-JP" sz="2000" b="1" dirty="0" smtClean="0"/>
              <a:t>	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定義と作成</a:t>
            </a:r>
            <a:endParaRPr lang="en-US" altLang="ja-JP" sz="2000" b="1" dirty="0" smtClean="0"/>
          </a:p>
          <a:p>
            <a:pPr lvl="2"/>
            <a:r>
              <a:rPr lang="ja-JP" altLang="en-US" sz="1400" dirty="0" smtClean="0"/>
              <a:t>リスト</a:t>
            </a:r>
            <a:r>
              <a:rPr lang="ja-JP" altLang="en-US" sz="1400" dirty="0"/>
              <a:t>の各要素は</a:t>
            </a:r>
            <a:r>
              <a:rPr lang="ja-JP" altLang="en-US" sz="1400" b="1" dirty="0">
                <a:solidFill>
                  <a:srgbClr val="FF0000"/>
                </a:solidFill>
              </a:rPr>
              <a:t>異なるデータ型を持つことができ</a:t>
            </a:r>
            <a:r>
              <a:rPr lang="ja-JP" altLang="en-US" sz="1400" dirty="0"/>
              <a:t>、右記のように</a:t>
            </a:r>
            <a:r>
              <a:rPr lang="ja-JP" altLang="en-US" sz="1400" b="1" dirty="0">
                <a:solidFill>
                  <a:srgbClr val="FF0000"/>
                </a:solidFill>
              </a:rPr>
              <a:t>角括弧</a:t>
            </a:r>
            <a:r>
              <a:rPr lang="en-US" altLang="ja-JP" sz="1400" b="1" dirty="0">
                <a:solidFill>
                  <a:srgbClr val="FF0000"/>
                </a:solidFill>
              </a:rPr>
              <a:t>`[]`</a:t>
            </a:r>
            <a:r>
              <a:rPr lang="ja-JP" altLang="en-US" sz="1400" b="1" dirty="0">
                <a:solidFill>
                  <a:srgbClr val="FF0000"/>
                </a:solidFill>
              </a:rPr>
              <a:t>を用いて作成</a:t>
            </a:r>
            <a:r>
              <a:rPr lang="ja-JP" altLang="en-US" sz="1400" dirty="0" smtClean="0"/>
              <a:t>する</a:t>
            </a:r>
            <a:endParaRPr lang="en-US" altLang="ja-JP" sz="2000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アクセス</a:t>
            </a:r>
            <a:endParaRPr lang="en-US" altLang="ja-JP" sz="2000" b="1" dirty="0" smtClean="0"/>
          </a:p>
          <a:p>
            <a:pPr lvl="2"/>
            <a:r>
              <a:rPr lang="ja-JP" altLang="en-US" sz="1400" dirty="0" smtClean="0">
                <a:solidFill>
                  <a:prstClr val="black"/>
                </a:solidFill>
              </a:rPr>
              <a:t>要素へのアクセスは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０から始まるインデックス</a:t>
            </a:r>
            <a:r>
              <a:rPr lang="ja-JP" altLang="en-US" sz="1400" dirty="0" smtClean="0">
                <a:solidFill>
                  <a:prstClr val="black"/>
                </a:solidFill>
              </a:rPr>
              <a:t>により行われる。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pPr lvl="2"/>
            <a:r>
              <a:rPr lang="ja-JP" altLang="en-US" sz="1400" dirty="0" smtClean="0">
                <a:solidFill>
                  <a:prstClr val="black"/>
                </a:solidFill>
              </a:rPr>
              <a:t>例えば、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my_list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[2]`</a:t>
            </a:r>
            <a:r>
              <a:rPr lang="ja-JP" altLang="en-US" sz="1400" dirty="0" smtClean="0">
                <a:solidFill>
                  <a:prstClr val="black"/>
                </a:solidFill>
              </a:rPr>
              <a:t>は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”apple”</a:t>
            </a:r>
            <a:r>
              <a:rPr lang="ja-JP" altLang="en-US" sz="1400" dirty="0" smtClean="0">
                <a:solidFill>
                  <a:prstClr val="black"/>
                </a:solidFill>
              </a:rPr>
              <a:t>が返される。</a:t>
            </a:r>
            <a:endParaRPr kumimoji="1" lang="en-US" altLang="ja-JP" sz="2000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操作</a:t>
            </a:r>
            <a:endParaRPr lang="en-US" altLang="ja-JP" sz="2000" b="1" dirty="0" smtClean="0"/>
          </a:p>
          <a:p>
            <a:pPr lvl="2"/>
            <a:r>
              <a:rPr lang="ja-JP" altLang="en-US" sz="1400" b="1" dirty="0">
                <a:solidFill>
                  <a:srgbClr val="FF0000"/>
                </a:solidFill>
              </a:rPr>
              <a:t>リスト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は可変</a:t>
            </a:r>
            <a:r>
              <a:rPr lang="ja-JP" altLang="en-US" sz="1400" dirty="0" smtClean="0">
                <a:solidFill>
                  <a:prstClr val="black"/>
                </a:solidFill>
              </a:rPr>
              <a:t>であり、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`append()`,`insert()`,`remove()`,`pop()`</a:t>
            </a:r>
            <a:r>
              <a:rPr lang="ja-JP" altLang="en-US" sz="1400" dirty="0" smtClean="0">
                <a:solidFill>
                  <a:prstClr val="black"/>
                </a:solidFill>
              </a:rPr>
              <a:t>などのメソッドを用いて要素の追加や削除が可能</a:t>
            </a:r>
            <a:endParaRPr kumimoji="1" lang="en-US" altLang="ja-JP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スライス</a:t>
            </a:r>
            <a:endParaRPr kumimoji="1" lang="en-US" altLang="ja-JP" sz="2000" b="1" dirty="0" smtClean="0"/>
          </a:p>
          <a:p>
            <a:pPr lvl="2"/>
            <a:r>
              <a:rPr lang="ja-JP" altLang="en-US" sz="1400" dirty="0" smtClean="0">
                <a:solidFill>
                  <a:prstClr val="black"/>
                </a:solidFill>
              </a:rPr>
              <a:t>リストから部分リストを取得することをスライスという。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pPr lvl="2"/>
            <a:r>
              <a:rPr lang="ja-JP" altLang="en-US" sz="1400" dirty="0">
                <a:solidFill>
                  <a:prstClr val="black"/>
                </a:solidFill>
              </a:rPr>
              <a:t>例えば</a:t>
            </a:r>
            <a:r>
              <a:rPr lang="ja-JP" altLang="en-US" sz="1400" dirty="0" smtClean="0">
                <a:solidFill>
                  <a:prstClr val="black"/>
                </a:solidFill>
              </a:rPr>
              <a:t>、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my_list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[1:3]`</a:t>
            </a:r>
            <a:r>
              <a:rPr lang="ja-JP" altLang="en-US" sz="1400" dirty="0" smtClean="0">
                <a:solidFill>
                  <a:prstClr val="black"/>
                </a:solidFill>
              </a:rPr>
              <a:t>は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`[2,”apple”]</a:t>
            </a:r>
            <a:r>
              <a:rPr lang="en-US" altLang="ja-JP" sz="1400" dirty="0" smtClean="0">
                <a:solidFill>
                  <a:schemeClr val="accent1"/>
                </a:solidFill>
              </a:rPr>
              <a:t>`</a:t>
            </a:r>
            <a:r>
              <a:rPr lang="ja-JP" altLang="en-US" sz="1400" dirty="0" smtClean="0">
                <a:solidFill>
                  <a:prstClr val="black"/>
                </a:solidFill>
              </a:rPr>
              <a:t>を返す</a:t>
            </a:r>
            <a:endParaRPr lang="en-US" altLang="ja-JP" sz="1400" dirty="0">
              <a:solidFill>
                <a:prstClr val="black"/>
              </a:solidFill>
            </a:endParaRPr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99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 smtClean="0"/>
              <a:t>タプルについて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2119541" y="1313570"/>
            <a:ext cx="8010668" cy="799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リストに似ているが、不変という違いがある</a:t>
            </a:r>
            <a:endParaRPr lang="ja-JP" sz="2400" b="1" dirty="0">
              <a:solidFill>
                <a:schemeClr val="bg1"/>
              </a:solidFill>
              <a:ea typeface="Yu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43846" y="3003688"/>
            <a:ext cx="6051665" cy="3180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①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タプルの作成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my_tuple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4.5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"Original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tuple: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my_tuple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②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アクセス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要素へのアクセスは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から始まる</a:t>
            </a:r>
            <a:r>
              <a:rPr lang="ja-JP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インデックス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"Element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at index 2: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my_tuple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④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スライス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タプルから部分タプルを取得</a:t>
            </a:r>
            <a:r>
              <a:rPr lang="ja-JP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する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"Sliced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tuple from index 1 to 3: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my_tuple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ja-JP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------------------------------------------------------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Original tuple: (1, 2, 'apple', 4.5)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Element at index 2: apple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Sliced tuple from index 1 to 3: (2, 'apple', 4.5)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385" y="2210574"/>
            <a:ext cx="534508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タプル</a:t>
            </a:r>
            <a:r>
              <a:rPr kumimoji="1" lang="ja-JP" altLang="en-US" sz="2000" b="1" dirty="0" smtClean="0"/>
              <a:t>を扱う場合の基本</a:t>
            </a:r>
            <a:r>
              <a:rPr kumimoji="1" lang="en-US" altLang="ja-JP" sz="2000" b="1" dirty="0" smtClean="0"/>
              <a:t>	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定義と作成</a:t>
            </a:r>
            <a:endParaRPr lang="en-US" altLang="ja-JP" sz="2000" b="1" dirty="0" smtClean="0"/>
          </a:p>
          <a:p>
            <a:pPr lvl="2"/>
            <a:r>
              <a:rPr lang="ja-JP" altLang="en-US" sz="1400" dirty="0" smtClean="0"/>
              <a:t>タプルは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不変の順序付けられた要素の集合</a:t>
            </a:r>
            <a:r>
              <a:rPr lang="ja-JP" altLang="en-US" sz="1400" dirty="0" smtClean="0"/>
              <a:t>であり、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一度作成するとその要素を変更することができない</a:t>
            </a:r>
            <a:r>
              <a:rPr lang="ja-JP" altLang="en-US" sz="1400" dirty="0" smtClean="0"/>
              <a:t>。タプルは</a:t>
            </a:r>
            <a:r>
              <a:rPr lang="ja-JP" altLang="en-US" sz="1400" b="1" dirty="0">
                <a:solidFill>
                  <a:schemeClr val="accent1"/>
                </a:solidFill>
              </a:rPr>
              <a:t>丸括弧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`()`</a:t>
            </a:r>
            <a:r>
              <a:rPr lang="ja-JP" altLang="en-US" sz="1400" dirty="0" smtClean="0"/>
              <a:t>を用いて作成する</a:t>
            </a:r>
            <a:endParaRPr lang="en-US" altLang="ja-JP" sz="2000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アクセス</a:t>
            </a:r>
            <a:endParaRPr lang="en-US" altLang="ja-JP" sz="2000" b="1" dirty="0" smtClean="0"/>
          </a:p>
          <a:p>
            <a:pPr lvl="2"/>
            <a:r>
              <a:rPr lang="ja-JP" altLang="en-US" sz="1400" dirty="0" smtClean="0">
                <a:solidFill>
                  <a:prstClr val="black"/>
                </a:solidFill>
              </a:rPr>
              <a:t>リストと同様に、要素へのアクセスは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０から始まるインデックス</a:t>
            </a:r>
            <a:r>
              <a:rPr lang="ja-JP" altLang="en-US" sz="1400" dirty="0" smtClean="0">
                <a:solidFill>
                  <a:prstClr val="black"/>
                </a:solidFill>
              </a:rPr>
              <a:t>により行う。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pPr lvl="2"/>
            <a:r>
              <a:rPr lang="ja-JP" altLang="en-US" sz="1400" dirty="0">
                <a:solidFill>
                  <a:prstClr val="black"/>
                </a:solidFill>
              </a:rPr>
              <a:t>例えば</a:t>
            </a:r>
            <a:r>
              <a:rPr lang="ja-JP" altLang="en-US" sz="1400" dirty="0" smtClean="0">
                <a:solidFill>
                  <a:prstClr val="black"/>
                </a:solidFill>
              </a:rPr>
              <a:t>、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my_tuple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[2]`</a:t>
            </a:r>
            <a:r>
              <a:rPr lang="ja-JP" altLang="en-US" sz="1400" dirty="0" smtClean="0">
                <a:solidFill>
                  <a:prstClr val="black"/>
                </a:solidFill>
              </a:rPr>
              <a:t>は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”apple”</a:t>
            </a:r>
            <a:r>
              <a:rPr lang="ja-JP" altLang="en-US" sz="1400" dirty="0" smtClean="0">
                <a:solidFill>
                  <a:prstClr val="black"/>
                </a:solidFill>
              </a:rPr>
              <a:t>を返す。</a:t>
            </a:r>
            <a:endParaRPr kumimoji="1" lang="en-US" altLang="ja-JP" sz="2000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不変性</a:t>
            </a:r>
            <a:endParaRPr lang="en-US" altLang="ja-JP" sz="2000" b="1" dirty="0" smtClean="0"/>
          </a:p>
          <a:p>
            <a:pPr lvl="2"/>
            <a:r>
              <a:rPr lang="ja-JP" altLang="en-US" sz="1400" dirty="0" smtClean="0"/>
              <a:t>タプルは不変であるため、要素の追加や削除ができないため、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特定の関数の入力パラメータや複数の値の返却</a:t>
            </a:r>
            <a:r>
              <a:rPr lang="ja-JP" altLang="en-US" sz="1400" dirty="0" smtClean="0"/>
              <a:t>などに利用される</a:t>
            </a:r>
            <a:endParaRPr lang="en-US" altLang="ja-JP" sz="1400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/>
              <a:t>スライス</a:t>
            </a:r>
            <a:endParaRPr lang="en-US" altLang="ja-JP" sz="2000" b="1" dirty="0"/>
          </a:p>
          <a:p>
            <a:pPr lvl="2"/>
            <a:r>
              <a:rPr lang="ja-JP" altLang="en-US" sz="1400" dirty="0">
                <a:solidFill>
                  <a:prstClr val="black"/>
                </a:solidFill>
              </a:rPr>
              <a:t>リストから部分リストを取得することをスライスという。</a:t>
            </a:r>
            <a:endParaRPr lang="en-US" altLang="ja-JP" sz="1400" dirty="0">
              <a:solidFill>
                <a:prstClr val="black"/>
              </a:solidFill>
            </a:endParaRPr>
          </a:p>
          <a:p>
            <a:pPr lvl="2"/>
            <a:r>
              <a:rPr lang="ja-JP" altLang="en-US" sz="1400" dirty="0">
                <a:solidFill>
                  <a:prstClr val="black"/>
                </a:solidFill>
              </a:rPr>
              <a:t>例えば、</a:t>
            </a:r>
            <a:r>
              <a:rPr lang="en-US" altLang="ja-JP" sz="1400" b="1" dirty="0">
                <a:solidFill>
                  <a:schemeClr val="accent1"/>
                </a:solidFill>
              </a:rPr>
              <a:t>`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my_tuple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[1:4]`</a:t>
            </a:r>
            <a:r>
              <a:rPr lang="ja-JP" altLang="en-US" sz="1400" dirty="0">
                <a:solidFill>
                  <a:prstClr val="black"/>
                </a:solidFill>
              </a:rPr>
              <a:t>は</a:t>
            </a:r>
            <a:r>
              <a:rPr lang="en-US" altLang="ja-JP" sz="1400" b="1" dirty="0">
                <a:solidFill>
                  <a:schemeClr val="accent1"/>
                </a:solidFill>
              </a:rPr>
              <a:t>`[2,”apple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”,4.5]</a:t>
            </a:r>
            <a:r>
              <a:rPr lang="en-US" altLang="ja-JP" sz="1400" dirty="0" smtClean="0">
                <a:solidFill>
                  <a:schemeClr val="accent1"/>
                </a:solidFill>
              </a:rPr>
              <a:t>`</a:t>
            </a:r>
            <a:r>
              <a:rPr lang="ja-JP" altLang="en-US" sz="1400" dirty="0">
                <a:solidFill>
                  <a:prstClr val="black"/>
                </a:solidFill>
              </a:rPr>
              <a:t>を返す</a:t>
            </a:r>
            <a:endParaRPr lang="en-US" altLang="ja-JP" sz="1400" dirty="0">
              <a:solidFill>
                <a:prstClr val="black"/>
              </a:solidFill>
            </a:endParaRPr>
          </a:p>
          <a:p>
            <a:pPr lvl="2"/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0335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5DF95-6695-A438-F1C7-E766DE90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9" y="428585"/>
            <a:ext cx="10325000" cy="846540"/>
          </a:xfrm>
        </p:spPr>
        <p:txBody>
          <a:bodyPr/>
          <a:lstStyle/>
          <a:p>
            <a:r>
              <a:rPr kumimoji="1" lang="ja-JP" altLang="en-US" dirty="0" smtClean="0"/>
              <a:t>辞書について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F384C3-8748-CCA9-57E2-3EB6039EB151}"/>
              </a:ext>
            </a:extLst>
          </p:cNvPr>
          <p:cNvSpPr/>
          <p:nvPr/>
        </p:nvSpPr>
        <p:spPr>
          <a:xfrm>
            <a:off x="2127854" y="1275125"/>
            <a:ext cx="8010668" cy="799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キーと値のペア集合のこと</a:t>
            </a:r>
            <a:r>
              <a:rPr lang="en-US" altLang="ja-JP" sz="2400" b="1" dirty="0" smtClean="0">
                <a:solidFill>
                  <a:schemeClr val="bg1"/>
                </a:solidFill>
                <a:ea typeface="Yu Gothic"/>
              </a:rPr>
              <a:t>(</a:t>
            </a:r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リスト</a:t>
            </a:r>
            <a:r>
              <a:rPr lang="en-US" altLang="ja-JP" sz="2400" b="1" dirty="0" smtClean="0">
                <a:solidFill>
                  <a:schemeClr val="bg1"/>
                </a:solidFill>
                <a:ea typeface="Yu Gothic"/>
              </a:rPr>
              <a:t>,</a:t>
            </a:r>
            <a:r>
              <a:rPr lang="ja-JP" altLang="en-US" sz="2400" b="1" dirty="0" smtClean="0">
                <a:solidFill>
                  <a:schemeClr val="bg1"/>
                </a:solidFill>
                <a:ea typeface="Yu Gothic"/>
              </a:rPr>
              <a:t>タプルとは違う</a:t>
            </a:r>
            <a:r>
              <a:rPr lang="en-US" altLang="ja-JP" sz="2400" b="1" dirty="0" smtClean="0">
                <a:solidFill>
                  <a:schemeClr val="bg1"/>
                </a:solidFill>
                <a:ea typeface="Yu Gothic"/>
              </a:rPr>
              <a:t>)</a:t>
            </a:r>
            <a:endParaRPr lang="ja-JP" sz="2400" b="1" dirty="0">
              <a:solidFill>
                <a:schemeClr val="bg1"/>
              </a:solidFill>
              <a:ea typeface="Yu Gothic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9323" y="2263854"/>
            <a:ext cx="7047589" cy="43833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①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辞書を作成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"age"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"city"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"Tokyo"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"Original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dictionary: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②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アクセス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辞書の要素には、そのキーを使ってアクセス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"Name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"Age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"City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'city'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# ③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変更</a:t>
            </a:r>
            <a:r>
              <a:rPr lang="en-US" altLang="ja-JP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ja-JP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辞書の要素は、キーを使って変更することが可能</a:t>
            </a:r>
            <a:endParaRPr lang="ja-JP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sz="1400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endParaRPr lang="en-US" altLang="ja-JP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"Dictionary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 after change: 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ja-JP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my_dict</a:t>
            </a:r>
            <a:r>
              <a:rPr lang="en-US" altLang="ja-JP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ja-JP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ja-JP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------------------------------------------------------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Original dictionary: {'name': 'John', 'age': 25, 'city': 'Tokyo'}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Name: John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Age: 25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City: Tokyo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Dictionary after change: {'name': 'John', 'age': 26, 'city': 'Tokyo'}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anose="020B0609020204030204" pitchFamily="49" charset="0"/>
              </a:rPr>
              <a:t>Dictionary after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ja-JP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49382" y="2635135"/>
            <a:ext cx="53445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 </a:t>
            </a:r>
            <a:r>
              <a:rPr lang="en-US" altLang="ja-JP" sz="2000" b="1" dirty="0" smtClean="0"/>
              <a:t>  </a:t>
            </a:r>
            <a:r>
              <a:rPr lang="ja-JP" altLang="en-US" sz="2000" b="1" dirty="0" smtClean="0"/>
              <a:t>辞書</a:t>
            </a:r>
            <a:r>
              <a:rPr kumimoji="1" lang="ja-JP" altLang="en-US" sz="2000" b="1" dirty="0" smtClean="0"/>
              <a:t>を扱う場合の基本</a:t>
            </a:r>
            <a:r>
              <a:rPr kumimoji="1" lang="en-US" altLang="ja-JP" sz="2000" b="1" dirty="0" smtClean="0"/>
              <a:t>	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定義と作成</a:t>
            </a:r>
            <a:endParaRPr lang="en-US" altLang="ja-JP" sz="2000" b="1" dirty="0" smtClean="0"/>
          </a:p>
          <a:p>
            <a:pPr lvl="2"/>
            <a:r>
              <a:rPr lang="ja-JP" altLang="en-US" sz="1400" dirty="0"/>
              <a:t>辞書はキーと値のペアの集合で、要素へのアクセスはキーを用いて</a:t>
            </a:r>
            <a:r>
              <a:rPr lang="ja-JP" altLang="en-US" sz="1400" dirty="0" smtClean="0"/>
              <a:t>行い、</a:t>
            </a:r>
            <a:r>
              <a:rPr lang="ja-JP" altLang="en-US" sz="1400" b="1" dirty="0">
                <a:solidFill>
                  <a:srgbClr val="FF0000"/>
                </a:solidFill>
              </a:rPr>
              <a:t>中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括弧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`{}`</a:t>
            </a:r>
            <a:r>
              <a:rPr lang="ja-JP" altLang="en-US" sz="1400" b="1" dirty="0">
                <a:solidFill>
                  <a:srgbClr val="FF0000"/>
                </a:solidFill>
              </a:rPr>
              <a:t>を用いて作成</a:t>
            </a:r>
            <a:r>
              <a:rPr lang="ja-JP" altLang="en-US" sz="1400" dirty="0" smtClean="0"/>
              <a:t>する</a:t>
            </a:r>
            <a:endParaRPr lang="en-US" altLang="ja-JP" sz="2000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アクセス</a:t>
            </a:r>
            <a:endParaRPr lang="en-US" altLang="ja-JP" sz="2000" b="1" dirty="0" smtClean="0"/>
          </a:p>
          <a:p>
            <a:pPr lvl="2"/>
            <a:r>
              <a:rPr lang="ja-JP" altLang="en-US" sz="1400" dirty="0">
                <a:solidFill>
                  <a:prstClr val="black"/>
                </a:solidFill>
              </a:rPr>
              <a:t>要素へのアクセスはキーを用いて</a:t>
            </a:r>
            <a:r>
              <a:rPr lang="ja-JP" altLang="en-US" sz="1400" dirty="0" smtClean="0">
                <a:solidFill>
                  <a:prstClr val="black"/>
                </a:solidFill>
              </a:rPr>
              <a:t>行</a:t>
            </a:r>
            <a:r>
              <a:rPr lang="ja-JP" altLang="en-US" sz="1400" dirty="0">
                <a:solidFill>
                  <a:prstClr val="black"/>
                </a:solidFill>
              </a:rPr>
              <a:t>う</a:t>
            </a:r>
            <a:r>
              <a:rPr lang="ja-JP" altLang="en-US" sz="1400" dirty="0" smtClean="0">
                <a:solidFill>
                  <a:prstClr val="black"/>
                </a:solidFill>
              </a:rPr>
              <a:t>。</a:t>
            </a:r>
            <a:endParaRPr lang="en-US" altLang="ja-JP" sz="1400" dirty="0" smtClean="0">
              <a:solidFill>
                <a:prstClr val="black"/>
              </a:solidFill>
            </a:endParaRPr>
          </a:p>
          <a:p>
            <a:pPr lvl="2"/>
            <a:r>
              <a:rPr lang="ja-JP" altLang="en-US" sz="1400" dirty="0" smtClean="0">
                <a:solidFill>
                  <a:prstClr val="black"/>
                </a:solidFill>
              </a:rPr>
              <a:t>例えば、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`</a:t>
            </a:r>
            <a:r>
              <a:rPr lang="en-US" altLang="ja-JP" sz="1400" b="1" dirty="0" err="1" smtClean="0">
                <a:solidFill>
                  <a:schemeClr val="accent1"/>
                </a:solidFill>
              </a:rPr>
              <a:t>my_dict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[“name”]`</a:t>
            </a:r>
            <a:r>
              <a:rPr lang="ja-JP" altLang="en-US" sz="1400" dirty="0" smtClean="0">
                <a:solidFill>
                  <a:prstClr val="black"/>
                </a:solidFill>
              </a:rPr>
              <a:t>は</a:t>
            </a:r>
            <a:r>
              <a:rPr lang="en-US" altLang="ja-JP" sz="1400" b="1" dirty="0" smtClean="0">
                <a:solidFill>
                  <a:schemeClr val="accent1"/>
                </a:solidFill>
              </a:rPr>
              <a:t>“John”</a:t>
            </a:r>
            <a:r>
              <a:rPr lang="ja-JP" altLang="en-US" sz="1400" dirty="0" smtClean="0">
                <a:solidFill>
                  <a:prstClr val="black"/>
                </a:solidFill>
              </a:rPr>
              <a:t>を返す。</a:t>
            </a:r>
            <a:endParaRPr kumimoji="1" lang="en-US" altLang="ja-JP" sz="2000" b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sz="2000" b="1" dirty="0" smtClean="0"/>
              <a:t>操作</a:t>
            </a:r>
            <a:endParaRPr lang="en-US" altLang="ja-JP" sz="2000" b="1" dirty="0" smtClean="0"/>
          </a:p>
          <a:p>
            <a:pPr lvl="2"/>
            <a:r>
              <a:rPr lang="ja-JP" altLang="en-US" sz="1400" dirty="0">
                <a:solidFill>
                  <a:prstClr val="black"/>
                </a:solidFill>
              </a:rPr>
              <a:t>辞書も可変であり、新たなキーと値のペアの追加や既存のキーと値の変更が</a:t>
            </a:r>
            <a:r>
              <a:rPr lang="ja-JP" altLang="en-US" sz="1400" dirty="0" smtClean="0">
                <a:solidFill>
                  <a:prstClr val="black"/>
                </a:solidFill>
              </a:rPr>
              <a:t>可能</a:t>
            </a:r>
            <a:endParaRPr kumimoji="1" lang="en-US" altLang="ja-JP" sz="2000" b="1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5827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383</Words>
  <Application>Microsoft Office PowerPoint</Application>
  <PresentationFormat>ワイド画面</PresentationFormat>
  <Paragraphs>150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Yu Gothic</vt:lpstr>
      <vt:lpstr>Arial</vt:lpstr>
      <vt:lpstr>Consolas</vt:lpstr>
      <vt:lpstr>Wingdings</vt:lpstr>
      <vt:lpstr>CosineVTI</vt:lpstr>
      <vt:lpstr>プログラミング勉強会 Python編 (データ構造)</vt:lpstr>
      <vt:lpstr>これからやっていくこと</vt:lpstr>
      <vt:lpstr>代表的なデータ構造(再掲)</vt:lpstr>
      <vt:lpstr>リスト(配列)について</vt:lpstr>
      <vt:lpstr>タプルについて</vt:lpstr>
      <vt:lpstr>辞書について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142</cp:revision>
  <dcterms:created xsi:type="dcterms:W3CDTF">2023-05-24T13:30:05Z</dcterms:created>
  <dcterms:modified xsi:type="dcterms:W3CDTF">2023-07-23T16:41:21Z</dcterms:modified>
</cp:coreProperties>
</file>