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90"/>
    <p:restoredTop sz="94648"/>
  </p:normalViewPr>
  <p:slideViewPr>
    <p:cSldViewPr snapToGrid="0" snapToObjects="1">
      <p:cViewPr varScale="1">
        <p:scale>
          <a:sx n="74" d="100"/>
          <a:sy n="74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54852-7EDC-9944-A046-EA17ED4DA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A895A3-DAF1-AE42-BFD4-A4F6884C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944C3-9616-A04F-8E4D-34C4D959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37D7BC-3726-4A4A-8B09-006300C4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E1F9B-FC64-BA49-BDE7-123E4684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4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A80A0-F283-D54E-B4ED-507487B4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E7EA7A-A3A1-2D48-A723-34FE4DDA5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4B7DB8-29FB-3244-9921-12E1F4E6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0B1C8-5812-6D44-92CE-7805374A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74DEA-CB48-2444-980B-49235403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8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12C0C5-6A96-AC4B-B1B0-75FD19625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B646E0-80D0-B74D-BE70-EDCBFE11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67619-730C-FD4A-A5D1-E3BC6130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15B2A-9823-3946-8082-96DED96E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CA9A27-0F0C-3243-866A-B46A2407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1183A-F0A4-A74D-A567-A56ABB8A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BA6F43-600F-E040-BBA0-705F4CC8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191C8-0230-7244-9A5B-10D77873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04EF3-84AA-FC42-BD53-8FB4821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A85B3-CCEC-4340-B2F6-7429DB7F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91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25AC0-7D66-3043-9F3A-E217E05C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E3CBF9-1017-5742-AFDD-2098B29FB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594C36-B68F-8D4C-8268-48A0964D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C5DD49-88A7-4644-A0C5-15E4A4BD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E36D6-3637-2B41-A84F-05136416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5F487-5913-1D4F-B071-4BB6AFF9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2B7AAF-C1E9-2644-A3FE-80D5BBAEC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3BAE01-26FD-C44B-9B63-F0C82E076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8868AD-5B6E-A24F-9E45-B9325625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5ED36D-3CE7-2847-A085-7E1C9608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B7DD85-1F15-9E4E-B411-23C34A17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5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F1F68-9C29-0A45-B3F0-03A96F45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B672BE-95B3-6646-9AC5-F540B8EA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1C15EA-4566-8149-AFD8-77F8AD675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2A23DD-1D6D-864D-9447-38E75D7A0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E23A10-DC53-ED4D-881E-9BB1A1BD7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BFABF1-4502-4C4A-8FDC-44CFA27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5CA392-1AF8-3244-9B6B-96D91F30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13E7BC-5700-464F-B976-EEDCED10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63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ABEB5-5975-A24D-8542-43D9D9C3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79CBA0-0737-234E-B252-2220B31D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5BEBA1-98EF-A44D-A93B-AAC7865B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D19B38-11CF-A048-8A10-720CC2B8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04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F08D7B-8FCE-074B-BD72-EA808620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D0D545-CAAB-8849-B8E4-81B79E01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2FB6F0-4101-0E44-B575-94EC022A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0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4E815-9F21-F048-BBF2-5E8BFF8A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A7396D-4AFF-664B-91B6-7348428F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D4115C-5484-944F-A537-BCDC82B94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4D45CC-7A9C-BE42-8675-226AB39D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2C667B-380D-2146-A350-DAED3937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615A2B-6D84-7445-8CDD-FB67B28F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9D267-27C7-564D-BE39-AA978A01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45A9FB-E638-0B48-B62B-2150B8F34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3200B7-5E3F-9C49-903B-8C0C43C61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DA8D1-2941-7245-8F1E-81F04844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23B38-E33C-9E42-B001-C55419F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1FA20F-82BF-3646-A5E6-9E81EAC7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4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02BE8A-B560-F147-8C38-B5B03315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5EA72B-D724-0449-8F6F-AEFB4A20C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28873-FA44-7649-BDCE-715C4EA91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C02C4-8252-7749-973F-4C8EC86FF351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892CB-5DCB-7243-B090-DDAF9F8D4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0A129B-24CC-0149-B233-11102BF93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513D-8D04-B947-BFB2-16AB95775F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8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CF7E2-538B-EB46-8506-90BD97780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シミュレーション結果</a:t>
            </a:r>
          </a:p>
        </p:txBody>
      </p:sp>
    </p:spTree>
    <p:extLst>
      <p:ext uri="{BB962C8B-B14F-4D97-AF65-F5344CB8AC3E}">
        <p14:creationId xmlns:p14="http://schemas.microsoft.com/office/powerpoint/2010/main" val="24012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3310A7AE-7AD3-6B4F-8761-0C674D5E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274" y="64800"/>
            <a:ext cx="5919451" cy="67284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5F685C-69F9-4243-B472-E00A12A28FC7}"/>
              </a:ext>
            </a:extLst>
          </p:cNvPr>
          <p:cNvSpPr txBox="1"/>
          <p:nvPr/>
        </p:nvSpPr>
        <p:spPr>
          <a:xfrm>
            <a:off x="9055725" y="483078"/>
            <a:ext cx="257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累計消費電力</a:t>
            </a:r>
            <a:r>
              <a:rPr kumimoji="1" lang="en-US" altLang="ja-JP" dirty="0"/>
              <a:t>(kWh)</a:t>
            </a:r>
          </a:p>
          <a:p>
            <a:r>
              <a:rPr lang="en-US" altLang="ja-JP" dirty="0"/>
              <a:t>CP1:836</a:t>
            </a:r>
          </a:p>
          <a:p>
            <a:r>
              <a:rPr kumimoji="1" lang="en-US" altLang="ja-JP" dirty="0"/>
              <a:t>CP2:287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67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B2C2D7C6-526B-7F46-AC28-D594217CF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9600" y="64800"/>
            <a:ext cx="6097613" cy="67284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B96993-57DD-604C-85B7-3D97959E26C5}"/>
              </a:ext>
            </a:extLst>
          </p:cNvPr>
          <p:cNvSpPr txBox="1"/>
          <p:nvPr/>
        </p:nvSpPr>
        <p:spPr>
          <a:xfrm>
            <a:off x="9055725" y="483078"/>
            <a:ext cx="257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累計消費電力</a:t>
            </a:r>
            <a:r>
              <a:rPr kumimoji="1" lang="en-US" altLang="ja-JP" dirty="0"/>
              <a:t>(kWh)</a:t>
            </a:r>
          </a:p>
          <a:p>
            <a:r>
              <a:rPr lang="en-US" altLang="ja-JP" dirty="0"/>
              <a:t>CP1:843</a:t>
            </a:r>
          </a:p>
          <a:p>
            <a:r>
              <a:rPr kumimoji="1" lang="en-US" altLang="ja-JP" dirty="0"/>
              <a:t>CP2:524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43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B296C56-6C30-A347-84D2-8B296840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350" y="95250"/>
            <a:ext cx="5882544" cy="6728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57A32F-288F-F648-9327-0006F2F26863}"/>
              </a:ext>
            </a:extLst>
          </p:cNvPr>
          <p:cNvSpPr txBox="1"/>
          <p:nvPr/>
        </p:nvSpPr>
        <p:spPr>
          <a:xfrm>
            <a:off x="9055725" y="483078"/>
            <a:ext cx="257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累計消費電力</a:t>
            </a:r>
            <a:r>
              <a:rPr kumimoji="1" lang="en-US" altLang="ja-JP" dirty="0"/>
              <a:t>(kWh)</a:t>
            </a:r>
          </a:p>
          <a:p>
            <a:r>
              <a:rPr lang="en-US" altLang="ja-JP" dirty="0"/>
              <a:t>CP1:925</a:t>
            </a:r>
          </a:p>
          <a:p>
            <a:r>
              <a:rPr kumimoji="1" lang="en-US" altLang="ja-JP" dirty="0"/>
              <a:t>CP2:641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56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910764F0-57F4-2440-892F-E229832BF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9600" y="64800"/>
            <a:ext cx="6109545" cy="6728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A0A383-F3E8-724F-87F5-1106B4C5A963}"/>
              </a:ext>
            </a:extLst>
          </p:cNvPr>
          <p:cNvSpPr txBox="1"/>
          <p:nvPr/>
        </p:nvSpPr>
        <p:spPr>
          <a:xfrm>
            <a:off x="9055725" y="483078"/>
            <a:ext cx="257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累計消費電力</a:t>
            </a:r>
            <a:r>
              <a:rPr kumimoji="1" lang="en-US" altLang="ja-JP" dirty="0"/>
              <a:t>(kWh)</a:t>
            </a:r>
          </a:p>
          <a:p>
            <a:r>
              <a:rPr lang="en-US" altLang="ja-JP" dirty="0"/>
              <a:t>CP1:992</a:t>
            </a:r>
          </a:p>
          <a:p>
            <a:r>
              <a:rPr kumimoji="1" lang="en-US" altLang="ja-JP" dirty="0"/>
              <a:t>CP2:751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8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D576775A-DDC4-2D42-A6D6-46FDBFD23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850" y="63500"/>
            <a:ext cx="5956300" cy="6731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491395-F797-EC40-B547-CDE2ABA20E83}"/>
              </a:ext>
            </a:extLst>
          </p:cNvPr>
          <p:cNvSpPr txBox="1"/>
          <p:nvPr/>
        </p:nvSpPr>
        <p:spPr>
          <a:xfrm>
            <a:off x="9055725" y="483078"/>
            <a:ext cx="257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累計消費電力</a:t>
            </a:r>
            <a:r>
              <a:rPr kumimoji="1" lang="en-US" altLang="ja-JP" dirty="0"/>
              <a:t>(kWh)</a:t>
            </a:r>
          </a:p>
          <a:p>
            <a:r>
              <a:rPr lang="en-US" altLang="ja-JP" dirty="0"/>
              <a:t>CP1:1023</a:t>
            </a:r>
          </a:p>
          <a:p>
            <a:r>
              <a:rPr kumimoji="1" lang="en-US" altLang="ja-JP" dirty="0"/>
              <a:t>CP2:757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18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A798CF-4949-F148-AB53-26FDCA9F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8650" y="57150"/>
            <a:ext cx="5854700" cy="67437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CFF520-3E7B-7040-B64C-43BFF1C6A1FD}"/>
              </a:ext>
            </a:extLst>
          </p:cNvPr>
          <p:cNvSpPr txBox="1"/>
          <p:nvPr/>
        </p:nvSpPr>
        <p:spPr>
          <a:xfrm>
            <a:off x="9055725" y="483078"/>
            <a:ext cx="257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累計消費電力</a:t>
            </a:r>
            <a:r>
              <a:rPr kumimoji="1" lang="en-US" altLang="ja-JP" dirty="0"/>
              <a:t>(kWh)</a:t>
            </a:r>
          </a:p>
          <a:p>
            <a:r>
              <a:rPr lang="en-US" altLang="ja-JP" dirty="0"/>
              <a:t>CP1:1029</a:t>
            </a:r>
          </a:p>
          <a:p>
            <a:r>
              <a:rPr kumimoji="1" lang="en-US" altLang="ja-JP" dirty="0"/>
              <a:t>CP2:758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10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50</Words>
  <Application>Microsoft Macintosh PowerPoint</Application>
  <PresentationFormat>ワイド画面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シミュレーション結果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シミュレーション結果</dc:title>
  <dc:creator>小　暮　　友　太</dc:creator>
  <cp:lastModifiedBy>小　暮　　友　太</cp:lastModifiedBy>
  <cp:revision>4</cp:revision>
  <dcterms:created xsi:type="dcterms:W3CDTF">2021-04-08T14:35:52Z</dcterms:created>
  <dcterms:modified xsi:type="dcterms:W3CDTF">2021-04-08T15:25:42Z</dcterms:modified>
</cp:coreProperties>
</file>