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7" r:id="rId4"/>
    <p:sldId id="276" r:id="rId5"/>
    <p:sldId id="278" r:id="rId6"/>
    <p:sldId id="275"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E62F14-E267-4192-B32F-1C16BAC095D3}" v="130" dt="2021-02-08T05:38:03.49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788" autoAdjust="0"/>
    <p:restoredTop sz="94660"/>
  </p:normalViewPr>
  <p:slideViewPr>
    <p:cSldViewPr snapToGrid="0">
      <p:cViewPr varScale="1">
        <p:scale>
          <a:sx n="63" d="100"/>
          <a:sy n="63" d="100"/>
        </p:scale>
        <p:origin x="72"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mura Akari" userId="fed4e6893673dbd3" providerId="LiveId" clId="{12E62F14-E267-4192-B32F-1C16BAC095D3}"/>
    <pc:docChg chg="undo custSel addSld modSld sldOrd">
      <pc:chgData name="Nomura Akari" userId="fed4e6893673dbd3" providerId="LiveId" clId="{12E62F14-E267-4192-B32F-1C16BAC095D3}" dt="2021-02-08T05:38:07.451" v="359" actId="20577"/>
      <pc:docMkLst>
        <pc:docMk/>
      </pc:docMkLst>
      <pc:sldChg chg="addSp delSp modSp mod">
        <pc:chgData name="Nomura Akari" userId="fed4e6893673dbd3" providerId="LiveId" clId="{12E62F14-E267-4192-B32F-1C16BAC095D3}" dt="2021-02-05T22:46:06.270" v="192" actId="1076"/>
        <pc:sldMkLst>
          <pc:docMk/>
          <pc:sldMk cId="2675379583" sldId="258"/>
        </pc:sldMkLst>
        <pc:spChg chg="mod">
          <ac:chgData name="Nomura Akari" userId="fed4e6893673dbd3" providerId="LiveId" clId="{12E62F14-E267-4192-B32F-1C16BAC095D3}" dt="2021-02-04T23:36:46.716" v="19" actId="338"/>
          <ac:spMkLst>
            <pc:docMk/>
            <pc:sldMk cId="2675379583" sldId="258"/>
            <ac:spMk id="4" creationId="{2AE971BA-38A3-4F82-82BC-FF25F367A86A}"/>
          </ac:spMkLst>
        </pc:spChg>
        <pc:spChg chg="add mod">
          <ac:chgData name="Nomura Akari" userId="fed4e6893673dbd3" providerId="LiveId" clId="{12E62F14-E267-4192-B32F-1C16BAC095D3}" dt="2021-02-05T07:16:11.724" v="76" actId="1076"/>
          <ac:spMkLst>
            <pc:docMk/>
            <pc:sldMk cId="2675379583" sldId="258"/>
            <ac:spMk id="5" creationId="{F9251A26-0CB2-4BA2-892D-B707D01BB482}"/>
          </ac:spMkLst>
        </pc:spChg>
        <pc:spChg chg="mod topLvl">
          <ac:chgData name="Nomura Akari" userId="fed4e6893673dbd3" providerId="LiveId" clId="{12E62F14-E267-4192-B32F-1C16BAC095D3}" dt="2021-02-04T23:41:30.758" v="34" actId="1076"/>
          <ac:spMkLst>
            <pc:docMk/>
            <pc:sldMk cId="2675379583" sldId="258"/>
            <ac:spMk id="6" creationId="{AE46D891-401D-460C-A030-6027F45986F1}"/>
          </ac:spMkLst>
        </pc:spChg>
        <pc:spChg chg="mod topLvl">
          <ac:chgData name="Nomura Akari" userId="fed4e6893673dbd3" providerId="LiveId" clId="{12E62F14-E267-4192-B32F-1C16BAC095D3}" dt="2021-02-04T23:36:53.196" v="20" actId="165"/>
          <ac:spMkLst>
            <pc:docMk/>
            <pc:sldMk cId="2675379583" sldId="258"/>
            <ac:spMk id="7" creationId="{A0101266-9DF2-4400-B8FC-11DE5A278D16}"/>
          </ac:spMkLst>
        </pc:spChg>
        <pc:spChg chg="mod topLvl">
          <ac:chgData name="Nomura Akari" userId="fed4e6893673dbd3" providerId="LiveId" clId="{12E62F14-E267-4192-B32F-1C16BAC095D3}" dt="2021-02-04T23:36:53.196" v="20" actId="165"/>
          <ac:spMkLst>
            <pc:docMk/>
            <pc:sldMk cId="2675379583" sldId="258"/>
            <ac:spMk id="8" creationId="{EA3471AD-2232-4F87-919F-9DEA8979A766}"/>
          </ac:spMkLst>
        </pc:spChg>
        <pc:spChg chg="mod topLvl">
          <ac:chgData name="Nomura Akari" userId="fed4e6893673dbd3" providerId="LiveId" clId="{12E62F14-E267-4192-B32F-1C16BAC095D3}" dt="2021-02-04T23:36:53.196" v="20" actId="165"/>
          <ac:spMkLst>
            <pc:docMk/>
            <pc:sldMk cId="2675379583" sldId="258"/>
            <ac:spMk id="9" creationId="{7F48670F-1AC8-45B1-943E-886A6981241B}"/>
          </ac:spMkLst>
        </pc:spChg>
        <pc:spChg chg="mod topLvl">
          <ac:chgData name="Nomura Akari" userId="fed4e6893673dbd3" providerId="LiveId" clId="{12E62F14-E267-4192-B32F-1C16BAC095D3}" dt="2021-02-04T23:36:53.196" v="20" actId="165"/>
          <ac:spMkLst>
            <pc:docMk/>
            <pc:sldMk cId="2675379583" sldId="258"/>
            <ac:spMk id="10" creationId="{16581C62-00C6-4A31-9274-387E7EBC02CE}"/>
          </ac:spMkLst>
        </pc:spChg>
        <pc:spChg chg="mod topLvl">
          <ac:chgData name="Nomura Akari" userId="fed4e6893673dbd3" providerId="LiveId" clId="{12E62F14-E267-4192-B32F-1C16BAC095D3}" dt="2021-02-04T23:36:53.196" v="20" actId="165"/>
          <ac:spMkLst>
            <pc:docMk/>
            <pc:sldMk cId="2675379583" sldId="258"/>
            <ac:spMk id="11" creationId="{8933BAD0-78C2-4DC6-89E6-6FC0F248C790}"/>
          </ac:spMkLst>
        </pc:spChg>
        <pc:spChg chg="mod topLvl">
          <ac:chgData name="Nomura Akari" userId="fed4e6893673dbd3" providerId="LiveId" clId="{12E62F14-E267-4192-B32F-1C16BAC095D3}" dt="2021-02-04T23:36:53.196" v="20" actId="165"/>
          <ac:spMkLst>
            <pc:docMk/>
            <pc:sldMk cId="2675379583" sldId="258"/>
            <ac:spMk id="12" creationId="{1784BEF5-78EE-4CC4-B5BF-4163D7867DE8}"/>
          </ac:spMkLst>
        </pc:spChg>
        <pc:spChg chg="mod topLvl">
          <ac:chgData name="Nomura Akari" userId="fed4e6893673dbd3" providerId="LiveId" clId="{12E62F14-E267-4192-B32F-1C16BAC095D3}" dt="2021-02-04T23:36:53.196" v="20" actId="165"/>
          <ac:spMkLst>
            <pc:docMk/>
            <pc:sldMk cId="2675379583" sldId="258"/>
            <ac:spMk id="13" creationId="{D25C5BDE-9F83-4241-83BC-0ACC036DAB73}"/>
          </ac:spMkLst>
        </pc:spChg>
        <pc:spChg chg="mod topLvl">
          <ac:chgData name="Nomura Akari" userId="fed4e6893673dbd3" providerId="LiveId" clId="{12E62F14-E267-4192-B32F-1C16BAC095D3}" dt="2021-02-04T23:36:53.196" v="20" actId="165"/>
          <ac:spMkLst>
            <pc:docMk/>
            <pc:sldMk cId="2675379583" sldId="258"/>
            <ac:spMk id="14" creationId="{2730BE59-F067-421A-B463-29081553A476}"/>
          </ac:spMkLst>
        </pc:spChg>
        <pc:spChg chg="mod topLvl">
          <ac:chgData name="Nomura Akari" userId="fed4e6893673dbd3" providerId="LiveId" clId="{12E62F14-E267-4192-B32F-1C16BAC095D3}" dt="2021-02-04T23:36:53.196" v="20" actId="165"/>
          <ac:spMkLst>
            <pc:docMk/>
            <pc:sldMk cId="2675379583" sldId="258"/>
            <ac:spMk id="15" creationId="{CA6326FD-57F0-4679-90C4-19C54FD747A1}"/>
          </ac:spMkLst>
        </pc:spChg>
        <pc:spChg chg="mod topLvl">
          <ac:chgData name="Nomura Akari" userId="fed4e6893673dbd3" providerId="LiveId" clId="{12E62F14-E267-4192-B32F-1C16BAC095D3}" dt="2021-02-04T23:36:53.196" v="20" actId="165"/>
          <ac:spMkLst>
            <pc:docMk/>
            <pc:sldMk cId="2675379583" sldId="258"/>
            <ac:spMk id="16" creationId="{CB91845D-B815-4746-96A1-0769C036D580}"/>
          </ac:spMkLst>
        </pc:spChg>
        <pc:spChg chg="mod topLvl">
          <ac:chgData name="Nomura Akari" userId="fed4e6893673dbd3" providerId="LiveId" clId="{12E62F14-E267-4192-B32F-1C16BAC095D3}" dt="2021-02-04T23:36:53.196" v="20" actId="165"/>
          <ac:spMkLst>
            <pc:docMk/>
            <pc:sldMk cId="2675379583" sldId="258"/>
            <ac:spMk id="17" creationId="{3AF3BCDA-CB9C-405C-B73A-5678100E4924}"/>
          </ac:spMkLst>
        </pc:spChg>
        <pc:spChg chg="mod topLvl">
          <ac:chgData name="Nomura Akari" userId="fed4e6893673dbd3" providerId="LiveId" clId="{12E62F14-E267-4192-B32F-1C16BAC095D3}" dt="2021-02-04T23:36:53.196" v="20" actId="165"/>
          <ac:spMkLst>
            <pc:docMk/>
            <pc:sldMk cId="2675379583" sldId="258"/>
            <ac:spMk id="18" creationId="{CEB89FA2-9F9E-4E8E-9C2A-D4ACFB0A0C6A}"/>
          </ac:spMkLst>
        </pc:spChg>
        <pc:spChg chg="mod topLvl">
          <ac:chgData name="Nomura Akari" userId="fed4e6893673dbd3" providerId="LiveId" clId="{12E62F14-E267-4192-B32F-1C16BAC095D3}" dt="2021-02-04T23:36:53.196" v="20" actId="165"/>
          <ac:spMkLst>
            <pc:docMk/>
            <pc:sldMk cId="2675379583" sldId="258"/>
            <ac:spMk id="19" creationId="{35B53D1F-13BD-4CE6-AA40-D84F46C0C9EF}"/>
          </ac:spMkLst>
        </pc:spChg>
        <pc:spChg chg="mod topLvl">
          <ac:chgData name="Nomura Akari" userId="fed4e6893673dbd3" providerId="LiveId" clId="{12E62F14-E267-4192-B32F-1C16BAC095D3}" dt="2021-02-04T23:36:53.196" v="20" actId="165"/>
          <ac:spMkLst>
            <pc:docMk/>
            <pc:sldMk cId="2675379583" sldId="258"/>
            <ac:spMk id="20" creationId="{30210504-99D4-4A36-B290-C6605B680885}"/>
          </ac:spMkLst>
        </pc:spChg>
        <pc:spChg chg="mod topLvl">
          <ac:chgData name="Nomura Akari" userId="fed4e6893673dbd3" providerId="LiveId" clId="{12E62F14-E267-4192-B32F-1C16BAC095D3}" dt="2021-02-04T23:36:53.196" v="20" actId="165"/>
          <ac:spMkLst>
            <pc:docMk/>
            <pc:sldMk cId="2675379583" sldId="258"/>
            <ac:spMk id="21" creationId="{000B2380-01FE-42E6-B484-CCD2CB9C8229}"/>
          </ac:spMkLst>
        </pc:spChg>
        <pc:spChg chg="mod topLvl">
          <ac:chgData name="Nomura Akari" userId="fed4e6893673dbd3" providerId="LiveId" clId="{12E62F14-E267-4192-B32F-1C16BAC095D3}" dt="2021-02-04T23:36:53.196" v="20" actId="165"/>
          <ac:spMkLst>
            <pc:docMk/>
            <pc:sldMk cId="2675379583" sldId="258"/>
            <ac:spMk id="22" creationId="{09B76FDF-90EE-41F5-8233-5F0600D26D7C}"/>
          </ac:spMkLst>
        </pc:spChg>
        <pc:spChg chg="mod topLvl">
          <ac:chgData name="Nomura Akari" userId="fed4e6893673dbd3" providerId="LiveId" clId="{12E62F14-E267-4192-B32F-1C16BAC095D3}" dt="2021-02-04T23:36:53.196" v="20" actId="165"/>
          <ac:spMkLst>
            <pc:docMk/>
            <pc:sldMk cId="2675379583" sldId="258"/>
            <ac:spMk id="23" creationId="{5F6EBE27-C01D-4D8D-875F-FE0E6F5B4D07}"/>
          </ac:spMkLst>
        </pc:spChg>
        <pc:spChg chg="mod topLvl">
          <ac:chgData name="Nomura Akari" userId="fed4e6893673dbd3" providerId="LiveId" clId="{12E62F14-E267-4192-B32F-1C16BAC095D3}" dt="2021-02-04T23:36:53.196" v="20" actId="165"/>
          <ac:spMkLst>
            <pc:docMk/>
            <pc:sldMk cId="2675379583" sldId="258"/>
            <ac:spMk id="24" creationId="{C922381C-8610-4455-A79F-CA756B3F7053}"/>
          </ac:spMkLst>
        </pc:spChg>
        <pc:spChg chg="mod topLvl">
          <ac:chgData name="Nomura Akari" userId="fed4e6893673dbd3" providerId="LiveId" clId="{12E62F14-E267-4192-B32F-1C16BAC095D3}" dt="2021-02-04T23:36:53.196" v="20" actId="165"/>
          <ac:spMkLst>
            <pc:docMk/>
            <pc:sldMk cId="2675379583" sldId="258"/>
            <ac:spMk id="25" creationId="{90F1F04D-6032-4AD8-926A-AD0777941B56}"/>
          </ac:spMkLst>
        </pc:spChg>
        <pc:spChg chg="mod topLvl">
          <ac:chgData name="Nomura Akari" userId="fed4e6893673dbd3" providerId="LiveId" clId="{12E62F14-E267-4192-B32F-1C16BAC095D3}" dt="2021-02-04T23:36:53.196" v="20" actId="165"/>
          <ac:spMkLst>
            <pc:docMk/>
            <pc:sldMk cId="2675379583" sldId="258"/>
            <ac:spMk id="26" creationId="{E8DE7728-80D7-492E-8B70-61BD3594D180}"/>
          </ac:spMkLst>
        </pc:spChg>
        <pc:spChg chg="mod topLvl">
          <ac:chgData name="Nomura Akari" userId="fed4e6893673dbd3" providerId="LiveId" clId="{12E62F14-E267-4192-B32F-1C16BAC095D3}" dt="2021-02-04T23:36:53.196" v="20" actId="165"/>
          <ac:spMkLst>
            <pc:docMk/>
            <pc:sldMk cId="2675379583" sldId="258"/>
            <ac:spMk id="27" creationId="{AC2E9703-35FC-4512-91B0-372086B08972}"/>
          </ac:spMkLst>
        </pc:spChg>
        <pc:spChg chg="mod topLvl">
          <ac:chgData name="Nomura Akari" userId="fed4e6893673dbd3" providerId="LiveId" clId="{12E62F14-E267-4192-B32F-1C16BAC095D3}" dt="2021-02-04T23:36:53.196" v="20" actId="165"/>
          <ac:spMkLst>
            <pc:docMk/>
            <pc:sldMk cId="2675379583" sldId="258"/>
            <ac:spMk id="28" creationId="{7A5341E3-F3B6-494F-9D63-C2970A5C518C}"/>
          </ac:spMkLst>
        </pc:spChg>
        <pc:spChg chg="mod topLvl">
          <ac:chgData name="Nomura Akari" userId="fed4e6893673dbd3" providerId="LiveId" clId="{12E62F14-E267-4192-B32F-1C16BAC095D3}" dt="2021-02-04T23:36:53.196" v="20" actId="165"/>
          <ac:spMkLst>
            <pc:docMk/>
            <pc:sldMk cId="2675379583" sldId="258"/>
            <ac:spMk id="29" creationId="{D758FFFE-E55C-4A8E-AC5B-C25A0942A0D3}"/>
          </ac:spMkLst>
        </pc:spChg>
        <pc:spChg chg="mod topLvl">
          <ac:chgData name="Nomura Akari" userId="fed4e6893673dbd3" providerId="LiveId" clId="{12E62F14-E267-4192-B32F-1C16BAC095D3}" dt="2021-02-04T23:36:53.196" v="20" actId="165"/>
          <ac:spMkLst>
            <pc:docMk/>
            <pc:sldMk cId="2675379583" sldId="258"/>
            <ac:spMk id="30" creationId="{4ADEA61A-E278-483B-8C47-922E93C3E8EA}"/>
          </ac:spMkLst>
        </pc:spChg>
        <pc:spChg chg="mod topLvl">
          <ac:chgData name="Nomura Akari" userId="fed4e6893673dbd3" providerId="LiveId" clId="{12E62F14-E267-4192-B32F-1C16BAC095D3}" dt="2021-02-04T23:36:53.196" v="20" actId="165"/>
          <ac:spMkLst>
            <pc:docMk/>
            <pc:sldMk cId="2675379583" sldId="258"/>
            <ac:spMk id="31" creationId="{19C48A1B-A433-4F5E-98C5-DF1DD6E4471C}"/>
          </ac:spMkLst>
        </pc:spChg>
        <pc:spChg chg="mod topLvl">
          <ac:chgData name="Nomura Akari" userId="fed4e6893673dbd3" providerId="LiveId" clId="{12E62F14-E267-4192-B32F-1C16BAC095D3}" dt="2021-02-04T23:36:53.196" v="20" actId="165"/>
          <ac:spMkLst>
            <pc:docMk/>
            <pc:sldMk cId="2675379583" sldId="258"/>
            <ac:spMk id="32" creationId="{34948E3E-BF84-488A-A272-8E4153528842}"/>
          </ac:spMkLst>
        </pc:spChg>
        <pc:spChg chg="mod topLvl">
          <ac:chgData name="Nomura Akari" userId="fed4e6893673dbd3" providerId="LiveId" clId="{12E62F14-E267-4192-B32F-1C16BAC095D3}" dt="2021-02-04T23:36:53.196" v="20" actId="165"/>
          <ac:spMkLst>
            <pc:docMk/>
            <pc:sldMk cId="2675379583" sldId="258"/>
            <ac:spMk id="33" creationId="{56163ADD-C91A-48EE-BF32-E5EB8AD8D40F}"/>
          </ac:spMkLst>
        </pc:spChg>
        <pc:spChg chg="mod topLvl">
          <ac:chgData name="Nomura Akari" userId="fed4e6893673dbd3" providerId="LiveId" clId="{12E62F14-E267-4192-B32F-1C16BAC095D3}" dt="2021-02-04T23:36:53.196" v="20" actId="165"/>
          <ac:spMkLst>
            <pc:docMk/>
            <pc:sldMk cId="2675379583" sldId="258"/>
            <ac:spMk id="34" creationId="{78ACC498-5C64-4DC7-82B7-E7C5F204A27C}"/>
          </ac:spMkLst>
        </pc:spChg>
        <pc:spChg chg="mod topLvl">
          <ac:chgData name="Nomura Akari" userId="fed4e6893673dbd3" providerId="LiveId" clId="{12E62F14-E267-4192-B32F-1C16BAC095D3}" dt="2021-02-04T23:36:53.196" v="20" actId="165"/>
          <ac:spMkLst>
            <pc:docMk/>
            <pc:sldMk cId="2675379583" sldId="258"/>
            <ac:spMk id="35" creationId="{6B4F2307-0A45-4D8C-BAB3-C43C693A39FE}"/>
          </ac:spMkLst>
        </pc:spChg>
        <pc:spChg chg="mod topLvl">
          <ac:chgData name="Nomura Akari" userId="fed4e6893673dbd3" providerId="LiveId" clId="{12E62F14-E267-4192-B32F-1C16BAC095D3}" dt="2021-02-04T23:36:53.196" v="20" actId="165"/>
          <ac:spMkLst>
            <pc:docMk/>
            <pc:sldMk cId="2675379583" sldId="258"/>
            <ac:spMk id="36" creationId="{8BBDA75D-474F-47C3-970C-5F7A9B435432}"/>
          </ac:spMkLst>
        </pc:spChg>
        <pc:spChg chg="mod topLvl">
          <ac:chgData name="Nomura Akari" userId="fed4e6893673dbd3" providerId="LiveId" clId="{12E62F14-E267-4192-B32F-1C16BAC095D3}" dt="2021-02-04T23:36:53.196" v="20" actId="165"/>
          <ac:spMkLst>
            <pc:docMk/>
            <pc:sldMk cId="2675379583" sldId="258"/>
            <ac:spMk id="37" creationId="{04173EC0-74E1-4101-9D1C-4E52F90A86A7}"/>
          </ac:spMkLst>
        </pc:spChg>
        <pc:spChg chg="mod topLvl">
          <ac:chgData name="Nomura Akari" userId="fed4e6893673dbd3" providerId="LiveId" clId="{12E62F14-E267-4192-B32F-1C16BAC095D3}" dt="2021-02-04T23:36:53.196" v="20" actId="165"/>
          <ac:spMkLst>
            <pc:docMk/>
            <pc:sldMk cId="2675379583" sldId="258"/>
            <ac:spMk id="38" creationId="{E4312026-9EB3-4C02-92F1-1051637E5471}"/>
          </ac:spMkLst>
        </pc:spChg>
        <pc:spChg chg="mod topLvl">
          <ac:chgData name="Nomura Akari" userId="fed4e6893673dbd3" providerId="LiveId" clId="{12E62F14-E267-4192-B32F-1C16BAC095D3}" dt="2021-02-04T23:36:53.196" v="20" actId="165"/>
          <ac:spMkLst>
            <pc:docMk/>
            <pc:sldMk cId="2675379583" sldId="258"/>
            <ac:spMk id="39" creationId="{8D96B4B1-1C34-4E41-948C-E7FB92899E56}"/>
          </ac:spMkLst>
        </pc:spChg>
        <pc:spChg chg="mod topLvl">
          <ac:chgData name="Nomura Akari" userId="fed4e6893673dbd3" providerId="LiveId" clId="{12E62F14-E267-4192-B32F-1C16BAC095D3}" dt="2021-02-04T23:36:53.196" v="20" actId="165"/>
          <ac:spMkLst>
            <pc:docMk/>
            <pc:sldMk cId="2675379583" sldId="258"/>
            <ac:spMk id="40" creationId="{0A0A2BCB-7177-4472-9F0B-3DF41175873F}"/>
          </ac:spMkLst>
        </pc:spChg>
        <pc:spChg chg="mod topLvl">
          <ac:chgData name="Nomura Akari" userId="fed4e6893673dbd3" providerId="LiveId" clId="{12E62F14-E267-4192-B32F-1C16BAC095D3}" dt="2021-02-04T23:36:53.196" v="20" actId="165"/>
          <ac:spMkLst>
            <pc:docMk/>
            <pc:sldMk cId="2675379583" sldId="258"/>
            <ac:spMk id="41" creationId="{C307542A-138C-47A1-A9C1-3642C610D056}"/>
          </ac:spMkLst>
        </pc:spChg>
        <pc:spChg chg="mod topLvl">
          <ac:chgData name="Nomura Akari" userId="fed4e6893673dbd3" providerId="LiveId" clId="{12E62F14-E267-4192-B32F-1C16BAC095D3}" dt="2021-02-04T23:36:53.196" v="20" actId="165"/>
          <ac:spMkLst>
            <pc:docMk/>
            <pc:sldMk cId="2675379583" sldId="258"/>
            <ac:spMk id="42" creationId="{20653B46-4F35-4570-880A-101F50337B16}"/>
          </ac:spMkLst>
        </pc:spChg>
        <pc:spChg chg="mod topLvl">
          <ac:chgData name="Nomura Akari" userId="fed4e6893673dbd3" providerId="LiveId" clId="{12E62F14-E267-4192-B32F-1C16BAC095D3}" dt="2021-02-04T23:36:53.196" v="20" actId="165"/>
          <ac:spMkLst>
            <pc:docMk/>
            <pc:sldMk cId="2675379583" sldId="258"/>
            <ac:spMk id="43" creationId="{45876181-8091-4FF2-8738-973DF875C9F1}"/>
          </ac:spMkLst>
        </pc:spChg>
        <pc:spChg chg="mod topLvl">
          <ac:chgData name="Nomura Akari" userId="fed4e6893673dbd3" providerId="LiveId" clId="{12E62F14-E267-4192-B32F-1C16BAC095D3}" dt="2021-02-04T23:36:53.196" v="20" actId="165"/>
          <ac:spMkLst>
            <pc:docMk/>
            <pc:sldMk cId="2675379583" sldId="258"/>
            <ac:spMk id="44" creationId="{61546730-379E-4132-99F4-705213A125D1}"/>
          </ac:spMkLst>
        </pc:spChg>
        <pc:spChg chg="mod topLvl">
          <ac:chgData name="Nomura Akari" userId="fed4e6893673dbd3" providerId="LiveId" clId="{12E62F14-E267-4192-B32F-1C16BAC095D3}" dt="2021-02-04T23:36:53.196" v="20" actId="165"/>
          <ac:spMkLst>
            <pc:docMk/>
            <pc:sldMk cId="2675379583" sldId="258"/>
            <ac:spMk id="45" creationId="{25A31B13-A4C6-4784-A36B-4E57B0B7361C}"/>
          </ac:spMkLst>
        </pc:spChg>
        <pc:spChg chg="mod topLvl">
          <ac:chgData name="Nomura Akari" userId="fed4e6893673dbd3" providerId="LiveId" clId="{12E62F14-E267-4192-B32F-1C16BAC095D3}" dt="2021-02-04T23:36:53.196" v="20" actId="165"/>
          <ac:spMkLst>
            <pc:docMk/>
            <pc:sldMk cId="2675379583" sldId="258"/>
            <ac:spMk id="46" creationId="{008FF191-F38B-451D-B2E2-B31990A96033}"/>
          </ac:spMkLst>
        </pc:spChg>
        <pc:spChg chg="mod topLvl">
          <ac:chgData name="Nomura Akari" userId="fed4e6893673dbd3" providerId="LiveId" clId="{12E62F14-E267-4192-B32F-1C16BAC095D3}" dt="2021-02-04T23:36:53.196" v="20" actId="165"/>
          <ac:spMkLst>
            <pc:docMk/>
            <pc:sldMk cId="2675379583" sldId="258"/>
            <ac:spMk id="47" creationId="{32C6F386-AC31-40A3-80C2-808615FE60DF}"/>
          </ac:spMkLst>
        </pc:spChg>
        <pc:spChg chg="mod topLvl">
          <ac:chgData name="Nomura Akari" userId="fed4e6893673dbd3" providerId="LiveId" clId="{12E62F14-E267-4192-B32F-1C16BAC095D3}" dt="2021-02-04T23:36:53.196" v="20" actId="165"/>
          <ac:spMkLst>
            <pc:docMk/>
            <pc:sldMk cId="2675379583" sldId="258"/>
            <ac:spMk id="48" creationId="{4300354A-DC75-442D-897D-99B3A17CB1F0}"/>
          </ac:spMkLst>
        </pc:spChg>
        <pc:spChg chg="mod topLvl">
          <ac:chgData name="Nomura Akari" userId="fed4e6893673dbd3" providerId="LiveId" clId="{12E62F14-E267-4192-B32F-1C16BAC095D3}" dt="2021-02-04T23:36:53.196" v="20" actId="165"/>
          <ac:spMkLst>
            <pc:docMk/>
            <pc:sldMk cId="2675379583" sldId="258"/>
            <ac:spMk id="49" creationId="{DC2B49E1-29F6-47E1-B92B-E1F4EAA28337}"/>
          </ac:spMkLst>
        </pc:spChg>
        <pc:spChg chg="mod topLvl">
          <ac:chgData name="Nomura Akari" userId="fed4e6893673dbd3" providerId="LiveId" clId="{12E62F14-E267-4192-B32F-1C16BAC095D3}" dt="2021-02-04T23:36:53.196" v="20" actId="165"/>
          <ac:spMkLst>
            <pc:docMk/>
            <pc:sldMk cId="2675379583" sldId="258"/>
            <ac:spMk id="50" creationId="{F33D1314-6BAB-448B-989D-197514B2A35A}"/>
          </ac:spMkLst>
        </pc:spChg>
        <pc:spChg chg="mod topLvl">
          <ac:chgData name="Nomura Akari" userId="fed4e6893673dbd3" providerId="LiveId" clId="{12E62F14-E267-4192-B32F-1C16BAC095D3}" dt="2021-02-04T23:36:53.196" v="20" actId="165"/>
          <ac:spMkLst>
            <pc:docMk/>
            <pc:sldMk cId="2675379583" sldId="258"/>
            <ac:spMk id="51" creationId="{4D1400D3-BCA1-4A0D-9545-8F1D0202BE09}"/>
          </ac:spMkLst>
        </pc:spChg>
        <pc:spChg chg="mod topLvl">
          <ac:chgData name="Nomura Akari" userId="fed4e6893673dbd3" providerId="LiveId" clId="{12E62F14-E267-4192-B32F-1C16BAC095D3}" dt="2021-02-04T23:36:53.196" v="20" actId="165"/>
          <ac:spMkLst>
            <pc:docMk/>
            <pc:sldMk cId="2675379583" sldId="258"/>
            <ac:spMk id="52" creationId="{B7A95708-C465-4407-BC34-32689199655B}"/>
          </ac:spMkLst>
        </pc:spChg>
        <pc:spChg chg="mod topLvl">
          <ac:chgData name="Nomura Akari" userId="fed4e6893673dbd3" providerId="LiveId" clId="{12E62F14-E267-4192-B32F-1C16BAC095D3}" dt="2021-02-04T23:36:53.196" v="20" actId="165"/>
          <ac:spMkLst>
            <pc:docMk/>
            <pc:sldMk cId="2675379583" sldId="258"/>
            <ac:spMk id="53" creationId="{9F462DBE-0C88-46A5-BCEC-DE69A652A956}"/>
          </ac:spMkLst>
        </pc:spChg>
        <pc:spChg chg="mod topLvl">
          <ac:chgData name="Nomura Akari" userId="fed4e6893673dbd3" providerId="LiveId" clId="{12E62F14-E267-4192-B32F-1C16BAC095D3}" dt="2021-02-04T23:36:53.196" v="20" actId="165"/>
          <ac:spMkLst>
            <pc:docMk/>
            <pc:sldMk cId="2675379583" sldId="258"/>
            <ac:spMk id="54" creationId="{7690EBEE-7BC4-4638-8465-1AC43FE5355C}"/>
          </ac:spMkLst>
        </pc:spChg>
        <pc:spChg chg="mod topLvl">
          <ac:chgData name="Nomura Akari" userId="fed4e6893673dbd3" providerId="LiveId" clId="{12E62F14-E267-4192-B32F-1C16BAC095D3}" dt="2021-02-04T23:36:53.196" v="20" actId="165"/>
          <ac:spMkLst>
            <pc:docMk/>
            <pc:sldMk cId="2675379583" sldId="258"/>
            <ac:spMk id="55" creationId="{DD04E4B2-D7E0-4CC1-BABB-3ED38BC825F8}"/>
          </ac:spMkLst>
        </pc:spChg>
        <pc:spChg chg="mod topLvl">
          <ac:chgData name="Nomura Akari" userId="fed4e6893673dbd3" providerId="LiveId" clId="{12E62F14-E267-4192-B32F-1C16BAC095D3}" dt="2021-02-04T23:36:53.196" v="20" actId="165"/>
          <ac:spMkLst>
            <pc:docMk/>
            <pc:sldMk cId="2675379583" sldId="258"/>
            <ac:spMk id="56" creationId="{6C8C3C9C-815A-4BDD-B056-E62D521AAE71}"/>
          </ac:spMkLst>
        </pc:spChg>
        <pc:spChg chg="mod topLvl">
          <ac:chgData name="Nomura Akari" userId="fed4e6893673dbd3" providerId="LiveId" clId="{12E62F14-E267-4192-B32F-1C16BAC095D3}" dt="2021-02-04T23:36:53.196" v="20" actId="165"/>
          <ac:spMkLst>
            <pc:docMk/>
            <pc:sldMk cId="2675379583" sldId="258"/>
            <ac:spMk id="57" creationId="{B0734F41-1DFF-44C8-BBF2-213BEDC5CF41}"/>
          </ac:spMkLst>
        </pc:spChg>
        <pc:spChg chg="mod topLvl">
          <ac:chgData name="Nomura Akari" userId="fed4e6893673dbd3" providerId="LiveId" clId="{12E62F14-E267-4192-B32F-1C16BAC095D3}" dt="2021-02-04T23:36:53.196" v="20" actId="165"/>
          <ac:spMkLst>
            <pc:docMk/>
            <pc:sldMk cId="2675379583" sldId="258"/>
            <ac:spMk id="58" creationId="{520AECE9-74BD-4CFD-AFB0-07198EF1D849}"/>
          </ac:spMkLst>
        </pc:spChg>
        <pc:spChg chg="mod topLvl">
          <ac:chgData name="Nomura Akari" userId="fed4e6893673dbd3" providerId="LiveId" clId="{12E62F14-E267-4192-B32F-1C16BAC095D3}" dt="2021-02-04T23:36:53.196" v="20" actId="165"/>
          <ac:spMkLst>
            <pc:docMk/>
            <pc:sldMk cId="2675379583" sldId="258"/>
            <ac:spMk id="59" creationId="{CBC842CC-5E18-4CE3-9404-8133A68DB643}"/>
          </ac:spMkLst>
        </pc:spChg>
        <pc:spChg chg="mod topLvl">
          <ac:chgData name="Nomura Akari" userId="fed4e6893673dbd3" providerId="LiveId" clId="{12E62F14-E267-4192-B32F-1C16BAC095D3}" dt="2021-02-04T23:36:53.196" v="20" actId="165"/>
          <ac:spMkLst>
            <pc:docMk/>
            <pc:sldMk cId="2675379583" sldId="258"/>
            <ac:spMk id="60" creationId="{62E83797-2CFE-4898-9F69-C1CC7A8834B4}"/>
          </ac:spMkLst>
        </pc:spChg>
        <pc:spChg chg="mod topLvl">
          <ac:chgData name="Nomura Akari" userId="fed4e6893673dbd3" providerId="LiveId" clId="{12E62F14-E267-4192-B32F-1C16BAC095D3}" dt="2021-02-04T23:36:53.196" v="20" actId="165"/>
          <ac:spMkLst>
            <pc:docMk/>
            <pc:sldMk cId="2675379583" sldId="258"/>
            <ac:spMk id="61" creationId="{23AEF714-9235-4184-8AAC-1E1E111FB697}"/>
          </ac:spMkLst>
        </pc:spChg>
        <pc:spChg chg="mod topLvl">
          <ac:chgData name="Nomura Akari" userId="fed4e6893673dbd3" providerId="LiveId" clId="{12E62F14-E267-4192-B32F-1C16BAC095D3}" dt="2021-02-04T23:36:53.196" v="20" actId="165"/>
          <ac:spMkLst>
            <pc:docMk/>
            <pc:sldMk cId="2675379583" sldId="258"/>
            <ac:spMk id="62" creationId="{EB60B22C-947E-421E-8C24-30B372D83784}"/>
          </ac:spMkLst>
        </pc:spChg>
        <pc:spChg chg="mod topLvl">
          <ac:chgData name="Nomura Akari" userId="fed4e6893673dbd3" providerId="LiveId" clId="{12E62F14-E267-4192-B32F-1C16BAC095D3}" dt="2021-02-04T23:36:53.196" v="20" actId="165"/>
          <ac:spMkLst>
            <pc:docMk/>
            <pc:sldMk cId="2675379583" sldId="258"/>
            <ac:spMk id="63" creationId="{8F740701-5462-40C7-988F-75226A84C262}"/>
          </ac:spMkLst>
        </pc:spChg>
        <pc:spChg chg="mod topLvl">
          <ac:chgData name="Nomura Akari" userId="fed4e6893673dbd3" providerId="LiveId" clId="{12E62F14-E267-4192-B32F-1C16BAC095D3}" dt="2021-02-04T23:36:53.196" v="20" actId="165"/>
          <ac:spMkLst>
            <pc:docMk/>
            <pc:sldMk cId="2675379583" sldId="258"/>
            <ac:spMk id="64" creationId="{0C8B1742-A2AE-4F1E-A3A1-89F89500703C}"/>
          </ac:spMkLst>
        </pc:spChg>
        <pc:spChg chg="mod topLvl">
          <ac:chgData name="Nomura Akari" userId="fed4e6893673dbd3" providerId="LiveId" clId="{12E62F14-E267-4192-B32F-1C16BAC095D3}" dt="2021-02-04T23:36:53.196" v="20" actId="165"/>
          <ac:spMkLst>
            <pc:docMk/>
            <pc:sldMk cId="2675379583" sldId="258"/>
            <ac:spMk id="65" creationId="{EC1BE72B-2A00-4B22-AD92-E7975CC61FF2}"/>
          </ac:spMkLst>
        </pc:spChg>
        <pc:spChg chg="mod topLvl">
          <ac:chgData name="Nomura Akari" userId="fed4e6893673dbd3" providerId="LiveId" clId="{12E62F14-E267-4192-B32F-1C16BAC095D3}" dt="2021-02-04T23:36:53.196" v="20" actId="165"/>
          <ac:spMkLst>
            <pc:docMk/>
            <pc:sldMk cId="2675379583" sldId="258"/>
            <ac:spMk id="66" creationId="{E07B00C5-241F-4708-8490-ABFE8DC567F6}"/>
          </ac:spMkLst>
        </pc:spChg>
        <pc:spChg chg="mod topLvl">
          <ac:chgData name="Nomura Akari" userId="fed4e6893673dbd3" providerId="LiveId" clId="{12E62F14-E267-4192-B32F-1C16BAC095D3}" dt="2021-02-04T23:36:53.196" v="20" actId="165"/>
          <ac:spMkLst>
            <pc:docMk/>
            <pc:sldMk cId="2675379583" sldId="258"/>
            <ac:spMk id="67" creationId="{3CE9F3C7-AB19-4B5A-9B53-D31F68C8D0FB}"/>
          </ac:spMkLst>
        </pc:spChg>
        <pc:spChg chg="mod topLvl">
          <ac:chgData name="Nomura Akari" userId="fed4e6893673dbd3" providerId="LiveId" clId="{12E62F14-E267-4192-B32F-1C16BAC095D3}" dt="2021-02-04T23:37:27.160" v="22" actId="1076"/>
          <ac:spMkLst>
            <pc:docMk/>
            <pc:sldMk cId="2675379583" sldId="258"/>
            <ac:spMk id="68" creationId="{B8AC81CB-2439-4261-A49D-695211A6E940}"/>
          </ac:spMkLst>
        </pc:spChg>
        <pc:spChg chg="mod topLvl">
          <ac:chgData name="Nomura Akari" userId="fed4e6893673dbd3" providerId="LiveId" clId="{12E62F14-E267-4192-B32F-1C16BAC095D3}" dt="2021-02-04T23:36:53.196" v="20" actId="165"/>
          <ac:spMkLst>
            <pc:docMk/>
            <pc:sldMk cId="2675379583" sldId="258"/>
            <ac:spMk id="69" creationId="{1C1B3FC5-B986-4D4D-A621-A667E5C25198}"/>
          </ac:spMkLst>
        </pc:spChg>
        <pc:spChg chg="mod topLvl">
          <ac:chgData name="Nomura Akari" userId="fed4e6893673dbd3" providerId="LiveId" clId="{12E62F14-E267-4192-B32F-1C16BAC095D3}" dt="2021-02-04T23:36:53.196" v="20" actId="165"/>
          <ac:spMkLst>
            <pc:docMk/>
            <pc:sldMk cId="2675379583" sldId="258"/>
            <ac:spMk id="70" creationId="{0F4C6C69-4501-42C0-86A3-039AD5BBF626}"/>
          </ac:spMkLst>
        </pc:spChg>
        <pc:spChg chg="mod topLvl">
          <ac:chgData name="Nomura Akari" userId="fed4e6893673dbd3" providerId="LiveId" clId="{12E62F14-E267-4192-B32F-1C16BAC095D3}" dt="2021-02-04T23:36:53.196" v="20" actId="165"/>
          <ac:spMkLst>
            <pc:docMk/>
            <pc:sldMk cId="2675379583" sldId="258"/>
            <ac:spMk id="71" creationId="{6A4CF486-249E-4F1B-BB2A-72F3878F3991}"/>
          </ac:spMkLst>
        </pc:spChg>
        <pc:spChg chg="mod topLvl">
          <ac:chgData name="Nomura Akari" userId="fed4e6893673dbd3" providerId="LiveId" clId="{12E62F14-E267-4192-B32F-1C16BAC095D3}" dt="2021-02-04T23:36:53.196" v="20" actId="165"/>
          <ac:spMkLst>
            <pc:docMk/>
            <pc:sldMk cId="2675379583" sldId="258"/>
            <ac:spMk id="72" creationId="{ADA31C21-F80D-44A3-BFA1-C279C45534E2}"/>
          </ac:spMkLst>
        </pc:spChg>
        <pc:spChg chg="mod topLvl">
          <ac:chgData name="Nomura Akari" userId="fed4e6893673dbd3" providerId="LiveId" clId="{12E62F14-E267-4192-B32F-1C16BAC095D3}" dt="2021-02-04T23:36:53.196" v="20" actId="165"/>
          <ac:spMkLst>
            <pc:docMk/>
            <pc:sldMk cId="2675379583" sldId="258"/>
            <ac:spMk id="73" creationId="{190FF5EE-9144-43E8-B5FE-0918BF277486}"/>
          </ac:spMkLst>
        </pc:spChg>
        <pc:spChg chg="mod topLvl">
          <ac:chgData name="Nomura Akari" userId="fed4e6893673dbd3" providerId="LiveId" clId="{12E62F14-E267-4192-B32F-1C16BAC095D3}" dt="2021-02-04T23:36:53.196" v="20" actId="165"/>
          <ac:spMkLst>
            <pc:docMk/>
            <pc:sldMk cId="2675379583" sldId="258"/>
            <ac:spMk id="74" creationId="{DED4459F-45AF-47FD-BC78-3598D26A62CB}"/>
          </ac:spMkLst>
        </pc:spChg>
        <pc:spChg chg="mod topLvl">
          <ac:chgData name="Nomura Akari" userId="fed4e6893673dbd3" providerId="LiveId" clId="{12E62F14-E267-4192-B32F-1C16BAC095D3}" dt="2021-02-04T23:36:53.196" v="20" actId="165"/>
          <ac:spMkLst>
            <pc:docMk/>
            <pc:sldMk cId="2675379583" sldId="258"/>
            <ac:spMk id="75" creationId="{E48DEE02-E9B5-4C0D-AB7C-FA8259F3BB91}"/>
          </ac:spMkLst>
        </pc:spChg>
        <pc:spChg chg="mod topLvl">
          <ac:chgData name="Nomura Akari" userId="fed4e6893673dbd3" providerId="LiveId" clId="{12E62F14-E267-4192-B32F-1C16BAC095D3}" dt="2021-02-04T23:36:53.196" v="20" actId="165"/>
          <ac:spMkLst>
            <pc:docMk/>
            <pc:sldMk cId="2675379583" sldId="258"/>
            <ac:spMk id="76" creationId="{D64FB22B-C9FD-4707-8703-4F7E384D1555}"/>
          </ac:spMkLst>
        </pc:spChg>
        <pc:spChg chg="mod topLvl">
          <ac:chgData name="Nomura Akari" userId="fed4e6893673dbd3" providerId="LiveId" clId="{12E62F14-E267-4192-B32F-1C16BAC095D3}" dt="2021-02-04T23:36:53.196" v="20" actId="165"/>
          <ac:spMkLst>
            <pc:docMk/>
            <pc:sldMk cId="2675379583" sldId="258"/>
            <ac:spMk id="77" creationId="{B14552FC-513D-4226-A8B2-157D9FBDEE38}"/>
          </ac:spMkLst>
        </pc:spChg>
        <pc:spChg chg="mod topLvl">
          <ac:chgData name="Nomura Akari" userId="fed4e6893673dbd3" providerId="LiveId" clId="{12E62F14-E267-4192-B32F-1C16BAC095D3}" dt="2021-02-04T23:36:53.196" v="20" actId="165"/>
          <ac:spMkLst>
            <pc:docMk/>
            <pc:sldMk cId="2675379583" sldId="258"/>
            <ac:spMk id="78" creationId="{41AC5CC5-6F78-4B97-8E63-41F4AFA5372B}"/>
          </ac:spMkLst>
        </pc:spChg>
        <pc:spChg chg="mod topLvl">
          <ac:chgData name="Nomura Akari" userId="fed4e6893673dbd3" providerId="LiveId" clId="{12E62F14-E267-4192-B32F-1C16BAC095D3}" dt="2021-02-04T23:36:53.196" v="20" actId="165"/>
          <ac:spMkLst>
            <pc:docMk/>
            <pc:sldMk cId="2675379583" sldId="258"/>
            <ac:spMk id="79" creationId="{130D9E9D-403B-4063-B532-AFF12658218B}"/>
          </ac:spMkLst>
        </pc:spChg>
        <pc:spChg chg="mod topLvl">
          <ac:chgData name="Nomura Akari" userId="fed4e6893673dbd3" providerId="LiveId" clId="{12E62F14-E267-4192-B32F-1C16BAC095D3}" dt="2021-02-04T23:36:53.196" v="20" actId="165"/>
          <ac:spMkLst>
            <pc:docMk/>
            <pc:sldMk cId="2675379583" sldId="258"/>
            <ac:spMk id="80" creationId="{3B3E56E7-E5E7-43F3-ACE7-2A26123D8DDF}"/>
          </ac:spMkLst>
        </pc:spChg>
        <pc:spChg chg="mod topLvl">
          <ac:chgData name="Nomura Akari" userId="fed4e6893673dbd3" providerId="LiveId" clId="{12E62F14-E267-4192-B32F-1C16BAC095D3}" dt="2021-02-04T23:36:53.196" v="20" actId="165"/>
          <ac:spMkLst>
            <pc:docMk/>
            <pc:sldMk cId="2675379583" sldId="258"/>
            <ac:spMk id="81" creationId="{A48C70A4-DB7F-4A9C-A5DD-C59E68A2273B}"/>
          </ac:spMkLst>
        </pc:spChg>
        <pc:spChg chg="mod topLvl">
          <ac:chgData name="Nomura Akari" userId="fed4e6893673dbd3" providerId="LiveId" clId="{12E62F14-E267-4192-B32F-1C16BAC095D3}" dt="2021-02-04T23:36:53.196" v="20" actId="165"/>
          <ac:spMkLst>
            <pc:docMk/>
            <pc:sldMk cId="2675379583" sldId="258"/>
            <ac:spMk id="82" creationId="{D2C08D97-196A-4D21-886F-D2E6D771885E}"/>
          </ac:spMkLst>
        </pc:spChg>
        <pc:spChg chg="mod topLvl">
          <ac:chgData name="Nomura Akari" userId="fed4e6893673dbd3" providerId="LiveId" clId="{12E62F14-E267-4192-B32F-1C16BAC095D3}" dt="2021-02-04T23:36:53.196" v="20" actId="165"/>
          <ac:spMkLst>
            <pc:docMk/>
            <pc:sldMk cId="2675379583" sldId="258"/>
            <ac:spMk id="83" creationId="{D3C95B32-2524-4F7A-AD13-C1B68D31C0D7}"/>
          </ac:spMkLst>
        </pc:spChg>
        <pc:spChg chg="mod topLvl">
          <ac:chgData name="Nomura Akari" userId="fed4e6893673dbd3" providerId="LiveId" clId="{12E62F14-E267-4192-B32F-1C16BAC095D3}" dt="2021-02-04T23:36:53.196" v="20" actId="165"/>
          <ac:spMkLst>
            <pc:docMk/>
            <pc:sldMk cId="2675379583" sldId="258"/>
            <ac:spMk id="84" creationId="{8E683BFE-725C-4AED-BC05-E46D4CEEB943}"/>
          </ac:spMkLst>
        </pc:spChg>
        <pc:spChg chg="mod topLvl">
          <ac:chgData name="Nomura Akari" userId="fed4e6893673dbd3" providerId="LiveId" clId="{12E62F14-E267-4192-B32F-1C16BAC095D3}" dt="2021-02-04T23:36:53.196" v="20" actId="165"/>
          <ac:spMkLst>
            <pc:docMk/>
            <pc:sldMk cId="2675379583" sldId="258"/>
            <ac:spMk id="85" creationId="{75B663DE-D181-41BA-8ADC-2A5670C6F891}"/>
          </ac:spMkLst>
        </pc:spChg>
        <pc:spChg chg="mod topLvl">
          <ac:chgData name="Nomura Akari" userId="fed4e6893673dbd3" providerId="LiveId" clId="{12E62F14-E267-4192-B32F-1C16BAC095D3}" dt="2021-02-04T23:36:53.196" v="20" actId="165"/>
          <ac:spMkLst>
            <pc:docMk/>
            <pc:sldMk cId="2675379583" sldId="258"/>
            <ac:spMk id="86" creationId="{D80AE766-E88A-4B14-BF6D-97F9627AF177}"/>
          </ac:spMkLst>
        </pc:spChg>
        <pc:spChg chg="mod topLvl">
          <ac:chgData name="Nomura Akari" userId="fed4e6893673dbd3" providerId="LiveId" clId="{12E62F14-E267-4192-B32F-1C16BAC095D3}" dt="2021-02-04T23:36:53.196" v="20" actId="165"/>
          <ac:spMkLst>
            <pc:docMk/>
            <pc:sldMk cId="2675379583" sldId="258"/>
            <ac:spMk id="87" creationId="{7AFDC5C2-3DE7-4037-9EBD-732DE7A3C70C}"/>
          </ac:spMkLst>
        </pc:spChg>
        <pc:spChg chg="mod topLvl">
          <ac:chgData name="Nomura Akari" userId="fed4e6893673dbd3" providerId="LiveId" clId="{12E62F14-E267-4192-B32F-1C16BAC095D3}" dt="2021-02-04T23:36:53.196" v="20" actId="165"/>
          <ac:spMkLst>
            <pc:docMk/>
            <pc:sldMk cId="2675379583" sldId="258"/>
            <ac:spMk id="88" creationId="{9D0D0360-6CE1-47F2-8FBD-29E3D5C03050}"/>
          </ac:spMkLst>
        </pc:spChg>
        <pc:spChg chg="mod topLvl">
          <ac:chgData name="Nomura Akari" userId="fed4e6893673dbd3" providerId="LiveId" clId="{12E62F14-E267-4192-B32F-1C16BAC095D3}" dt="2021-02-04T23:36:53.196" v="20" actId="165"/>
          <ac:spMkLst>
            <pc:docMk/>
            <pc:sldMk cId="2675379583" sldId="258"/>
            <ac:spMk id="89" creationId="{0B08C1FE-1D23-439F-A51F-3C49CC04FACB}"/>
          </ac:spMkLst>
        </pc:spChg>
        <pc:spChg chg="mod topLvl">
          <ac:chgData name="Nomura Akari" userId="fed4e6893673dbd3" providerId="LiveId" clId="{12E62F14-E267-4192-B32F-1C16BAC095D3}" dt="2021-02-04T23:36:53.196" v="20" actId="165"/>
          <ac:spMkLst>
            <pc:docMk/>
            <pc:sldMk cId="2675379583" sldId="258"/>
            <ac:spMk id="90" creationId="{030C7F2A-AD7D-4918-9643-94F1E4896691}"/>
          </ac:spMkLst>
        </pc:spChg>
        <pc:spChg chg="mod topLvl">
          <ac:chgData name="Nomura Akari" userId="fed4e6893673dbd3" providerId="LiveId" clId="{12E62F14-E267-4192-B32F-1C16BAC095D3}" dt="2021-02-04T23:36:53.196" v="20" actId="165"/>
          <ac:spMkLst>
            <pc:docMk/>
            <pc:sldMk cId="2675379583" sldId="258"/>
            <ac:spMk id="91" creationId="{01A80A03-B5D2-4634-B5BB-DE17B69D33DE}"/>
          </ac:spMkLst>
        </pc:spChg>
        <pc:spChg chg="mod topLvl">
          <ac:chgData name="Nomura Akari" userId="fed4e6893673dbd3" providerId="LiveId" clId="{12E62F14-E267-4192-B32F-1C16BAC095D3}" dt="2021-02-04T23:36:53.196" v="20" actId="165"/>
          <ac:spMkLst>
            <pc:docMk/>
            <pc:sldMk cId="2675379583" sldId="258"/>
            <ac:spMk id="92" creationId="{1E4C7C63-FB78-4D9E-AE69-8044691C04B4}"/>
          </ac:spMkLst>
        </pc:spChg>
        <pc:spChg chg="mod topLvl">
          <ac:chgData name="Nomura Akari" userId="fed4e6893673dbd3" providerId="LiveId" clId="{12E62F14-E267-4192-B32F-1C16BAC095D3}" dt="2021-02-04T23:36:53.196" v="20" actId="165"/>
          <ac:spMkLst>
            <pc:docMk/>
            <pc:sldMk cId="2675379583" sldId="258"/>
            <ac:spMk id="93" creationId="{70975732-941C-46EE-A9E4-A0E0E141ECB9}"/>
          </ac:spMkLst>
        </pc:spChg>
        <pc:spChg chg="mod topLvl">
          <ac:chgData name="Nomura Akari" userId="fed4e6893673dbd3" providerId="LiveId" clId="{12E62F14-E267-4192-B32F-1C16BAC095D3}" dt="2021-02-04T23:36:53.196" v="20" actId="165"/>
          <ac:spMkLst>
            <pc:docMk/>
            <pc:sldMk cId="2675379583" sldId="258"/>
            <ac:spMk id="94" creationId="{363860BA-44B6-4A49-A8E0-F4EB542C508C}"/>
          </ac:spMkLst>
        </pc:spChg>
        <pc:spChg chg="mod topLvl">
          <ac:chgData name="Nomura Akari" userId="fed4e6893673dbd3" providerId="LiveId" clId="{12E62F14-E267-4192-B32F-1C16BAC095D3}" dt="2021-02-04T23:36:53.196" v="20" actId="165"/>
          <ac:spMkLst>
            <pc:docMk/>
            <pc:sldMk cId="2675379583" sldId="258"/>
            <ac:spMk id="95" creationId="{6E80BF6B-DD9D-47CD-A515-4BE8C3D139DB}"/>
          </ac:spMkLst>
        </pc:spChg>
        <pc:spChg chg="mod topLvl">
          <ac:chgData name="Nomura Akari" userId="fed4e6893673dbd3" providerId="LiveId" clId="{12E62F14-E267-4192-B32F-1C16BAC095D3}" dt="2021-02-04T23:36:53.196" v="20" actId="165"/>
          <ac:spMkLst>
            <pc:docMk/>
            <pc:sldMk cId="2675379583" sldId="258"/>
            <ac:spMk id="96" creationId="{C5D0B33B-2A6B-4B71-B3C0-778049D58676}"/>
          </ac:spMkLst>
        </pc:spChg>
        <pc:spChg chg="mod topLvl">
          <ac:chgData name="Nomura Akari" userId="fed4e6893673dbd3" providerId="LiveId" clId="{12E62F14-E267-4192-B32F-1C16BAC095D3}" dt="2021-02-04T23:36:53.196" v="20" actId="165"/>
          <ac:spMkLst>
            <pc:docMk/>
            <pc:sldMk cId="2675379583" sldId="258"/>
            <ac:spMk id="97" creationId="{7B376D17-DB3B-480C-999F-4671B33F796B}"/>
          </ac:spMkLst>
        </pc:spChg>
        <pc:spChg chg="mod topLvl">
          <ac:chgData name="Nomura Akari" userId="fed4e6893673dbd3" providerId="LiveId" clId="{12E62F14-E267-4192-B32F-1C16BAC095D3}" dt="2021-02-04T23:36:53.196" v="20" actId="165"/>
          <ac:spMkLst>
            <pc:docMk/>
            <pc:sldMk cId="2675379583" sldId="258"/>
            <ac:spMk id="98" creationId="{F8DB009E-BF63-4771-AB0F-C5DB950D3498}"/>
          </ac:spMkLst>
        </pc:spChg>
        <pc:spChg chg="mod topLvl">
          <ac:chgData name="Nomura Akari" userId="fed4e6893673dbd3" providerId="LiveId" clId="{12E62F14-E267-4192-B32F-1C16BAC095D3}" dt="2021-02-04T23:36:53.196" v="20" actId="165"/>
          <ac:spMkLst>
            <pc:docMk/>
            <pc:sldMk cId="2675379583" sldId="258"/>
            <ac:spMk id="99" creationId="{0E484B9A-37FC-4EEB-8431-F35EED1E39EE}"/>
          </ac:spMkLst>
        </pc:spChg>
        <pc:spChg chg="mod topLvl">
          <ac:chgData name="Nomura Akari" userId="fed4e6893673dbd3" providerId="LiveId" clId="{12E62F14-E267-4192-B32F-1C16BAC095D3}" dt="2021-02-04T23:36:53.196" v="20" actId="165"/>
          <ac:spMkLst>
            <pc:docMk/>
            <pc:sldMk cId="2675379583" sldId="258"/>
            <ac:spMk id="100" creationId="{7CE64984-115C-4001-8A3A-7544E7D0994E}"/>
          </ac:spMkLst>
        </pc:spChg>
        <pc:spChg chg="mod topLvl">
          <ac:chgData name="Nomura Akari" userId="fed4e6893673dbd3" providerId="LiveId" clId="{12E62F14-E267-4192-B32F-1C16BAC095D3}" dt="2021-02-04T23:36:53.196" v="20" actId="165"/>
          <ac:spMkLst>
            <pc:docMk/>
            <pc:sldMk cId="2675379583" sldId="258"/>
            <ac:spMk id="101" creationId="{81804F00-F43A-4B03-8E73-6197A4E732A3}"/>
          </ac:spMkLst>
        </pc:spChg>
        <pc:spChg chg="mod topLvl">
          <ac:chgData name="Nomura Akari" userId="fed4e6893673dbd3" providerId="LiveId" clId="{12E62F14-E267-4192-B32F-1C16BAC095D3}" dt="2021-02-04T23:36:53.196" v="20" actId="165"/>
          <ac:spMkLst>
            <pc:docMk/>
            <pc:sldMk cId="2675379583" sldId="258"/>
            <ac:spMk id="102" creationId="{F42F0C8B-A7B0-409D-99A0-656926F1B92E}"/>
          </ac:spMkLst>
        </pc:spChg>
        <pc:spChg chg="mod topLvl">
          <ac:chgData name="Nomura Akari" userId="fed4e6893673dbd3" providerId="LiveId" clId="{12E62F14-E267-4192-B32F-1C16BAC095D3}" dt="2021-02-04T23:36:53.196" v="20" actId="165"/>
          <ac:spMkLst>
            <pc:docMk/>
            <pc:sldMk cId="2675379583" sldId="258"/>
            <ac:spMk id="103" creationId="{F01885B2-5B05-4179-9B50-1E2C8016448E}"/>
          </ac:spMkLst>
        </pc:spChg>
        <pc:spChg chg="mod topLvl">
          <ac:chgData name="Nomura Akari" userId="fed4e6893673dbd3" providerId="LiveId" clId="{12E62F14-E267-4192-B32F-1C16BAC095D3}" dt="2021-02-04T23:36:53.196" v="20" actId="165"/>
          <ac:spMkLst>
            <pc:docMk/>
            <pc:sldMk cId="2675379583" sldId="258"/>
            <ac:spMk id="104" creationId="{D71BCA96-DCF4-4245-85D5-539C58754AE2}"/>
          </ac:spMkLst>
        </pc:spChg>
        <pc:spChg chg="mod topLvl">
          <ac:chgData name="Nomura Akari" userId="fed4e6893673dbd3" providerId="LiveId" clId="{12E62F14-E267-4192-B32F-1C16BAC095D3}" dt="2021-02-04T23:36:53.196" v="20" actId="165"/>
          <ac:spMkLst>
            <pc:docMk/>
            <pc:sldMk cId="2675379583" sldId="258"/>
            <ac:spMk id="105" creationId="{316A4908-B7DF-46B7-9062-5D84BCEE66C1}"/>
          </ac:spMkLst>
        </pc:spChg>
        <pc:spChg chg="mod topLvl">
          <ac:chgData name="Nomura Akari" userId="fed4e6893673dbd3" providerId="LiveId" clId="{12E62F14-E267-4192-B32F-1C16BAC095D3}" dt="2021-02-04T23:36:53.196" v="20" actId="165"/>
          <ac:spMkLst>
            <pc:docMk/>
            <pc:sldMk cId="2675379583" sldId="258"/>
            <ac:spMk id="106" creationId="{25C1FE2B-1823-4DEB-9544-6EC0F60584F0}"/>
          </ac:spMkLst>
        </pc:spChg>
        <pc:spChg chg="mod topLvl">
          <ac:chgData name="Nomura Akari" userId="fed4e6893673dbd3" providerId="LiveId" clId="{12E62F14-E267-4192-B32F-1C16BAC095D3}" dt="2021-02-04T23:36:53.196" v="20" actId="165"/>
          <ac:spMkLst>
            <pc:docMk/>
            <pc:sldMk cId="2675379583" sldId="258"/>
            <ac:spMk id="107" creationId="{495A70DD-558B-465A-B9E9-D8F9E1E5D840}"/>
          </ac:spMkLst>
        </pc:spChg>
        <pc:spChg chg="mod topLvl">
          <ac:chgData name="Nomura Akari" userId="fed4e6893673dbd3" providerId="LiveId" clId="{12E62F14-E267-4192-B32F-1C16BAC095D3}" dt="2021-02-04T23:36:53.196" v="20" actId="165"/>
          <ac:spMkLst>
            <pc:docMk/>
            <pc:sldMk cId="2675379583" sldId="258"/>
            <ac:spMk id="108" creationId="{E2631009-4B12-4151-84C7-FED78DFD425C}"/>
          </ac:spMkLst>
        </pc:spChg>
        <pc:spChg chg="mod topLvl">
          <ac:chgData name="Nomura Akari" userId="fed4e6893673dbd3" providerId="LiveId" clId="{12E62F14-E267-4192-B32F-1C16BAC095D3}" dt="2021-02-04T23:36:53.196" v="20" actId="165"/>
          <ac:spMkLst>
            <pc:docMk/>
            <pc:sldMk cId="2675379583" sldId="258"/>
            <ac:spMk id="109" creationId="{83B274BE-8DAB-4C49-AAC6-5F9637C63982}"/>
          </ac:spMkLst>
        </pc:spChg>
        <pc:spChg chg="mod topLvl">
          <ac:chgData name="Nomura Akari" userId="fed4e6893673dbd3" providerId="LiveId" clId="{12E62F14-E267-4192-B32F-1C16BAC095D3}" dt="2021-02-04T23:36:53.196" v="20" actId="165"/>
          <ac:spMkLst>
            <pc:docMk/>
            <pc:sldMk cId="2675379583" sldId="258"/>
            <ac:spMk id="110" creationId="{D5FE9BE0-CB48-415E-867A-AE012F0A4AC2}"/>
          </ac:spMkLst>
        </pc:spChg>
        <pc:spChg chg="mod topLvl">
          <ac:chgData name="Nomura Akari" userId="fed4e6893673dbd3" providerId="LiveId" clId="{12E62F14-E267-4192-B32F-1C16BAC095D3}" dt="2021-02-04T23:36:53.196" v="20" actId="165"/>
          <ac:spMkLst>
            <pc:docMk/>
            <pc:sldMk cId="2675379583" sldId="258"/>
            <ac:spMk id="111" creationId="{D1E89FFD-B321-418B-A884-4ACD27C5B189}"/>
          </ac:spMkLst>
        </pc:spChg>
        <pc:spChg chg="mod topLvl">
          <ac:chgData name="Nomura Akari" userId="fed4e6893673dbd3" providerId="LiveId" clId="{12E62F14-E267-4192-B32F-1C16BAC095D3}" dt="2021-02-04T23:36:53.196" v="20" actId="165"/>
          <ac:spMkLst>
            <pc:docMk/>
            <pc:sldMk cId="2675379583" sldId="258"/>
            <ac:spMk id="112" creationId="{1327B048-5C6B-484C-8C50-AB90E86C1D87}"/>
          </ac:spMkLst>
        </pc:spChg>
        <pc:spChg chg="mod topLvl">
          <ac:chgData name="Nomura Akari" userId="fed4e6893673dbd3" providerId="LiveId" clId="{12E62F14-E267-4192-B32F-1C16BAC095D3}" dt="2021-02-04T23:36:53.196" v="20" actId="165"/>
          <ac:spMkLst>
            <pc:docMk/>
            <pc:sldMk cId="2675379583" sldId="258"/>
            <ac:spMk id="113" creationId="{FB6BC257-338F-4A85-921D-25B8F532BD82}"/>
          </ac:spMkLst>
        </pc:spChg>
        <pc:spChg chg="mod topLvl">
          <ac:chgData name="Nomura Akari" userId="fed4e6893673dbd3" providerId="LiveId" clId="{12E62F14-E267-4192-B32F-1C16BAC095D3}" dt="2021-02-04T23:36:53.196" v="20" actId="165"/>
          <ac:spMkLst>
            <pc:docMk/>
            <pc:sldMk cId="2675379583" sldId="258"/>
            <ac:spMk id="114" creationId="{2D51D52C-D75D-49AE-8E67-F1B2B9F941E0}"/>
          </ac:spMkLst>
        </pc:spChg>
        <pc:spChg chg="mod topLvl">
          <ac:chgData name="Nomura Akari" userId="fed4e6893673dbd3" providerId="LiveId" clId="{12E62F14-E267-4192-B32F-1C16BAC095D3}" dt="2021-02-04T23:36:53.196" v="20" actId="165"/>
          <ac:spMkLst>
            <pc:docMk/>
            <pc:sldMk cId="2675379583" sldId="258"/>
            <ac:spMk id="115" creationId="{EAD096C0-2BE3-4BE9-869D-67A17FA324FE}"/>
          </ac:spMkLst>
        </pc:spChg>
        <pc:spChg chg="mod topLvl">
          <ac:chgData name="Nomura Akari" userId="fed4e6893673dbd3" providerId="LiveId" clId="{12E62F14-E267-4192-B32F-1C16BAC095D3}" dt="2021-02-04T23:36:53.196" v="20" actId="165"/>
          <ac:spMkLst>
            <pc:docMk/>
            <pc:sldMk cId="2675379583" sldId="258"/>
            <ac:spMk id="116" creationId="{B60E2A11-1376-442A-B8E9-A7EFE672CCA6}"/>
          </ac:spMkLst>
        </pc:spChg>
        <pc:spChg chg="mod topLvl">
          <ac:chgData name="Nomura Akari" userId="fed4e6893673dbd3" providerId="LiveId" clId="{12E62F14-E267-4192-B32F-1C16BAC095D3}" dt="2021-02-04T23:36:53.196" v="20" actId="165"/>
          <ac:spMkLst>
            <pc:docMk/>
            <pc:sldMk cId="2675379583" sldId="258"/>
            <ac:spMk id="117" creationId="{81BCAC8D-F526-4B73-B235-31434F4C4880}"/>
          </ac:spMkLst>
        </pc:spChg>
        <pc:spChg chg="mod topLvl">
          <ac:chgData name="Nomura Akari" userId="fed4e6893673dbd3" providerId="LiveId" clId="{12E62F14-E267-4192-B32F-1C16BAC095D3}" dt="2021-02-04T23:36:53.196" v="20" actId="165"/>
          <ac:spMkLst>
            <pc:docMk/>
            <pc:sldMk cId="2675379583" sldId="258"/>
            <ac:spMk id="118" creationId="{9B634845-7E38-4AF6-8C17-4CBD8FE6B9DC}"/>
          </ac:spMkLst>
        </pc:spChg>
        <pc:spChg chg="mod topLvl">
          <ac:chgData name="Nomura Akari" userId="fed4e6893673dbd3" providerId="LiveId" clId="{12E62F14-E267-4192-B32F-1C16BAC095D3}" dt="2021-02-04T23:36:53.196" v="20" actId="165"/>
          <ac:spMkLst>
            <pc:docMk/>
            <pc:sldMk cId="2675379583" sldId="258"/>
            <ac:spMk id="119" creationId="{8DCEF595-829C-42A7-90AE-CC085E4CEB64}"/>
          </ac:spMkLst>
        </pc:spChg>
        <pc:spChg chg="mod topLvl">
          <ac:chgData name="Nomura Akari" userId="fed4e6893673dbd3" providerId="LiveId" clId="{12E62F14-E267-4192-B32F-1C16BAC095D3}" dt="2021-02-04T23:36:53.196" v="20" actId="165"/>
          <ac:spMkLst>
            <pc:docMk/>
            <pc:sldMk cId="2675379583" sldId="258"/>
            <ac:spMk id="120" creationId="{F7B4613B-3750-4C4C-8C1C-5C82243D7F41}"/>
          </ac:spMkLst>
        </pc:spChg>
        <pc:spChg chg="add mod">
          <ac:chgData name="Nomura Akari" userId="fed4e6893673dbd3" providerId="LiveId" clId="{12E62F14-E267-4192-B32F-1C16BAC095D3}" dt="2021-02-05T07:20:45.957" v="119" actId="1076"/>
          <ac:spMkLst>
            <pc:docMk/>
            <pc:sldMk cId="2675379583" sldId="258"/>
            <ac:spMk id="121" creationId="{811751BD-D2B2-4D78-BBA4-52ADF77142D3}"/>
          </ac:spMkLst>
        </pc:spChg>
        <pc:spChg chg="add del mod">
          <ac:chgData name="Nomura Akari" userId="fed4e6893673dbd3" providerId="LiveId" clId="{12E62F14-E267-4192-B32F-1C16BAC095D3}" dt="2021-02-05T07:18:20.118" v="115" actId="478"/>
          <ac:spMkLst>
            <pc:docMk/>
            <pc:sldMk cId="2675379583" sldId="258"/>
            <ac:spMk id="122" creationId="{4D5970B8-B855-450E-B498-5CA1BCF6BB29}"/>
          </ac:spMkLst>
        </pc:spChg>
        <pc:spChg chg="add mod">
          <ac:chgData name="Nomura Akari" userId="fed4e6893673dbd3" providerId="LiveId" clId="{12E62F14-E267-4192-B32F-1C16BAC095D3}" dt="2021-02-05T07:29:55.586" v="123" actId="1076"/>
          <ac:spMkLst>
            <pc:docMk/>
            <pc:sldMk cId="2675379583" sldId="258"/>
            <ac:spMk id="123" creationId="{B1740E9E-051F-4F1A-9092-19342E247971}"/>
          </ac:spMkLst>
        </pc:spChg>
        <pc:spChg chg="add mod">
          <ac:chgData name="Nomura Akari" userId="fed4e6893673dbd3" providerId="LiveId" clId="{12E62F14-E267-4192-B32F-1C16BAC095D3}" dt="2021-02-05T07:29:58.357" v="124" actId="1076"/>
          <ac:spMkLst>
            <pc:docMk/>
            <pc:sldMk cId="2675379583" sldId="258"/>
            <ac:spMk id="124" creationId="{30FFA2E4-2F1F-49C1-87D2-AF03308CA5E3}"/>
          </ac:spMkLst>
        </pc:spChg>
        <pc:spChg chg="add mod">
          <ac:chgData name="Nomura Akari" userId="fed4e6893673dbd3" providerId="LiveId" clId="{12E62F14-E267-4192-B32F-1C16BAC095D3}" dt="2021-02-05T07:20:58.858" v="121" actId="1076"/>
          <ac:spMkLst>
            <pc:docMk/>
            <pc:sldMk cId="2675379583" sldId="258"/>
            <ac:spMk id="125" creationId="{AA2C870D-AA49-4092-843C-F68CB4EC25B7}"/>
          </ac:spMkLst>
        </pc:spChg>
        <pc:spChg chg="add mod">
          <ac:chgData name="Nomura Akari" userId="fed4e6893673dbd3" providerId="LiveId" clId="{12E62F14-E267-4192-B32F-1C16BAC095D3}" dt="2021-02-05T22:46:06.270" v="192" actId="1076"/>
          <ac:spMkLst>
            <pc:docMk/>
            <pc:sldMk cId="2675379583" sldId="258"/>
            <ac:spMk id="126" creationId="{747B5B46-8B0A-4240-BB26-EA208A07F87D}"/>
          </ac:spMkLst>
        </pc:spChg>
        <pc:spChg chg="add mod">
          <ac:chgData name="Nomura Akari" userId="fed4e6893673dbd3" providerId="LiveId" clId="{12E62F14-E267-4192-B32F-1C16BAC095D3}" dt="2021-02-05T22:45:20.461" v="170" actId="207"/>
          <ac:spMkLst>
            <pc:docMk/>
            <pc:sldMk cId="2675379583" sldId="258"/>
            <ac:spMk id="127" creationId="{A70DECF7-554B-46A9-950B-020078805174}"/>
          </ac:spMkLst>
        </pc:spChg>
        <pc:spChg chg="add mod">
          <ac:chgData name="Nomura Akari" userId="fed4e6893673dbd3" providerId="LiveId" clId="{12E62F14-E267-4192-B32F-1C16BAC095D3}" dt="2021-02-05T22:45:20.461" v="170" actId="207"/>
          <ac:spMkLst>
            <pc:docMk/>
            <pc:sldMk cId="2675379583" sldId="258"/>
            <ac:spMk id="128" creationId="{BE2EB9E2-18EC-469F-8500-B985ADB40392}"/>
          </ac:spMkLst>
        </pc:spChg>
        <pc:spChg chg="add mod">
          <ac:chgData name="Nomura Akari" userId="fed4e6893673dbd3" providerId="LiveId" clId="{12E62F14-E267-4192-B32F-1C16BAC095D3}" dt="2021-02-05T22:45:20.461" v="170" actId="207"/>
          <ac:spMkLst>
            <pc:docMk/>
            <pc:sldMk cId="2675379583" sldId="258"/>
            <ac:spMk id="129" creationId="{2F45E730-6AF7-4C04-971D-D1259076B027}"/>
          </ac:spMkLst>
        </pc:spChg>
        <pc:spChg chg="add mod">
          <ac:chgData name="Nomura Akari" userId="fed4e6893673dbd3" providerId="LiveId" clId="{12E62F14-E267-4192-B32F-1C16BAC095D3}" dt="2021-02-05T22:45:20.461" v="170" actId="207"/>
          <ac:spMkLst>
            <pc:docMk/>
            <pc:sldMk cId="2675379583" sldId="258"/>
            <ac:spMk id="130" creationId="{5583559F-B68E-4C9D-90C3-FDBC4ED23C15}"/>
          </ac:spMkLst>
        </pc:spChg>
        <pc:spChg chg="add mod">
          <ac:chgData name="Nomura Akari" userId="fed4e6893673dbd3" providerId="LiveId" clId="{12E62F14-E267-4192-B32F-1C16BAC095D3}" dt="2021-02-05T22:45:20.461" v="170" actId="207"/>
          <ac:spMkLst>
            <pc:docMk/>
            <pc:sldMk cId="2675379583" sldId="258"/>
            <ac:spMk id="131" creationId="{2E62E834-E43A-481B-9494-FC6EC9E27526}"/>
          </ac:spMkLst>
        </pc:spChg>
        <pc:spChg chg="add mod">
          <ac:chgData name="Nomura Akari" userId="fed4e6893673dbd3" providerId="LiveId" clId="{12E62F14-E267-4192-B32F-1C16BAC095D3}" dt="2021-02-05T22:45:20.461" v="170" actId="207"/>
          <ac:spMkLst>
            <pc:docMk/>
            <pc:sldMk cId="2675379583" sldId="258"/>
            <ac:spMk id="132" creationId="{EA136182-703D-4B7A-812C-7D96CDE368C8}"/>
          </ac:spMkLst>
        </pc:spChg>
        <pc:spChg chg="add mod">
          <ac:chgData name="Nomura Akari" userId="fed4e6893673dbd3" providerId="LiveId" clId="{12E62F14-E267-4192-B32F-1C16BAC095D3}" dt="2021-02-05T22:45:20.461" v="170" actId="207"/>
          <ac:spMkLst>
            <pc:docMk/>
            <pc:sldMk cId="2675379583" sldId="258"/>
            <ac:spMk id="133" creationId="{E421D3FA-297B-43E4-8103-59458ECB36BB}"/>
          </ac:spMkLst>
        </pc:spChg>
        <pc:spChg chg="add mod">
          <ac:chgData name="Nomura Akari" userId="fed4e6893673dbd3" providerId="LiveId" clId="{12E62F14-E267-4192-B32F-1C16BAC095D3}" dt="2021-02-05T22:45:47.342" v="186" actId="1076"/>
          <ac:spMkLst>
            <pc:docMk/>
            <pc:sldMk cId="2675379583" sldId="258"/>
            <ac:spMk id="134" creationId="{9702EF98-8037-4FA6-8907-DFF5B7C37D97}"/>
          </ac:spMkLst>
        </pc:spChg>
        <pc:spChg chg="add mod">
          <ac:chgData name="Nomura Akari" userId="fed4e6893673dbd3" providerId="LiveId" clId="{12E62F14-E267-4192-B32F-1C16BAC095D3}" dt="2021-02-05T22:46:02.948" v="191" actId="14100"/>
          <ac:spMkLst>
            <pc:docMk/>
            <pc:sldMk cId="2675379583" sldId="258"/>
            <ac:spMk id="135" creationId="{03334B6F-D32C-4458-8822-5CB0F6B357F6}"/>
          </ac:spMkLst>
        </pc:spChg>
        <pc:grpChg chg="mod">
          <ac:chgData name="Nomura Akari" userId="fed4e6893673dbd3" providerId="LiveId" clId="{12E62F14-E267-4192-B32F-1C16BAC095D3}" dt="2021-02-04T23:36:46.716" v="19" actId="338"/>
          <ac:grpSpMkLst>
            <pc:docMk/>
            <pc:sldMk cId="2675379583" sldId="258"/>
            <ac:grpSpMk id="1" creationId="{00000000-0000-0000-0000-000000000000}"/>
          </ac:grpSpMkLst>
        </pc:grpChg>
        <pc:grpChg chg="del mod">
          <ac:chgData name="Nomura Akari" userId="fed4e6893673dbd3" providerId="LiveId" clId="{12E62F14-E267-4192-B32F-1C16BAC095D3}" dt="2021-02-04T23:36:53.196" v="20" actId="165"/>
          <ac:grpSpMkLst>
            <pc:docMk/>
            <pc:sldMk cId="2675379583" sldId="258"/>
            <ac:grpSpMk id="3" creationId="{C4A73568-63D2-4DDF-B4D2-AC4844CD83C1}"/>
          </ac:grpSpMkLst>
        </pc:grpChg>
        <pc:picChg chg="del mod">
          <ac:chgData name="Nomura Akari" userId="fed4e6893673dbd3" providerId="LiveId" clId="{12E62F14-E267-4192-B32F-1C16BAC095D3}" dt="2021-02-04T23:36:46.716" v="19" actId="338"/>
          <ac:picMkLst>
            <pc:docMk/>
            <pc:sldMk cId="2675379583" sldId="258"/>
            <ac:picMk id="2" creationId="{562A3C65-E876-4564-8354-1C3046172BAA}"/>
          </ac:picMkLst>
        </pc:picChg>
      </pc:sldChg>
      <pc:sldChg chg="addSp delSp modSp new mod ord">
        <pc:chgData name="Nomura Akari" userId="fed4e6893673dbd3" providerId="LiveId" clId="{12E62F14-E267-4192-B32F-1C16BAC095D3}" dt="2021-02-08T05:38:07.451" v="359" actId="20577"/>
        <pc:sldMkLst>
          <pc:docMk/>
          <pc:sldMk cId="2198384144" sldId="276"/>
        </pc:sldMkLst>
        <pc:spChg chg="add mod">
          <ac:chgData name="Nomura Akari" userId="fed4e6893673dbd3" providerId="LiveId" clId="{12E62F14-E267-4192-B32F-1C16BAC095D3}" dt="2021-02-04T23:36:07.646" v="9" actId="1076"/>
          <ac:spMkLst>
            <pc:docMk/>
            <pc:sldMk cId="2198384144" sldId="276"/>
            <ac:spMk id="2" creationId="{DBEBD6F2-D5C7-4AF4-B01F-E3A83DB9C064}"/>
          </ac:spMkLst>
        </pc:spChg>
        <pc:spChg chg="add mod">
          <ac:chgData name="Nomura Akari" userId="fed4e6893673dbd3" providerId="LiveId" clId="{12E62F14-E267-4192-B32F-1C16BAC095D3}" dt="2021-02-04T23:36:07.646" v="9" actId="1076"/>
          <ac:spMkLst>
            <pc:docMk/>
            <pc:sldMk cId="2198384144" sldId="276"/>
            <ac:spMk id="3" creationId="{02A3BB29-2DD8-4141-9627-6A923227FDA6}"/>
          </ac:spMkLst>
        </pc:spChg>
        <pc:spChg chg="add mod">
          <ac:chgData name="Nomura Akari" userId="fed4e6893673dbd3" providerId="LiveId" clId="{12E62F14-E267-4192-B32F-1C16BAC095D3}" dt="2021-02-04T23:36:07.646" v="9" actId="1076"/>
          <ac:spMkLst>
            <pc:docMk/>
            <pc:sldMk cId="2198384144" sldId="276"/>
            <ac:spMk id="4" creationId="{9424268C-167C-4F7B-AE7C-E84B4F4BCE4A}"/>
          </ac:spMkLst>
        </pc:spChg>
        <pc:spChg chg="add mod">
          <ac:chgData name="Nomura Akari" userId="fed4e6893673dbd3" providerId="LiveId" clId="{12E62F14-E267-4192-B32F-1C16BAC095D3}" dt="2021-02-04T23:36:07.646" v="9" actId="1076"/>
          <ac:spMkLst>
            <pc:docMk/>
            <pc:sldMk cId="2198384144" sldId="276"/>
            <ac:spMk id="5" creationId="{9AF48626-F971-4121-AC32-21F36D89298D}"/>
          </ac:spMkLst>
        </pc:spChg>
        <pc:spChg chg="add mod">
          <ac:chgData name="Nomura Akari" userId="fed4e6893673dbd3" providerId="LiveId" clId="{12E62F14-E267-4192-B32F-1C16BAC095D3}" dt="2021-02-04T23:36:07.646" v="9" actId="1076"/>
          <ac:spMkLst>
            <pc:docMk/>
            <pc:sldMk cId="2198384144" sldId="276"/>
            <ac:spMk id="6" creationId="{4BE40B3D-205B-45C7-B351-EB6EAF1191DC}"/>
          </ac:spMkLst>
        </pc:spChg>
        <pc:spChg chg="add mod">
          <ac:chgData name="Nomura Akari" userId="fed4e6893673dbd3" providerId="LiveId" clId="{12E62F14-E267-4192-B32F-1C16BAC095D3}" dt="2021-02-04T23:36:07.646" v="9" actId="1076"/>
          <ac:spMkLst>
            <pc:docMk/>
            <pc:sldMk cId="2198384144" sldId="276"/>
            <ac:spMk id="7" creationId="{0285DB7E-9643-4EBF-A3BC-9E1C706BA87D}"/>
          </ac:spMkLst>
        </pc:spChg>
        <pc:spChg chg="add mod">
          <ac:chgData name="Nomura Akari" userId="fed4e6893673dbd3" providerId="LiveId" clId="{12E62F14-E267-4192-B32F-1C16BAC095D3}" dt="2021-02-04T23:36:07.646" v="9" actId="1076"/>
          <ac:spMkLst>
            <pc:docMk/>
            <pc:sldMk cId="2198384144" sldId="276"/>
            <ac:spMk id="8" creationId="{220E448A-77AE-40E4-A2AB-2ED96BD3EFE6}"/>
          </ac:spMkLst>
        </pc:spChg>
        <pc:spChg chg="add mod">
          <ac:chgData name="Nomura Akari" userId="fed4e6893673dbd3" providerId="LiveId" clId="{12E62F14-E267-4192-B32F-1C16BAC095D3}" dt="2021-02-04T23:36:07.646" v="9" actId="1076"/>
          <ac:spMkLst>
            <pc:docMk/>
            <pc:sldMk cId="2198384144" sldId="276"/>
            <ac:spMk id="9" creationId="{C36B2197-4E81-4DC2-9C1F-AAEEEA975F29}"/>
          </ac:spMkLst>
        </pc:spChg>
        <pc:spChg chg="add mod">
          <ac:chgData name="Nomura Akari" userId="fed4e6893673dbd3" providerId="LiveId" clId="{12E62F14-E267-4192-B32F-1C16BAC095D3}" dt="2021-02-04T23:36:07.646" v="9" actId="1076"/>
          <ac:spMkLst>
            <pc:docMk/>
            <pc:sldMk cId="2198384144" sldId="276"/>
            <ac:spMk id="10" creationId="{17D69C12-C2DA-4D5E-94B0-3527B8CA2E81}"/>
          </ac:spMkLst>
        </pc:spChg>
        <pc:spChg chg="add mod">
          <ac:chgData name="Nomura Akari" userId="fed4e6893673dbd3" providerId="LiveId" clId="{12E62F14-E267-4192-B32F-1C16BAC095D3}" dt="2021-02-08T05:38:07.451" v="359" actId="20577"/>
          <ac:spMkLst>
            <pc:docMk/>
            <pc:sldMk cId="2198384144" sldId="276"/>
            <ac:spMk id="11" creationId="{AC101388-E6C4-4336-AF20-7B4146E10520}"/>
          </ac:spMkLst>
        </pc:spChg>
        <pc:spChg chg="add del mod">
          <ac:chgData name="Nomura Akari" userId="fed4e6893673dbd3" providerId="LiveId" clId="{12E62F14-E267-4192-B32F-1C16BAC095D3}" dt="2021-02-06T06:38:29.345" v="243" actId="478"/>
          <ac:spMkLst>
            <pc:docMk/>
            <pc:sldMk cId="2198384144" sldId="276"/>
            <ac:spMk id="11" creationId="{C281C724-52B1-48F8-A864-96B986D2B267}"/>
          </ac:spMkLst>
        </pc:spChg>
        <pc:spChg chg="add del mod">
          <ac:chgData name="Nomura Akari" userId="fed4e6893673dbd3" providerId="LiveId" clId="{12E62F14-E267-4192-B32F-1C16BAC095D3}" dt="2021-02-06T06:38:29.345" v="243" actId="478"/>
          <ac:spMkLst>
            <pc:docMk/>
            <pc:sldMk cId="2198384144" sldId="276"/>
            <ac:spMk id="12" creationId="{FF0973DE-E53D-4ED4-896C-CCAE6AB372E9}"/>
          </ac:spMkLst>
        </pc:spChg>
        <pc:spChg chg="add del mod">
          <ac:chgData name="Nomura Akari" userId="fed4e6893673dbd3" providerId="LiveId" clId="{12E62F14-E267-4192-B32F-1C16BAC095D3}" dt="2021-02-06T06:38:29.345" v="243" actId="478"/>
          <ac:spMkLst>
            <pc:docMk/>
            <pc:sldMk cId="2198384144" sldId="276"/>
            <ac:spMk id="13" creationId="{E86852AD-36F4-437C-8EFD-7A37CD72A85C}"/>
          </ac:spMkLst>
        </pc:spChg>
        <pc:spChg chg="add del mod">
          <ac:chgData name="Nomura Akari" userId="fed4e6893673dbd3" providerId="LiveId" clId="{12E62F14-E267-4192-B32F-1C16BAC095D3}" dt="2021-02-06T06:38:29.345" v="243" actId="478"/>
          <ac:spMkLst>
            <pc:docMk/>
            <pc:sldMk cId="2198384144" sldId="276"/>
            <ac:spMk id="14" creationId="{37453405-EE4A-40E5-A78F-911ACB3256FF}"/>
          </ac:spMkLst>
        </pc:spChg>
        <pc:spChg chg="add del mod">
          <ac:chgData name="Nomura Akari" userId="fed4e6893673dbd3" providerId="LiveId" clId="{12E62F14-E267-4192-B32F-1C16BAC095D3}" dt="2021-02-06T06:38:29.345" v="243" actId="478"/>
          <ac:spMkLst>
            <pc:docMk/>
            <pc:sldMk cId="2198384144" sldId="276"/>
            <ac:spMk id="15" creationId="{5A17FA14-F5D1-456F-81CC-96FC48FC4AFD}"/>
          </ac:spMkLst>
        </pc:spChg>
        <pc:spChg chg="add del mod">
          <ac:chgData name="Nomura Akari" userId="fed4e6893673dbd3" providerId="LiveId" clId="{12E62F14-E267-4192-B32F-1C16BAC095D3}" dt="2021-02-06T06:38:29.345" v="243" actId="478"/>
          <ac:spMkLst>
            <pc:docMk/>
            <pc:sldMk cId="2198384144" sldId="276"/>
            <ac:spMk id="16" creationId="{C672C128-FE45-4F50-B863-8700B00DC149}"/>
          </ac:spMkLst>
        </pc:spChg>
        <pc:spChg chg="add del mod">
          <ac:chgData name="Nomura Akari" userId="fed4e6893673dbd3" providerId="LiveId" clId="{12E62F14-E267-4192-B32F-1C16BAC095D3}" dt="2021-02-06T06:38:29.345" v="243" actId="478"/>
          <ac:spMkLst>
            <pc:docMk/>
            <pc:sldMk cId="2198384144" sldId="276"/>
            <ac:spMk id="17" creationId="{2F3ECC14-E652-4B36-B5DB-8D605CE9EC88}"/>
          </ac:spMkLst>
        </pc:spChg>
        <pc:spChg chg="add del mod">
          <ac:chgData name="Nomura Akari" userId="fed4e6893673dbd3" providerId="LiveId" clId="{12E62F14-E267-4192-B32F-1C16BAC095D3}" dt="2021-02-06T06:38:29.345" v="243" actId="478"/>
          <ac:spMkLst>
            <pc:docMk/>
            <pc:sldMk cId="2198384144" sldId="276"/>
            <ac:spMk id="18" creationId="{DA50C8DF-5E9F-4608-8CD1-61D8BD035752}"/>
          </ac:spMkLst>
        </pc:spChg>
        <pc:spChg chg="add del mod">
          <ac:chgData name="Nomura Akari" userId="fed4e6893673dbd3" providerId="LiveId" clId="{12E62F14-E267-4192-B32F-1C16BAC095D3}" dt="2021-02-04T23:36:02.864" v="8" actId="478"/>
          <ac:spMkLst>
            <pc:docMk/>
            <pc:sldMk cId="2198384144" sldId="276"/>
            <ac:spMk id="19" creationId="{D0D585FC-E390-4C76-B695-AF29F2854FFB}"/>
          </ac:spMkLst>
        </pc:spChg>
        <pc:spChg chg="add del mod">
          <ac:chgData name="Nomura Akari" userId="fed4e6893673dbd3" providerId="LiveId" clId="{12E62F14-E267-4192-B32F-1C16BAC095D3}" dt="2021-02-04T23:36:02.864" v="8" actId="478"/>
          <ac:spMkLst>
            <pc:docMk/>
            <pc:sldMk cId="2198384144" sldId="276"/>
            <ac:spMk id="20" creationId="{A4169433-D017-49B1-8C15-EF74AFA68276}"/>
          </ac:spMkLst>
        </pc:spChg>
        <pc:spChg chg="add del mod">
          <ac:chgData name="Nomura Akari" userId="fed4e6893673dbd3" providerId="LiveId" clId="{12E62F14-E267-4192-B32F-1C16BAC095D3}" dt="2021-02-04T23:36:02.864" v="8" actId="478"/>
          <ac:spMkLst>
            <pc:docMk/>
            <pc:sldMk cId="2198384144" sldId="276"/>
            <ac:spMk id="21" creationId="{57FBEB03-B7D5-4E19-BF1B-CC4979DD1D58}"/>
          </ac:spMkLst>
        </pc:spChg>
        <pc:spChg chg="add del mod">
          <ac:chgData name="Nomura Akari" userId="fed4e6893673dbd3" providerId="LiveId" clId="{12E62F14-E267-4192-B32F-1C16BAC095D3}" dt="2021-02-04T23:36:02.864" v="8" actId="478"/>
          <ac:spMkLst>
            <pc:docMk/>
            <pc:sldMk cId="2198384144" sldId="276"/>
            <ac:spMk id="22" creationId="{02FAE00A-1FF1-4E60-9163-2588D1C7BE7D}"/>
          </ac:spMkLst>
        </pc:spChg>
        <pc:spChg chg="add del mod">
          <ac:chgData name="Nomura Akari" userId="fed4e6893673dbd3" providerId="LiveId" clId="{12E62F14-E267-4192-B32F-1C16BAC095D3}" dt="2021-02-04T23:36:02.864" v="8" actId="478"/>
          <ac:spMkLst>
            <pc:docMk/>
            <pc:sldMk cId="2198384144" sldId="276"/>
            <ac:spMk id="23" creationId="{4D8DF49F-A624-45E3-AC04-9D5CDBB144B9}"/>
          </ac:spMkLst>
        </pc:spChg>
        <pc:spChg chg="add del mod">
          <ac:chgData name="Nomura Akari" userId="fed4e6893673dbd3" providerId="LiveId" clId="{12E62F14-E267-4192-B32F-1C16BAC095D3}" dt="2021-02-04T23:36:02.864" v="8" actId="478"/>
          <ac:spMkLst>
            <pc:docMk/>
            <pc:sldMk cId="2198384144" sldId="276"/>
            <ac:spMk id="24" creationId="{CE2843C1-0DDC-4F67-8196-7DF3052397A0}"/>
          </ac:spMkLst>
        </pc:spChg>
        <pc:spChg chg="add del mod">
          <ac:chgData name="Nomura Akari" userId="fed4e6893673dbd3" providerId="LiveId" clId="{12E62F14-E267-4192-B32F-1C16BAC095D3}" dt="2021-02-06T06:38:29.345" v="243" actId="478"/>
          <ac:spMkLst>
            <pc:docMk/>
            <pc:sldMk cId="2198384144" sldId="276"/>
            <ac:spMk id="25" creationId="{D4D25A0D-D324-45A7-8C6C-DB7271365F74}"/>
          </ac:spMkLst>
        </pc:spChg>
        <pc:spChg chg="add del mod">
          <ac:chgData name="Nomura Akari" userId="fed4e6893673dbd3" providerId="LiveId" clId="{12E62F14-E267-4192-B32F-1C16BAC095D3}" dt="2021-02-06T06:38:29.345" v="243" actId="478"/>
          <ac:spMkLst>
            <pc:docMk/>
            <pc:sldMk cId="2198384144" sldId="276"/>
            <ac:spMk id="26" creationId="{207316E3-ADD3-40A8-B8F5-F64712B637E7}"/>
          </ac:spMkLst>
        </pc:spChg>
        <pc:spChg chg="add del mod">
          <ac:chgData name="Nomura Akari" userId="fed4e6893673dbd3" providerId="LiveId" clId="{12E62F14-E267-4192-B32F-1C16BAC095D3}" dt="2021-02-06T06:38:29.345" v="243" actId="478"/>
          <ac:spMkLst>
            <pc:docMk/>
            <pc:sldMk cId="2198384144" sldId="276"/>
            <ac:spMk id="27" creationId="{2CBEA699-F557-44E9-8372-7292400203CC}"/>
          </ac:spMkLst>
        </pc:spChg>
        <pc:spChg chg="add del mod">
          <ac:chgData name="Nomura Akari" userId="fed4e6893673dbd3" providerId="LiveId" clId="{12E62F14-E267-4192-B32F-1C16BAC095D3}" dt="2021-02-06T06:38:30.785" v="244" actId="478"/>
          <ac:spMkLst>
            <pc:docMk/>
            <pc:sldMk cId="2198384144" sldId="276"/>
            <ac:spMk id="28" creationId="{B4CF39AC-B9F0-4AAB-BD2B-DABE265D69E3}"/>
          </ac:spMkLst>
        </pc:spChg>
        <pc:spChg chg="add del mod">
          <ac:chgData name="Nomura Akari" userId="fed4e6893673dbd3" providerId="LiveId" clId="{12E62F14-E267-4192-B32F-1C16BAC095D3}" dt="2021-02-06T06:38:29.345" v="243" actId="478"/>
          <ac:spMkLst>
            <pc:docMk/>
            <pc:sldMk cId="2198384144" sldId="276"/>
            <ac:spMk id="29" creationId="{ECB7296C-3FAF-457C-A556-C6A95B228C67}"/>
          </ac:spMkLst>
        </pc:spChg>
        <pc:spChg chg="add del mod">
          <ac:chgData name="Nomura Akari" userId="fed4e6893673dbd3" providerId="LiveId" clId="{12E62F14-E267-4192-B32F-1C16BAC095D3}" dt="2021-02-06T06:38:30.785" v="244" actId="478"/>
          <ac:spMkLst>
            <pc:docMk/>
            <pc:sldMk cId="2198384144" sldId="276"/>
            <ac:spMk id="30" creationId="{15C6526D-F90B-41ED-B39F-E6BA06E3205D}"/>
          </ac:spMkLst>
        </pc:spChg>
        <pc:spChg chg="add del mod">
          <ac:chgData name="Nomura Akari" userId="fed4e6893673dbd3" providerId="LiveId" clId="{12E62F14-E267-4192-B32F-1C16BAC095D3}" dt="2021-02-04T23:46:24.062" v="68" actId="478"/>
          <ac:spMkLst>
            <pc:docMk/>
            <pc:sldMk cId="2198384144" sldId="276"/>
            <ac:spMk id="31" creationId="{055A1ECE-F990-4A5E-BD65-122C1AE1079B}"/>
          </ac:spMkLst>
        </pc:spChg>
        <pc:spChg chg="add mod">
          <ac:chgData name="Nomura Akari" userId="fed4e6893673dbd3" providerId="LiveId" clId="{12E62F14-E267-4192-B32F-1C16BAC095D3}" dt="2021-02-05T22:42:40.956" v="149" actId="1076"/>
          <ac:spMkLst>
            <pc:docMk/>
            <pc:sldMk cId="2198384144" sldId="276"/>
            <ac:spMk id="32" creationId="{7DF92DA8-A9DD-4BDC-8924-B54919EFAE81}"/>
          </ac:spMkLst>
        </pc:spChg>
        <pc:spChg chg="add mod">
          <ac:chgData name="Nomura Akari" userId="fed4e6893673dbd3" providerId="LiveId" clId="{12E62F14-E267-4192-B32F-1C16BAC095D3}" dt="2021-02-05T22:42:40.956" v="149" actId="1076"/>
          <ac:spMkLst>
            <pc:docMk/>
            <pc:sldMk cId="2198384144" sldId="276"/>
            <ac:spMk id="33" creationId="{D5DAD2D0-D82B-44FA-A66F-77EFC30F1EA7}"/>
          </ac:spMkLst>
        </pc:spChg>
        <pc:spChg chg="add mod">
          <ac:chgData name="Nomura Akari" userId="fed4e6893673dbd3" providerId="LiveId" clId="{12E62F14-E267-4192-B32F-1C16BAC095D3}" dt="2021-02-05T22:42:40.956" v="149" actId="1076"/>
          <ac:spMkLst>
            <pc:docMk/>
            <pc:sldMk cId="2198384144" sldId="276"/>
            <ac:spMk id="34" creationId="{70F5F880-E690-4C27-8BD6-EC9E9B422629}"/>
          </ac:spMkLst>
        </pc:spChg>
        <pc:spChg chg="add mod">
          <ac:chgData name="Nomura Akari" userId="fed4e6893673dbd3" providerId="LiveId" clId="{12E62F14-E267-4192-B32F-1C16BAC095D3}" dt="2021-02-05T22:42:40.956" v="149" actId="1076"/>
          <ac:spMkLst>
            <pc:docMk/>
            <pc:sldMk cId="2198384144" sldId="276"/>
            <ac:spMk id="35" creationId="{AF6FA183-D715-4779-B711-84B8967039AD}"/>
          </ac:spMkLst>
        </pc:spChg>
        <pc:spChg chg="add del mod">
          <ac:chgData name="Nomura Akari" userId="fed4e6893673dbd3" providerId="LiveId" clId="{12E62F14-E267-4192-B32F-1C16BAC095D3}" dt="2021-02-06T06:38:30.785" v="244" actId="478"/>
          <ac:spMkLst>
            <pc:docMk/>
            <pc:sldMk cId="2198384144" sldId="276"/>
            <ac:spMk id="36" creationId="{FCF01C13-5551-47D4-BFD0-DDF3449FB6C4}"/>
          </ac:spMkLst>
        </pc:spChg>
        <pc:spChg chg="add del mod">
          <ac:chgData name="Nomura Akari" userId="fed4e6893673dbd3" providerId="LiveId" clId="{12E62F14-E267-4192-B32F-1C16BAC095D3}" dt="2021-02-06T06:38:30.785" v="244" actId="478"/>
          <ac:spMkLst>
            <pc:docMk/>
            <pc:sldMk cId="2198384144" sldId="276"/>
            <ac:spMk id="37" creationId="{F59972E7-5E54-42A5-81F2-676AE9FD90A8}"/>
          </ac:spMkLst>
        </pc:spChg>
        <pc:spChg chg="add del mod">
          <ac:chgData name="Nomura Akari" userId="fed4e6893673dbd3" providerId="LiveId" clId="{12E62F14-E267-4192-B32F-1C16BAC095D3}" dt="2021-02-06T06:38:30.785" v="244" actId="478"/>
          <ac:spMkLst>
            <pc:docMk/>
            <pc:sldMk cId="2198384144" sldId="276"/>
            <ac:spMk id="38" creationId="{C29B1BF5-BF24-42D3-B758-6F1B21CE4876}"/>
          </ac:spMkLst>
        </pc:spChg>
        <pc:spChg chg="add del mod">
          <ac:chgData name="Nomura Akari" userId="fed4e6893673dbd3" providerId="LiveId" clId="{12E62F14-E267-4192-B32F-1C16BAC095D3}" dt="2021-02-06T06:38:29.345" v="243" actId="478"/>
          <ac:spMkLst>
            <pc:docMk/>
            <pc:sldMk cId="2198384144" sldId="276"/>
            <ac:spMk id="39" creationId="{3F8C24BD-34FE-4151-888B-548202074F8C}"/>
          </ac:spMkLst>
        </pc:spChg>
        <pc:spChg chg="add del mod">
          <ac:chgData name="Nomura Akari" userId="fed4e6893673dbd3" providerId="LiveId" clId="{12E62F14-E267-4192-B32F-1C16BAC095D3}" dt="2021-02-06T06:38:30.785" v="244" actId="478"/>
          <ac:spMkLst>
            <pc:docMk/>
            <pc:sldMk cId="2198384144" sldId="276"/>
            <ac:spMk id="40" creationId="{75E33298-949C-45CA-B5DD-AAD23F96C9B7}"/>
          </ac:spMkLst>
        </pc:spChg>
        <pc:spChg chg="add del mod">
          <ac:chgData name="Nomura Akari" userId="fed4e6893673dbd3" providerId="LiveId" clId="{12E62F14-E267-4192-B32F-1C16BAC095D3}" dt="2021-02-06T06:38:30.785" v="244" actId="478"/>
          <ac:spMkLst>
            <pc:docMk/>
            <pc:sldMk cId="2198384144" sldId="276"/>
            <ac:spMk id="41" creationId="{FF51B748-3DBD-440D-BE7C-F15789D5D8B9}"/>
          </ac:spMkLst>
        </pc:spChg>
        <pc:spChg chg="add del mod">
          <ac:chgData name="Nomura Akari" userId="fed4e6893673dbd3" providerId="LiveId" clId="{12E62F14-E267-4192-B32F-1C16BAC095D3}" dt="2021-02-06T06:38:30.785" v="244" actId="478"/>
          <ac:spMkLst>
            <pc:docMk/>
            <pc:sldMk cId="2198384144" sldId="276"/>
            <ac:spMk id="42" creationId="{F782FC1F-4E03-47BB-810C-0E8F02D36D49}"/>
          </ac:spMkLst>
        </pc:spChg>
        <pc:spChg chg="add del mod">
          <ac:chgData name="Nomura Akari" userId="fed4e6893673dbd3" providerId="LiveId" clId="{12E62F14-E267-4192-B32F-1C16BAC095D3}" dt="2021-02-06T06:38:30.785" v="244" actId="478"/>
          <ac:spMkLst>
            <pc:docMk/>
            <pc:sldMk cId="2198384144" sldId="276"/>
            <ac:spMk id="43" creationId="{C52B0177-C868-480A-BB5C-0B41391B8607}"/>
          </ac:spMkLst>
        </pc:spChg>
        <pc:spChg chg="add del mod">
          <ac:chgData name="Nomura Akari" userId="fed4e6893673dbd3" providerId="LiveId" clId="{12E62F14-E267-4192-B32F-1C16BAC095D3}" dt="2021-02-06T06:38:30.785" v="244" actId="478"/>
          <ac:spMkLst>
            <pc:docMk/>
            <pc:sldMk cId="2198384144" sldId="276"/>
            <ac:spMk id="44" creationId="{418647E3-2050-4C51-80C7-99D41B4D0664}"/>
          </ac:spMkLst>
        </pc:spChg>
        <pc:spChg chg="add del mod">
          <ac:chgData name="Nomura Akari" userId="fed4e6893673dbd3" providerId="LiveId" clId="{12E62F14-E267-4192-B32F-1C16BAC095D3}" dt="2021-02-06T06:38:30.785" v="244" actId="478"/>
          <ac:spMkLst>
            <pc:docMk/>
            <pc:sldMk cId="2198384144" sldId="276"/>
            <ac:spMk id="45" creationId="{CABB78F8-37D0-4D2E-A587-0D2D6CDA6CE6}"/>
          </ac:spMkLst>
        </pc:spChg>
        <pc:spChg chg="add del mod">
          <ac:chgData name="Nomura Akari" userId="fed4e6893673dbd3" providerId="LiveId" clId="{12E62F14-E267-4192-B32F-1C16BAC095D3}" dt="2021-02-06T06:38:30.785" v="244" actId="478"/>
          <ac:spMkLst>
            <pc:docMk/>
            <pc:sldMk cId="2198384144" sldId="276"/>
            <ac:spMk id="46" creationId="{256EEF14-1B23-438D-93B2-21430EAD6D05}"/>
          </ac:spMkLst>
        </pc:spChg>
        <pc:spChg chg="add del mod">
          <ac:chgData name="Nomura Akari" userId="fed4e6893673dbd3" providerId="LiveId" clId="{12E62F14-E267-4192-B32F-1C16BAC095D3}" dt="2021-02-06T06:38:29.345" v="243" actId="478"/>
          <ac:spMkLst>
            <pc:docMk/>
            <pc:sldMk cId="2198384144" sldId="276"/>
            <ac:spMk id="47" creationId="{07C2D419-FA8F-406C-89EF-D34602CA699E}"/>
          </ac:spMkLst>
        </pc:spChg>
        <pc:spChg chg="add del mod">
          <ac:chgData name="Nomura Akari" userId="fed4e6893673dbd3" providerId="LiveId" clId="{12E62F14-E267-4192-B32F-1C16BAC095D3}" dt="2021-02-06T06:38:29.345" v="243" actId="478"/>
          <ac:spMkLst>
            <pc:docMk/>
            <pc:sldMk cId="2198384144" sldId="276"/>
            <ac:spMk id="48" creationId="{0C07EB80-47E5-4D85-BAAB-910B5944554F}"/>
          </ac:spMkLst>
        </pc:spChg>
        <pc:spChg chg="add del mod">
          <ac:chgData name="Nomura Akari" userId="fed4e6893673dbd3" providerId="LiveId" clId="{12E62F14-E267-4192-B32F-1C16BAC095D3}" dt="2021-02-06T06:38:29.345" v="243" actId="478"/>
          <ac:spMkLst>
            <pc:docMk/>
            <pc:sldMk cId="2198384144" sldId="276"/>
            <ac:spMk id="49" creationId="{4E562CD0-B636-4033-B06E-DD84049171CF}"/>
          </ac:spMkLst>
        </pc:spChg>
        <pc:spChg chg="add del mod">
          <ac:chgData name="Nomura Akari" userId="fed4e6893673dbd3" providerId="LiveId" clId="{12E62F14-E267-4192-B32F-1C16BAC095D3}" dt="2021-02-06T06:38:29.345" v="243" actId="478"/>
          <ac:spMkLst>
            <pc:docMk/>
            <pc:sldMk cId="2198384144" sldId="276"/>
            <ac:spMk id="50" creationId="{E34556F2-F160-46DB-A707-4C4CB5F49D6B}"/>
          </ac:spMkLst>
        </pc:spChg>
        <pc:spChg chg="add del mod">
          <ac:chgData name="Nomura Akari" userId="fed4e6893673dbd3" providerId="LiveId" clId="{12E62F14-E267-4192-B32F-1C16BAC095D3}" dt="2021-02-06T06:38:29.345" v="243" actId="478"/>
          <ac:spMkLst>
            <pc:docMk/>
            <pc:sldMk cId="2198384144" sldId="276"/>
            <ac:spMk id="51" creationId="{6D8A979A-F345-422B-A6FE-A1BD1CFC9FEC}"/>
          </ac:spMkLst>
        </pc:spChg>
        <pc:spChg chg="add del mod">
          <ac:chgData name="Nomura Akari" userId="fed4e6893673dbd3" providerId="LiveId" clId="{12E62F14-E267-4192-B32F-1C16BAC095D3}" dt="2021-02-06T06:38:29.345" v="243" actId="478"/>
          <ac:spMkLst>
            <pc:docMk/>
            <pc:sldMk cId="2198384144" sldId="276"/>
            <ac:spMk id="52" creationId="{F8170A4D-D2A9-4BEE-AA5C-68A07DB5FE44}"/>
          </ac:spMkLst>
        </pc:spChg>
        <pc:spChg chg="add del mod">
          <ac:chgData name="Nomura Akari" userId="fed4e6893673dbd3" providerId="LiveId" clId="{12E62F14-E267-4192-B32F-1C16BAC095D3}" dt="2021-02-06T06:38:29.345" v="243" actId="478"/>
          <ac:spMkLst>
            <pc:docMk/>
            <pc:sldMk cId="2198384144" sldId="276"/>
            <ac:spMk id="53" creationId="{35E10E32-6454-4B7D-9604-99FCE2088CF9}"/>
          </ac:spMkLst>
        </pc:spChg>
        <pc:spChg chg="add del mod">
          <ac:chgData name="Nomura Akari" userId="fed4e6893673dbd3" providerId="LiveId" clId="{12E62F14-E267-4192-B32F-1C16BAC095D3}" dt="2021-02-06T06:38:29.345" v="243" actId="478"/>
          <ac:spMkLst>
            <pc:docMk/>
            <pc:sldMk cId="2198384144" sldId="276"/>
            <ac:spMk id="54" creationId="{65A4D0A5-CE68-450D-A5B2-66906AF526A7}"/>
          </ac:spMkLst>
        </pc:spChg>
        <pc:spChg chg="add del mod">
          <ac:chgData name="Nomura Akari" userId="fed4e6893673dbd3" providerId="LiveId" clId="{12E62F14-E267-4192-B32F-1C16BAC095D3}" dt="2021-02-06T06:38:29.345" v="243" actId="478"/>
          <ac:spMkLst>
            <pc:docMk/>
            <pc:sldMk cId="2198384144" sldId="276"/>
            <ac:spMk id="55" creationId="{A562F0C3-DFB7-4F6F-B911-991C37F954F7}"/>
          </ac:spMkLst>
        </pc:spChg>
        <pc:spChg chg="add del mod">
          <ac:chgData name="Nomura Akari" userId="fed4e6893673dbd3" providerId="LiveId" clId="{12E62F14-E267-4192-B32F-1C16BAC095D3}" dt="2021-02-05T22:48:56.402" v="219"/>
          <ac:spMkLst>
            <pc:docMk/>
            <pc:sldMk cId="2198384144" sldId="276"/>
            <ac:spMk id="56" creationId="{7F22F973-DEE1-48A5-B73E-4C84A0A4DBD5}"/>
          </ac:spMkLst>
        </pc:spChg>
        <pc:spChg chg="add del mod">
          <ac:chgData name="Nomura Akari" userId="fed4e6893673dbd3" providerId="LiveId" clId="{12E62F14-E267-4192-B32F-1C16BAC095D3}" dt="2021-02-06T06:38:30.785" v="244" actId="478"/>
          <ac:spMkLst>
            <pc:docMk/>
            <pc:sldMk cId="2198384144" sldId="276"/>
            <ac:spMk id="57" creationId="{2B2C9626-61E1-46E7-9CA9-6C6D4785C793}"/>
          </ac:spMkLst>
        </pc:spChg>
        <pc:spChg chg="add del mod">
          <ac:chgData name="Nomura Akari" userId="fed4e6893673dbd3" providerId="LiveId" clId="{12E62F14-E267-4192-B32F-1C16BAC095D3}" dt="2021-02-06T06:38:29.345" v="243" actId="478"/>
          <ac:spMkLst>
            <pc:docMk/>
            <pc:sldMk cId="2198384144" sldId="276"/>
            <ac:spMk id="58" creationId="{50BAC301-04A7-4935-9F99-2AABD0DF5663}"/>
          </ac:spMkLst>
        </pc:spChg>
        <pc:spChg chg="add del mod">
          <ac:chgData name="Nomura Akari" userId="fed4e6893673dbd3" providerId="LiveId" clId="{12E62F14-E267-4192-B32F-1C16BAC095D3}" dt="2021-02-06T06:38:29.345" v="243" actId="478"/>
          <ac:spMkLst>
            <pc:docMk/>
            <pc:sldMk cId="2198384144" sldId="276"/>
            <ac:spMk id="59" creationId="{0FC9F0A8-88BE-4D9D-B320-4101DB45C157}"/>
          </ac:spMkLst>
        </pc:spChg>
        <pc:spChg chg="add del mod">
          <ac:chgData name="Nomura Akari" userId="fed4e6893673dbd3" providerId="LiveId" clId="{12E62F14-E267-4192-B32F-1C16BAC095D3}" dt="2021-02-06T06:38:29.345" v="243" actId="478"/>
          <ac:spMkLst>
            <pc:docMk/>
            <pc:sldMk cId="2198384144" sldId="276"/>
            <ac:spMk id="60" creationId="{097AF4EF-836B-4403-B9B0-CCF476261DC5}"/>
          </ac:spMkLst>
        </pc:spChg>
        <pc:spChg chg="add del mod">
          <ac:chgData name="Nomura Akari" userId="fed4e6893673dbd3" providerId="LiveId" clId="{12E62F14-E267-4192-B32F-1C16BAC095D3}" dt="2021-02-06T06:38:29.345" v="243" actId="478"/>
          <ac:spMkLst>
            <pc:docMk/>
            <pc:sldMk cId="2198384144" sldId="276"/>
            <ac:spMk id="61" creationId="{DD84B868-D88D-415D-963C-4AAD61ECF872}"/>
          </ac:spMkLst>
        </pc:spChg>
        <pc:spChg chg="add del mod">
          <ac:chgData name="Nomura Akari" userId="fed4e6893673dbd3" providerId="LiveId" clId="{12E62F14-E267-4192-B32F-1C16BAC095D3}" dt="2021-02-06T06:38:29.345" v="243" actId="478"/>
          <ac:spMkLst>
            <pc:docMk/>
            <pc:sldMk cId="2198384144" sldId="276"/>
            <ac:spMk id="62" creationId="{AAC8C652-5F19-4696-879D-ABD7BBF71C97}"/>
          </ac:spMkLst>
        </pc:spChg>
        <pc:spChg chg="add del mod">
          <ac:chgData name="Nomura Akari" userId="fed4e6893673dbd3" providerId="LiveId" clId="{12E62F14-E267-4192-B32F-1C16BAC095D3}" dt="2021-02-06T06:38:29.345" v="243" actId="478"/>
          <ac:spMkLst>
            <pc:docMk/>
            <pc:sldMk cId="2198384144" sldId="276"/>
            <ac:spMk id="63" creationId="{84FA924F-AB53-4C66-9865-2F405AC85AD1}"/>
          </ac:spMkLst>
        </pc:spChg>
        <pc:spChg chg="add del">
          <ac:chgData name="Nomura Akari" userId="fed4e6893673dbd3" providerId="LiveId" clId="{12E62F14-E267-4192-B32F-1C16BAC095D3}" dt="2021-02-04T23:38:53.850" v="26" actId="11529"/>
          <ac:spMkLst>
            <pc:docMk/>
            <pc:sldMk cId="2198384144" sldId="276"/>
            <ac:spMk id="66" creationId="{03F13A60-19FD-4160-946B-10056C601149}"/>
          </ac:spMkLst>
        </pc:spChg>
        <pc:spChg chg="add del">
          <ac:chgData name="Nomura Akari" userId="fed4e6893673dbd3" providerId="LiveId" clId="{12E62F14-E267-4192-B32F-1C16BAC095D3}" dt="2021-02-04T23:39:25.688" v="28" actId="11529"/>
          <ac:spMkLst>
            <pc:docMk/>
            <pc:sldMk cId="2198384144" sldId="276"/>
            <ac:spMk id="67" creationId="{86B603B6-D4C3-4F3F-8AD9-7E92BF87D996}"/>
          </ac:spMkLst>
        </pc:spChg>
        <pc:spChg chg="add del">
          <ac:chgData name="Nomura Akari" userId="fed4e6893673dbd3" providerId="LiveId" clId="{12E62F14-E267-4192-B32F-1C16BAC095D3}" dt="2021-02-04T23:40:21.158" v="30" actId="478"/>
          <ac:spMkLst>
            <pc:docMk/>
            <pc:sldMk cId="2198384144" sldId="276"/>
            <ac:spMk id="68" creationId="{505602E2-342C-42AF-8ADC-5BB766E7AD72}"/>
          </ac:spMkLst>
        </pc:spChg>
        <pc:spChg chg="add mod">
          <ac:chgData name="Nomura Akari" userId="fed4e6893673dbd3" providerId="LiveId" clId="{12E62F14-E267-4192-B32F-1C16BAC095D3}" dt="2021-02-05T22:41:54.527" v="144" actId="14100"/>
          <ac:spMkLst>
            <pc:docMk/>
            <pc:sldMk cId="2198384144" sldId="276"/>
            <ac:spMk id="69" creationId="{F6BAEF7D-95C4-4C57-8728-55F7697E73F3}"/>
          </ac:spMkLst>
        </pc:spChg>
        <pc:spChg chg="add mod">
          <ac:chgData name="Nomura Akari" userId="fed4e6893673dbd3" providerId="LiveId" clId="{12E62F14-E267-4192-B32F-1C16BAC095D3}" dt="2021-02-05T22:42:56.032" v="152" actId="1076"/>
          <ac:spMkLst>
            <pc:docMk/>
            <pc:sldMk cId="2198384144" sldId="276"/>
            <ac:spMk id="70" creationId="{5735E0EC-18EE-4523-92BE-D4C844643A02}"/>
          </ac:spMkLst>
        </pc:spChg>
        <pc:spChg chg="add mod">
          <ac:chgData name="Nomura Akari" userId="fed4e6893673dbd3" providerId="LiveId" clId="{12E62F14-E267-4192-B32F-1C16BAC095D3}" dt="2021-02-05T22:42:56.032" v="152" actId="1076"/>
          <ac:spMkLst>
            <pc:docMk/>
            <pc:sldMk cId="2198384144" sldId="276"/>
            <ac:spMk id="71" creationId="{F20AB0C5-4E16-4153-824F-3889E425F5BD}"/>
          </ac:spMkLst>
        </pc:spChg>
        <pc:spChg chg="add mod">
          <ac:chgData name="Nomura Akari" userId="fed4e6893673dbd3" providerId="LiveId" clId="{12E62F14-E267-4192-B32F-1C16BAC095D3}" dt="2021-02-05T22:42:31.197" v="148" actId="166"/>
          <ac:spMkLst>
            <pc:docMk/>
            <pc:sldMk cId="2198384144" sldId="276"/>
            <ac:spMk id="72" creationId="{2A5AF83E-3166-478D-948B-3D58D9F9F88E}"/>
          </ac:spMkLst>
        </pc:spChg>
        <pc:spChg chg="add mod">
          <ac:chgData name="Nomura Akari" userId="fed4e6893673dbd3" providerId="LiveId" clId="{12E62F14-E267-4192-B32F-1C16BAC095D3}" dt="2021-02-05T22:42:31.197" v="148" actId="166"/>
          <ac:spMkLst>
            <pc:docMk/>
            <pc:sldMk cId="2198384144" sldId="276"/>
            <ac:spMk id="73" creationId="{5F4C5A84-263E-4719-A34B-6C99A818640F}"/>
          </ac:spMkLst>
        </pc:spChg>
        <pc:spChg chg="add mod">
          <ac:chgData name="Nomura Akari" userId="fed4e6893673dbd3" providerId="LiveId" clId="{12E62F14-E267-4192-B32F-1C16BAC095D3}" dt="2021-02-05T22:42:31.197" v="148" actId="166"/>
          <ac:spMkLst>
            <pc:docMk/>
            <pc:sldMk cId="2198384144" sldId="276"/>
            <ac:spMk id="74" creationId="{C64564FB-0EBC-4FA0-BBED-2CBD20FB0D8E}"/>
          </ac:spMkLst>
        </pc:spChg>
        <pc:spChg chg="add mod">
          <ac:chgData name="Nomura Akari" userId="fed4e6893673dbd3" providerId="LiveId" clId="{12E62F14-E267-4192-B32F-1C16BAC095D3}" dt="2021-02-05T22:42:31.197" v="148" actId="166"/>
          <ac:spMkLst>
            <pc:docMk/>
            <pc:sldMk cId="2198384144" sldId="276"/>
            <ac:spMk id="75" creationId="{41FD717C-ABE8-4672-8A6D-8B2BD7A9127E}"/>
          </ac:spMkLst>
        </pc:spChg>
        <pc:spChg chg="add mod">
          <ac:chgData name="Nomura Akari" userId="fed4e6893673dbd3" providerId="LiveId" clId="{12E62F14-E267-4192-B32F-1C16BAC095D3}" dt="2021-02-05T22:42:31.197" v="148" actId="166"/>
          <ac:spMkLst>
            <pc:docMk/>
            <pc:sldMk cId="2198384144" sldId="276"/>
            <ac:spMk id="76" creationId="{2C5C519C-6C53-4781-9BF1-0C832BB3BA14}"/>
          </ac:spMkLst>
        </pc:spChg>
        <pc:spChg chg="add mod">
          <ac:chgData name="Nomura Akari" userId="fed4e6893673dbd3" providerId="LiveId" clId="{12E62F14-E267-4192-B32F-1C16BAC095D3}" dt="2021-02-05T22:42:31.197" v="148" actId="166"/>
          <ac:spMkLst>
            <pc:docMk/>
            <pc:sldMk cId="2198384144" sldId="276"/>
            <ac:spMk id="77" creationId="{68816975-AFAD-4AE4-8039-C71A5FA6F272}"/>
          </ac:spMkLst>
        </pc:spChg>
        <pc:spChg chg="add mod">
          <ac:chgData name="Nomura Akari" userId="fed4e6893673dbd3" providerId="LiveId" clId="{12E62F14-E267-4192-B32F-1C16BAC095D3}" dt="2021-02-05T22:42:31.197" v="148" actId="166"/>
          <ac:spMkLst>
            <pc:docMk/>
            <pc:sldMk cId="2198384144" sldId="276"/>
            <ac:spMk id="78" creationId="{0F5F428B-6398-4DFD-ACDA-F6DB2AF8207F}"/>
          </ac:spMkLst>
        </pc:spChg>
        <pc:spChg chg="add mod">
          <ac:chgData name="Nomura Akari" userId="fed4e6893673dbd3" providerId="LiveId" clId="{12E62F14-E267-4192-B32F-1C16BAC095D3}" dt="2021-02-05T22:43:26.943" v="164" actId="1076"/>
          <ac:spMkLst>
            <pc:docMk/>
            <pc:sldMk cId="2198384144" sldId="276"/>
            <ac:spMk id="79" creationId="{6E443776-24C7-4CA2-8513-F5AB373B11E4}"/>
          </ac:spMkLst>
        </pc:spChg>
        <pc:spChg chg="add del mod">
          <ac:chgData name="Nomura Akari" userId="fed4e6893673dbd3" providerId="LiveId" clId="{12E62F14-E267-4192-B32F-1C16BAC095D3}" dt="2021-02-05T22:43:16.824" v="159" actId="478"/>
          <ac:spMkLst>
            <pc:docMk/>
            <pc:sldMk cId="2198384144" sldId="276"/>
            <ac:spMk id="80" creationId="{E2374D1C-E080-4F18-AE52-B7AC5810C4B0}"/>
          </ac:spMkLst>
        </pc:spChg>
        <pc:spChg chg="add mod">
          <ac:chgData name="Nomura Akari" userId="fed4e6893673dbd3" providerId="LiveId" clId="{12E62F14-E267-4192-B32F-1C16BAC095D3}" dt="2021-02-05T22:48:43.422" v="212" actId="1076"/>
          <ac:spMkLst>
            <pc:docMk/>
            <pc:sldMk cId="2198384144" sldId="276"/>
            <ac:spMk id="81" creationId="{F291DDD7-ED86-4E7C-A1C0-61D5A96CA368}"/>
          </ac:spMkLst>
        </pc:spChg>
        <pc:spChg chg="add del mod">
          <ac:chgData name="Nomura Akari" userId="fed4e6893673dbd3" providerId="LiveId" clId="{12E62F14-E267-4192-B32F-1C16BAC095D3}" dt="2021-02-06T06:38:23.807" v="242" actId="478"/>
          <ac:spMkLst>
            <pc:docMk/>
            <pc:sldMk cId="2198384144" sldId="276"/>
            <ac:spMk id="82" creationId="{ECE837DC-EF83-4DB8-8E77-21834DD1EA1B}"/>
          </ac:spMkLst>
        </pc:spChg>
        <pc:spChg chg="add mod">
          <ac:chgData name="Nomura Akari" userId="fed4e6893673dbd3" providerId="LiveId" clId="{12E62F14-E267-4192-B32F-1C16BAC095D3}" dt="2021-02-05T22:48:06.400" v="201" actId="1076"/>
          <ac:spMkLst>
            <pc:docMk/>
            <pc:sldMk cId="2198384144" sldId="276"/>
            <ac:spMk id="83" creationId="{2C614148-2AE6-4EDF-94E9-A0899511B981}"/>
          </ac:spMkLst>
        </pc:spChg>
        <pc:spChg chg="add mod">
          <ac:chgData name="Nomura Akari" userId="fed4e6893673dbd3" providerId="LiveId" clId="{12E62F14-E267-4192-B32F-1C16BAC095D3}" dt="2021-02-05T22:41:44.368" v="142" actId="1076"/>
          <ac:spMkLst>
            <pc:docMk/>
            <pc:sldMk cId="2198384144" sldId="276"/>
            <ac:spMk id="84" creationId="{2C5CBD81-C3AD-4F20-85CE-B56D400818B2}"/>
          </ac:spMkLst>
        </pc:spChg>
        <pc:spChg chg="add mod">
          <ac:chgData name="Nomura Akari" userId="fed4e6893673dbd3" providerId="LiveId" clId="{12E62F14-E267-4192-B32F-1C16BAC095D3}" dt="2021-02-05T22:41:44.368" v="142" actId="1076"/>
          <ac:spMkLst>
            <pc:docMk/>
            <pc:sldMk cId="2198384144" sldId="276"/>
            <ac:spMk id="85" creationId="{B70F12F0-8363-499B-ACBA-BFBEED941ACF}"/>
          </ac:spMkLst>
        </pc:spChg>
        <pc:spChg chg="add del mod">
          <ac:chgData name="Nomura Akari" userId="fed4e6893673dbd3" providerId="LiveId" clId="{12E62F14-E267-4192-B32F-1C16BAC095D3}" dt="2021-02-06T06:38:23.807" v="242" actId="478"/>
          <ac:spMkLst>
            <pc:docMk/>
            <pc:sldMk cId="2198384144" sldId="276"/>
            <ac:spMk id="86" creationId="{F7FA07CC-0C9E-4366-A5CE-43C55B279D46}"/>
          </ac:spMkLst>
        </pc:spChg>
        <pc:spChg chg="add del mod">
          <ac:chgData name="Nomura Akari" userId="fed4e6893673dbd3" providerId="LiveId" clId="{12E62F14-E267-4192-B32F-1C16BAC095D3}" dt="2021-02-06T06:38:23.807" v="242" actId="478"/>
          <ac:spMkLst>
            <pc:docMk/>
            <pc:sldMk cId="2198384144" sldId="276"/>
            <ac:spMk id="87" creationId="{CE0E53FF-D358-413D-8755-AC1C4DEA32D7}"/>
          </ac:spMkLst>
        </pc:spChg>
        <pc:spChg chg="add mod">
          <ac:chgData name="Nomura Akari" userId="fed4e6893673dbd3" providerId="LiveId" clId="{12E62F14-E267-4192-B32F-1C16BAC095D3}" dt="2021-02-05T22:43:36.015" v="166" actId="1076"/>
          <ac:spMkLst>
            <pc:docMk/>
            <pc:sldMk cId="2198384144" sldId="276"/>
            <ac:spMk id="88" creationId="{3778496A-A068-4BAC-9E1A-87CA524DCA4A}"/>
          </ac:spMkLst>
        </pc:spChg>
        <pc:spChg chg="add del mod">
          <ac:chgData name="Nomura Akari" userId="fed4e6893673dbd3" providerId="LiveId" clId="{12E62F14-E267-4192-B32F-1C16BAC095D3}" dt="2021-02-04T23:42:30.436" v="43" actId="478"/>
          <ac:spMkLst>
            <pc:docMk/>
            <pc:sldMk cId="2198384144" sldId="276"/>
            <ac:spMk id="88" creationId="{AF0E5A4C-5621-4B67-ACD0-66D90B575709}"/>
          </ac:spMkLst>
        </pc:spChg>
        <pc:spChg chg="add mod">
          <ac:chgData name="Nomura Akari" userId="fed4e6893673dbd3" providerId="LiveId" clId="{12E62F14-E267-4192-B32F-1C16BAC095D3}" dt="2021-02-05T22:43:36.015" v="166" actId="1076"/>
          <ac:spMkLst>
            <pc:docMk/>
            <pc:sldMk cId="2198384144" sldId="276"/>
            <ac:spMk id="89" creationId="{02218581-1907-4198-AA5F-76154FF65D20}"/>
          </ac:spMkLst>
        </pc:spChg>
        <pc:spChg chg="add mod">
          <ac:chgData name="Nomura Akari" userId="fed4e6893673dbd3" providerId="LiveId" clId="{12E62F14-E267-4192-B32F-1C16BAC095D3}" dt="2021-02-04T23:43:15.181" v="52" actId="571"/>
          <ac:spMkLst>
            <pc:docMk/>
            <pc:sldMk cId="2198384144" sldId="276"/>
            <ac:spMk id="89" creationId="{797B867C-2886-4E2A-A0C6-960031EDA3B1}"/>
          </ac:spMkLst>
        </pc:spChg>
        <pc:spChg chg="add mod">
          <ac:chgData name="Nomura Akari" userId="fed4e6893673dbd3" providerId="LiveId" clId="{12E62F14-E267-4192-B32F-1C16BAC095D3}" dt="2021-02-05T22:41:48.882" v="143" actId="1076"/>
          <ac:spMkLst>
            <pc:docMk/>
            <pc:sldMk cId="2198384144" sldId="276"/>
            <ac:spMk id="90" creationId="{D2C857F1-5132-4F73-8AF5-D55775D8AB8A}"/>
          </ac:spMkLst>
        </pc:spChg>
        <pc:spChg chg="add mod">
          <ac:chgData name="Nomura Akari" userId="fed4e6893673dbd3" providerId="LiveId" clId="{12E62F14-E267-4192-B32F-1C16BAC095D3}" dt="2021-02-05T22:41:48.882" v="143" actId="1076"/>
          <ac:spMkLst>
            <pc:docMk/>
            <pc:sldMk cId="2198384144" sldId="276"/>
            <ac:spMk id="91" creationId="{B14E0505-EF3A-4868-9EC0-41F8901BEEFA}"/>
          </ac:spMkLst>
        </pc:spChg>
        <pc:spChg chg="add mod">
          <ac:chgData name="Nomura Akari" userId="fed4e6893673dbd3" providerId="LiveId" clId="{12E62F14-E267-4192-B32F-1C16BAC095D3}" dt="2021-02-05T22:43:36.015" v="166" actId="1076"/>
          <ac:spMkLst>
            <pc:docMk/>
            <pc:sldMk cId="2198384144" sldId="276"/>
            <ac:spMk id="92" creationId="{CA4B7863-BFE1-4D05-95AC-542E0BF94649}"/>
          </ac:spMkLst>
        </pc:spChg>
        <pc:spChg chg="add mod">
          <ac:chgData name="Nomura Akari" userId="fed4e6893673dbd3" providerId="LiveId" clId="{12E62F14-E267-4192-B32F-1C16BAC095D3}" dt="2021-02-05T22:43:36.015" v="166" actId="1076"/>
          <ac:spMkLst>
            <pc:docMk/>
            <pc:sldMk cId="2198384144" sldId="276"/>
            <ac:spMk id="93" creationId="{4AD66257-D1AC-47F8-B20C-8D0337956690}"/>
          </ac:spMkLst>
        </pc:spChg>
        <pc:spChg chg="add mod">
          <ac:chgData name="Nomura Akari" userId="fed4e6893673dbd3" providerId="LiveId" clId="{12E62F14-E267-4192-B32F-1C16BAC095D3}" dt="2021-02-05T22:43:36.015" v="166" actId="1076"/>
          <ac:spMkLst>
            <pc:docMk/>
            <pc:sldMk cId="2198384144" sldId="276"/>
            <ac:spMk id="94" creationId="{F9E3F94D-FAFF-4B7E-BA09-794156A7C575}"/>
          </ac:spMkLst>
        </pc:spChg>
        <pc:spChg chg="add mod">
          <ac:chgData name="Nomura Akari" userId="fed4e6893673dbd3" providerId="LiveId" clId="{12E62F14-E267-4192-B32F-1C16BAC095D3}" dt="2021-02-05T22:43:36.015" v="166" actId="1076"/>
          <ac:spMkLst>
            <pc:docMk/>
            <pc:sldMk cId="2198384144" sldId="276"/>
            <ac:spMk id="95" creationId="{1A1AF0D4-A815-4011-8F20-59E080B2C71C}"/>
          </ac:spMkLst>
        </pc:spChg>
        <pc:spChg chg="add mod">
          <ac:chgData name="Nomura Akari" userId="fed4e6893673dbd3" providerId="LiveId" clId="{12E62F14-E267-4192-B32F-1C16BAC095D3}" dt="2021-02-05T22:43:36.015" v="166" actId="1076"/>
          <ac:spMkLst>
            <pc:docMk/>
            <pc:sldMk cId="2198384144" sldId="276"/>
            <ac:spMk id="96" creationId="{4F37668D-8806-4D71-B487-562ADD49A591}"/>
          </ac:spMkLst>
        </pc:spChg>
        <pc:spChg chg="add mod">
          <ac:chgData name="Nomura Akari" userId="fed4e6893673dbd3" providerId="LiveId" clId="{12E62F14-E267-4192-B32F-1C16BAC095D3}" dt="2021-02-05T23:00:36.613" v="241" actId="1076"/>
          <ac:spMkLst>
            <pc:docMk/>
            <pc:sldMk cId="2198384144" sldId="276"/>
            <ac:spMk id="97" creationId="{D2A6E1D9-7A56-422D-8681-7B7CABD0CF0E}"/>
          </ac:spMkLst>
        </pc:spChg>
        <pc:spChg chg="add del mod">
          <ac:chgData name="Nomura Akari" userId="fed4e6893673dbd3" providerId="LiveId" clId="{12E62F14-E267-4192-B32F-1C16BAC095D3}" dt="2021-02-05T22:47:56.407" v="198" actId="478"/>
          <ac:spMkLst>
            <pc:docMk/>
            <pc:sldMk cId="2198384144" sldId="276"/>
            <ac:spMk id="98" creationId="{CC1D5581-4CF4-4819-962E-6483A275D375}"/>
          </ac:spMkLst>
        </pc:spChg>
        <pc:spChg chg="add del mod">
          <ac:chgData name="Nomura Akari" userId="fed4e6893673dbd3" providerId="LiveId" clId="{12E62F14-E267-4192-B32F-1C16BAC095D3}" dt="2021-02-05T22:59:14.300" v="230" actId="478"/>
          <ac:spMkLst>
            <pc:docMk/>
            <pc:sldMk cId="2198384144" sldId="276"/>
            <ac:spMk id="99" creationId="{477ED547-9D97-4360-952D-6B4BBCDC1AD0}"/>
          </ac:spMkLst>
        </pc:spChg>
        <pc:spChg chg="add mod">
          <ac:chgData name="Nomura Akari" userId="fed4e6893673dbd3" providerId="LiveId" clId="{12E62F14-E267-4192-B32F-1C16BAC095D3}" dt="2021-02-05T22:57:30.586" v="227" actId="1076"/>
          <ac:spMkLst>
            <pc:docMk/>
            <pc:sldMk cId="2198384144" sldId="276"/>
            <ac:spMk id="100" creationId="{87717E11-77D9-43B1-8CA7-142C9B696C85}"/>
          </ac:spMkLst>
        </pc:spChg>
        <pc:spChg chg="add mod">
          <ac:chgData name="Nomura Akari" userId="fed4e6893673dbd3" providerId="LiveId" clId="{12E62F14-E267-4192-B32F-1C16BAC095D3}" dt="2021-02-05T22:48:31.917" v="208" actId="20577"/>
          <ac:spMkLst>
            <pc:docMk/>
            <pc:sldMk cId="2198384144" sldId="276"/>
            <ac:spMk id="101" creationId="{4307A436-F30E-4E54-BBFF-2F2B5AC5A5F8}"/>
          </ac:spMkLst>
        </pc:spChg>
        <pc:spChg chg="add mod">
          <ac:chgData name="Nomura Akari" userId="fed4e6893673dbd3" providerId="LiveId" clId="{12E62F14-E267-4192-B32F-1C16BAC095D3}" dt="2021-02-05T22:48:35.732" v="209" actId="571"/>
          <ac:spMkLst>
            <pc:docMk/>
            <pc:sldMk cId="2198384144" sldId="276"/>
            <ac:spMk id="102" creationId="{61B6B2A8-BA06-4470-A1E8-E4C594DE08B0}"/>
          </ac:spMkLst>
        </pc:spChg>
        <pc:spChg chg="add mod">
          <ac:chgData name="Nomura Akari" userId="fed4e6893673dbd3" providerId="LiveId" clId="{12E62F14-E267-4192-B32F-1C16BAC095D3}" dt="2021-02-05T22:48:59.036" v="220" actId="20577"/>
          <ac:spMkLst>
            <pc:docMk/>
            <pc:sldMk cId="2198384144" sldId="276"/>
            <ac:spMk id="103" creationId="{7D7118C3-E9B4-40A8-A945-7C5BD14E78DE}"/>
          </ac:spMkLst>
        </pc:spChg>
        <pc:spChg chg="add mod">
          <ac:chgData name="Nomura Akari" userId="fed4e6893673dbd3" providerId="LiveId" clId="{12E62F14-E267-4192-B32F-1C16BAC095D3}" dt="2021-02-05T22:49:12.484" v="223" actId="20577"/>
          <ac:spMkLst>
            <pc:docMk/>
            <pc:sldMk cId="2198384144" sldId="276"/>
            <ac:spMk id="104" creationId="{09D7058E-2AA0-4E74-AB90-EB6FF19B2AD2}"/>
          </ac:spMkLst>
        </pc:spChg>
        <pc:spChg chg="add del mod">
          <ac:chgData name="Nomura Akari" userId="fed4e6893673dbd3" providerId="LiveId" clId="{12E62F14-E267-4192-B32F-1C16BAC095D3}" dt="2021-02-05T23:00:34.640" v="240" actId="478"/>
          <ac:spMkLst>
            <pc:docMk/>
            <pc:sldMk cId="2198384144" sldId="276"/>
            <ac:spMk id="105" creationId="{A9A5EAD8-A51A-4FB9-9501-F4B087886EF8}"/>
          </ac:spMkLst>
        </pc:spChg>
        <pc:cxnChg chg="add mod">
          <ac:chgData name="Nomura Akari" userId="fed4e6893673dbd3" providerId="LiveId" clId="{12E62F14-E267-4192-B32F-1C16BAC095D3}" dt="2021-02-05T22:42:20.233" v="147" actId="208"/>
          <ac:cxnSpMkLst>
            <pc:docMk/>
            <pc:sldMk cId="2198384144" sldId="276"/>
            <ac:cxnSpMk id="20" creationId="{1272253E-3FA0-432B-8AF2-D807C21257C2}"/>
          </ac:cxnSpMkLst>
        </pc:cxnChg>
        <pc:cxnChg chg="add del">
          <ac:chgData name="Nomura Akari" userId="fed4e6893673dbd3" providerId="LiveId" clId="{12E62F14-E267-4192-B32F-1C16BAC095D3}" dt="2021-02-04T23:38:02.634" v="24" actId="11529"/>
          <ac:cxnSpMkLst>
            <pc:docMk/>
            <pc:sldMk cId="2198384144" sldId="276"/>
            <ac:cxnSpMk id="65" creationId="{0D9C74D0-1AF6-44A2-8F62-E2D07BA44A83}"/>
          </ac:cxnSpMkLst>
        </pc:cxnChg>
      </pc:sldChg>
      <pc:sldChg chg="addSp delSp modSp add mod">
        <pc:chgData name="Nomura Akari" userId="fed4e6893673dbd3" providerId="LiveId" clId="{12E62F14-E267-4192-B32F-1C16BAC095D3}" dt="2021-02-05T22:41:19.957" v="139"/>
        <pc:sldMkLst>
          <pc:docMk/>
          <pc:sldMk cId="3895889955" sldId="277"/>
        </pc:sldMkLst>
        <pc:spChg chg="del">
          <ac:chgData name="Nomura Akari" userId="fed4e6893673dbd3" providerId="LiveId" clId="{12E62F14-E267-4192-B32F-1C16BAC095D3}" dt="2021-02-05T22:41:16.622" v="126" actId="478"/>
          <ac:spMkLst>
            <pc:docMk/>
            <pc:sldMk cId="3895889955" sldId="277"/>
            <ac:spMk id="2" creationId="{8C592A24-2220-4334-BFE6-E2E89E11C990}"/>
          </ac:spMkLst>
        </pc:spChg>
        <pc:spChg chg="add mod">
          <ac:chgData name="Nomura Akari" userId="fed4e6893673dbd3" providerId="LiveId" clId="{12E62F14-E267-4192-B32F-1C16BAC095D3}" dt="2021-02-05T22:41:19.957" v="139"/>
          <ac:spMkLst>
            <pc:docMk/>
            <pc:sldMk cId="3895889955" sldId="277"/>
            <ac:spMk id="128" creationId="{7C391431-808A-4E64-85F3-3E214F5F3312}"/>
          </ac:spMkLst>
        </pc:spChg>
      </pc:sldChg>
      <pc:sldChg chg="add">
        <pc:chgData name="Nomura Akari" userId="fed4e6893673dbd3" providerId="LiveId" clId="{12E62F14-E267-4192-B32F-1C16BAC095D3}" dt="2021-02-04T23:46:06.375" v="66"/>
        <pc:sldMkLst>
          <pc:docMk/>
          <pc:sldMk cId="3017799394" sldId="27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9468D2-2555-4D34-AB49-5965F61ECF0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F7C24DB-083C-4935-91ED-4B14B13351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F869C4B-E062-4156-9118-6409182B3784}"/>
              </a:ext>
            </a:extLst>
          </p:cNvPr>
          <p:cNvSpPr>
            <a:spLocks noGrp="1"/>
          </p:cNvSpPr>
          <p:nvPr>
            <p:ph type="dt" sz="half" idx="10"/>
          </p:nvPr>
        </p:nvSpPr>
        <p:spPr/>
        <p:txBody>
          <a:bodyPr/>
          <a:lstStyle/>
          <a:p>
            <a:fld id="{CD9460AB-7787-4D22-93A8-AFA568139733}" type="datetimeFigureOut">
              <a:rPr kumimoji="1" lang="ja-JP" altLang="en-US" smtClean="0"/>
              <a:t>2021/2/8</a:t>
            </a:fld>
            <a:endParaRPr kumimoji="1" lang="ja-JP" altLang="en-US"/>
          </a:p>
        </p:txBody>
      </p:sp>
      <p:sp>
        <p:nvSpPr>
          <p:cNvPr id="5" name="フッター プレースホルダー 4">
            <a:extLst>
              <a:ext uri="{FF2B5EF4-FFF2-40B4-BE49-F238E27FC236}">
                <a16:creationId xmlns:a16="http://schemas.microsoft.com/office/drawing/2014/main" id="{E49B05AC-D55C-4281-837A-343492E0623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4EAFF6-B838-48F0-952B-E9B301527D07}"/>
              </a:ext>
            </a:extLst>
          </p:cNvPr>
          <p:cNvSpPr>
            <a:spLocks noGrp="1"/>
          </p:cNvSpPr>
          <p:nvPr>
            <p:ph type="sldNum" sz="quarter" idx="12"/>
          </p:nvPr>
        </p:nvSpPr>
        <p:spPr/>
        <p:txBody>
          <a:bodyPr/>
          <a:lstStyle/>
          <a:p>
            <a:fld id="{2588D100-416B-4C02-B3D7-741ED156A60A}" type="slidenum">
              <a:rPr kumimoji="1" lang="ja-JP" altLang="en-US" smtClean="0"/>
              <a:t>‹#›</a:t>
            </a:fld>
            <a:endParaRPr kumimoji="1" lang="ja-JP" altLang="en-US"/>
          </a:p>
        </p:txBody>
      </p:sp>
    </p:spTree>
    <p:extLst>
      <p:ext uri="{BB962C8B-B14F-4D97-AF65-F5344CB8AC3E}">
        <p14:creationId xmlns:p14="http://schemas.microsoft.com/office/powerpoint/2010/main" val="2973641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B35ED9-BC60-432F-AFCE-E6D568CC727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F4F53F6-B850-4437-9A95-31B11E5CDC0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81EF021-5CB0-4FCA-8C83-6B8D223C1606}"/>
              </a:ext>
            </a:extLst>
          </p:cNvPr>
          <p:cNvSpPr>
            <a:spLocks noGrp="1"/>
          </p:cNvSpPr>
          <p:nvPr>
            <p:ph type="dt" sz="half" idx="10"/>
          </p:nvPr>
        </p:nvSpPr>
        <p:spPr/>
        <p:txBody>
          <a:bodyPr/>
          <a:lstStyle/>
          <a:p>
            <a:fld id="{CD9460AB-7787-4D22-93A8-AFA568139733}" type="datetimeFigureOut">
              <a:rPr kumimoji="1" lang="ja-JP" altLang="en-US" smtClean="0"/>
              <a:t>2021/2/8</a:t>
            </a:fld>
            <a:endParaRPr kumimoji="1" lang="ja-JP" altLang="en-US"/>
          </a:p>
        </p:txBody>
      </p:sp>
      <p:sp>
        <p:nvSpPr>
          <p:cNvPr id="5" name="フッター プレースホルダー 4">
            <a:extLst>
              <a:ext uri="{FF2B5EF4-FFF2-40B4-BE49-F238E27FC236}">
                <a16:creationId xmlns:a16="http://schemas.microsoft.com/office/drawing/2014/main" id="{73927D35-2613-4E5C-80FA-1324D901853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494CBD-DDAE-4601-91A6-CCB0D7334981}"/>
              </a:ext>
            </a:extLst>
          </p:cNvPr>
          <p:cNvSpPr>
            <a:spLocks noGrp="1"/>
          </p:cNvSpPr>
          <p:nvPr>
            <p:ph type="sldNum" sz="quarter" idx="12"/>
          </p:nvPr>
        </p:nvSpPr>
        <p:spPr/>
        <p:txBody>
          <a:bodyPr/>
          <a:lstStyle/>
          <a:p>
            <a:fld id="{2588D100-416B-4C02-B3D7-741ED156A60A}" type="slidenum">
              <a:rPr kumimoji="1" lang="ja-JP" altLang="en-US" smtClean="0"/>
              <a:t>‹#›</a:t>
            </a:fld>
            <a:endParaRPr kumimoji="1" lang="ja-JP" altLang="en-US"/>
          </a:p>
        </p:txBody>
      </p:sp>
    </p:spTree>
    <p:extLst>
      <p:ext uri="{BB962C8B-B14F-4D97-AF65-F5344CB8AC3E}">
        <p14:creationId xmlns:p14="http://schemas.microsoft.com/office/powerpoint/2010/main" val="3966256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42F0760-E19C-4CBE-B32F-D9FC4CC69E6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9CE3D0A-DCAE-4970-BF36-31EDC5F5807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277982-64FA-45B4-893C-B7003262A59A}"/>
              </a:ext>
            </a:extLst>
          </p:cNvPr>
          <p:cNvSpPr>
            <a:spLocks noGrp="1"/>
          </p:cNvSpPr>
          <p:nvPr>
            <p:ph type="dt" sz="half" idx="10"/>
          </p:nvPr>
        </p:nvSpPr>
        <p:spPr/>
        <p:txBody>
          <a:bodyPr/>
          <a:lstStyle/>
          <a:p>
            <a:fld id="{CD9460AB-7787-4D22-93A8-AFA568139733}" type="datetimeFigureOut">
              <a:rPr kumimoji="1" lang="ja-JP" altLang="en-US" smtClean="0"/>
              <a:t>2021/2/8</a:t>
            </a:fld>
            <a:endParaRPr kumimoji="1" lang="ja-JP" altLang="en-US"/>
          </a:p>
        </p:txBody>
      </p:sp>
      <p:sp>
        <p:nvSpPr>
          <p:cNvPr id="5" name="フッター プレースホルダー 4">
            <a:extLst>
              <a:ext uri="{FF2B5EF4-FFF2-40B4-BE49-F238E27FC236}">
                <a16:creationId xmlns:a16="http://schemas.microsoft.com/office/drawing/2014/main" id="{AB5EEC5B-4F3B-4770-AAC9-011CCD6B9C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03EB66-1D48-49CE-8EDA-2C44E8422E02}"/>
              </a:ext>
            </a:extLst>
          </p:cNvPr>
          <p:cNvSpPr>
            <a:spLocks noGrp="1"/>
          </p:cNvSpPr>
          <p:nvPr>
            <p:ph type="sldNum" sz="quarter" idx="12"/>
          </p:nvPr>
        </p:nvSpPr>
        <p:spPr/>
        <p:txBody>
          <a:bodyPr/>
          <a:lstStyle/>
          <a:p>
            <a:fld id="{2588D100-416B-4C02-B3D7-741ED156A60A}" type="slidenum">
              <a:rPr kumimoji="1" lang="ja-JP" altLang="en-US" smtClean="0"/>
              <a:t>‹#›</a:t>
            </a:fld>
            <a:endParaRPr kumimoji="1" lang="ja-JP" altLang="en-US"/>
          </a:p>
        </p:txBody>
      </p:sp>
    </p:spTree>
    <p:extLst>
      <p:ext uri="{BB962C8B-B14F-4D97-AF65-F5344CB8AC3E}">
        <p14:creationId xmlns:p14="http://schemas.microsoft.com/office/powerpoint/2010/main" val="1221283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319101-0EE4-4BD3-BE19-287CD5A60EF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BC8CF1-130C-498D-9FDB-EACD1A6C294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FFA261-92A3-47D2-84E4-44E4557CF8EE}"/>
              </a:ext>
            </a:extLst>
          </p:cNvPr>
          <p:cNvSpPr>
            <a:spLocks noGrp="1"/>
          </p:cNvSpPr>
          <p:nvPr>
            <p:ph type="dt" sz="half" idx="10"/>
          </p:nvPr>
        </p:nvSpPr>
        <p:spPr/>
        <p:txBody>
          <a:bodyPr/>
          <a:lstStyle/>
          <a:p>
            <a:fld id="{CD9460AB-7787-4D22-93A8-AFA568139733}" type="datetimeFigureOut">
              <a:rPr kumimoji="1" lang="ja-JP" altLang="en-US" smtClean="0"/>
              <a:t>2021/2/8</a:t>
            </a:fld>
            <a:endParaRPr kumimoji="1" lang="ja-JP" altLang="en-US"/>
          </a:p>
        </p:txBody>
      </p:sp>
      <p:sp>
        <p:nvSpPr>
          <p:cNvPr id="5" name="フッター プレースホルダー 4">
            <a:extLst>
              <a:ext uri="{FF2B5EF4-FFF2-40B4-BE49-F238E27FC236}">
                <a16:creationId xmlns:a16="http://schemas.microsoft.com/office/drawing/2014/main" id="{01161E8A-8985-404C-8CB6-4CF7F188BF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8508CD-14C9-4553-BEF1-8D82468C7CA2}"/>
              </a:ext>
            </a:extLst>
          </p:cNvPr>
          <p:cNvSpPr>
            <a:spLocks noGrp="1"/>
          </p:cNvSpPr>
          <p:nvPr>
            <p:ph type="sldNum" sz="quarter" idx="12"/>
          </p:nvPr>
        </p:nvSpPr>
        <p:spPr/>
        <p:txBody>
          <a:bodyPr/>
          <a:lstStyle/>
          <a:p>
            <a:fld id="{2588D100-416B-4C02-B3D7-741ED156A60A}" type="slidenum">
              <a:rPr kumimoji="1" lang="ja-JP" altLang="en-US" smtClean="0"/>
              <a:t>‹#›</a:t>
            </a:fld>
            <a:endParaRPr kumimoji="1" lang="ja-JP" altLang="en-US"/>
          </a:p>
        </p:txBody>
      </p:sp>
    </p:spTree>
    <p:extLst>
      <p:ext uri="{BB962C8B-B14F-4D97-AF65-F5344CB8AC3E}">
        <p14:creationId xmlns:p14="http://schemas.microsoft.com/office/powerpoint/2010/main" val="1554811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FB9992-0C6F-49D9-894A-7F534912B87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62FEB86-FF7D-4C51-B46A-849B0BBCAE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B5444A3-E6FC-40BF-9335-FCD8C6EE4D57}"/>
              </a:ext>
            </a:extLst>
          </p:cNvPr>
          <p:cNvSpPr>
            <a:spLocks noGrp="1"/>
          </p:cNvSpPr>
          <p:nvPr>
            <p:ph type="dt" sz="half" idx="10"/>
          </p:nvPr>
        </p:nvSpPr>
        <p:spPr/>
        <p:txBody>
          <a:bodyPr/>
          <a:lstStyle/>
          <a:p>
            <a:fld id="{CD9460AB-7787-4D22-93A8-AFA568139733}" type="datetimeFigureOut">
              <a:rPr kumimoji="1" lang="ja-JP" altLang="en-US" smtClean="0"/>
              <a:t>2021/2/8</a:t>
            </a:fld>
            <a:endParaRPr kumimoji="1" lang="ja-JP" altLang="en-US"/>
          </a:p>
        </p:txBody>
      </p:sp>
      <p:sp>
        <p:nvSpPr>
          <p:cNvPr id="5" name="フッター プレースホルダー 4">
            <a:extLst>
              <a:ext uri="{FF2B5EF4-FFF2-40B4-BE49-F238E27FC236}">
                <a16:creationId xmlns:a16="http://schemas.microsoft.com/office/drawing/2014/main" id="{F4177C29-FBA0-4229-AA1F-1A780CE7BC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453BB0-BE2F-45F5-9537-2DFDC4B3D52C}"/>
              </a:ext>
            </a:extLst>
          </p:cNvPr>
          <p:cNvSpPr>
            <a:spLocks noGrp="1"/>
          </p:cNvSpPr>
          <p:nvPr>
            <p:ph type="sldNum" sz="quarter" idx="12"/>
          </p:nvPr>
        </p:nvSpPr>
        <p:spPr/>
        <p:txBody>
          <a:bodyPr/>
          <a:lstStyle/>
          <a:p>
            <a:fld id="{2588D100-416B-4C02-B3D7-741ED156A60A}" type="slidenum">
              <a:rPr kumimoji="1" lang="ja-JP" altLang="en-US" smtClean="0"/>
              <a:t>‹#›</a:t>
            </a:fld>
            <a:endParaRPr kumimoji="1" lang="ja-JP" altLang="en-US"/>
          </a:p>
        </p:txBody>
      </p:sp>
    </p:spTree>
    <p:extLst>
      <p:ext uri="{BB962C8B-B14F-4D97-AF65-F5344CB8AC3E}">
        <p14:creationId xmlns:p14="http://schemas.microsoft.com/office/powerpoint/2010/main" val="244620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E22E0F-F5E8-4D01-BB84-E74DE1DDDE0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9C0E37A-C91A-4AD9-82F6-6A29E448523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D4BD6C4-668F-4299-893C-C274103A6FE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BCCA52D-30C9-4CCD-9A1A-27C4B6667AF7}"/>
              </a:ext>
            </a:extLst>
          </p:cNvPr>
          <p:cNvSpPr>
            <a:spLocks noGrp="1"/>
          </p:cNvSpPr>
          <p:nvPr>
            <p:ph type="dt" sz="half" idx="10"/>
          </p:nvPr>
        </p:nvSpPr>
        <p:spPr/>
        <p:txBody>
          <a:bodyPr/>
          <a:lstStyle/>
          <a:p>
            <a:fld id="{CD9460AB-7787-4D22-93A8-AFA568139733}" type="datetimeFigureOut">
              <a:rPr kumimoji="1" lang="ja-JP" altLang="en-US" smtClean="0"/>
              <a:t>2021/2/8</a:t>
            </a:fld>
            <a:endParaRPr kumimoji="1" lang="ja-JP" altLang="en-US"/>
          </a:p>
        </p:txBody>
      </p:sp>
      <p:sp>
        <p:nvSpPr>
          <p:cNvPr id="6" name="フッター プレースホルダー 5">
            <a:extLst>
              <a:ext uri="{FF2B5EF4-FFF2-40B4-BE49-F238E27FC236}">
                <a16:creationId xmlns:a16="http://schemas.microsoft.com/office/drawing/2014/main" id="{633D9E3C-4602-4FEC-967B-9C5891174C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504153-832D-4E9C-93FF-535C02F86789}"/>
              </a:ext>
            </a:extLst>
          </p:cNvPr>
          <p:cNvSpPr>
            <a:spLocks noGrp="1"/>
          </p:cNvSpPr>
          <p:nvPr>
            <p:ph type="sldNum" sz="quarter" idx="12"/>
          </p:nvPr>
        </p:nvSpPr>
        <p:spPr/>
        <p:txBody>
          <a:bodyPr/>
          <a:lstStyle/>
          <a:p>
            <a:fld id="{2588D100-416B-4C02-B3D7-741ED156A60A}" type="slidenum">
              <a:rPr kumimoji="1" lang="ja-JP" altLang="en-US" smtClean="0"/>
              <a:t>‹#›</a:t>
            </a:fld>
            <a:endParaRPr kumimoji="1" lang="ja-JP" altLang="en-US"/>
          </a:p>
        </p:txBody>
      </p:sp>
    </p:spTree>
    <p:extLst>
      <p:ext uri="{BB962C8B-B14F-4D97-AF65-F5344CB8AC3E}">
        <p14:creationId xmlns:p14="http://schemas.microsoft.com/office/powerpoint/2010/main" val="1233244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35461D-9AE6-46C8-8CB2-2CC9BB99C24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1BC1047-8DC9-42FD-929A-808657CA68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8FC0C5F-1D17-4000-90E7-FB79E88EEE1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F6A8DF1-2CA2-487B-B215-708E7075BE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9A42658-BC54-4A7C-83A9-4180C090428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44F02C1-C8E5-47B1-B0E4-F8648C74CB80}"/>
              </a:ext>
            </a:extLst>
          </p:cNvPr>
          <p:cNvSpPr>
            <a:spLocks noGrp="1"/>
          </p:cNvSpPr>
          <p:nvPr>
            <p:ph type="dt" sz="half" idx="10"/>
          </p:nvPr>
        </p:nvSpPr>
        <p:spPr/>
        <p:txBody>
          <a:bodyPr/>
          <a:lstStyle/>
          <a:p>
            <a:fld id="{CD9460AB-7787-4D22-93A8-AFA568139733}" type="datetimeFigureOut">
              <a:rPr kumimoji="1" lang="ja-JP" altLang="en-US" smtClean="0"/>
              <a:t>2021/2/8</a:t>
            </a:fld>
            <a:endParaRPr kumimoji="1" lang="ja-JP" altLang="en-US"/>
          </a:p>
        </p:txBody>
      </p:sp>
      <p:sp>
        <p:nvSpPr>
          <p:cNvPr id="8" name="フッター プレースホルダー 7">
            <a:extLst>
              <a:ext uri="{FF2B5EF4-FFF2-40B4-BE49-F238E27FC236}">
                <a16:creationId xmlns:a16="http://schemas.microsoft.com/office/drawing/2014/main" id="{848056D6-1842-4ED9-830B-91BD1BB157A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9D2A7F8-6208-48B2-B899-5EF5441C80A7}"/>
              </a:ext>
            </a:extLst>
          </p:cNvPr>
          <p:cNvSpPr>
            <a:spLocks noGrp="1"/>
          </p:cNvSpPr>
          <p:nvPr>
            <p:ph type="sldNum" sz="quarter" idx="12"/>
          </p:nvPr>
        </p:nvSpPr>
        <p:spPr/>
        <p:txBody>
          <a:bodyPr/>
          <a:lstStyle/>
          <a:p>
            <a:fld id="{2588D100-416B-4C02-B3D7-741ED156A60A}" type="slidenum">
              <a:rPr kumimoji="1" lang="ja-JP" altLang="en-US" smtClean="0"/>
              <a:t>‹#›</a:t>
            </a:fld>
            <a:endParaRPr kumimoji="1" lang="ja-JP" altLang="en-US"/>
          </a:p>
        </p:txBody>
      </p:sp>
    </p:spTree>
    <p:extLst>
      <p:ext uri="{BB962C8B-B14F-4D97-AF65-F5344CB8AC3E}">
        <p14:creationId xmlns:p14="http://schemas.microsoft.com/office/powerpoint/2010/main" val="190700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94AF11-5F15-4F1C-AF30-498BDE633EC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3655547-266E-4095-BF26-AD59BE9CD3C7}"/>
              </a:ext>
            </a:extLst>
          </p:cNvPr>
          <p:cNvSpPr>
            <a:spLocks noGrp="1"/>
          </p:cNvSpPr>
          <p:nvPr>
            <p:ph type="dt" sz="half" idx="10"/>
          </p:nvPr>
        </p:nvSpPr>
        <p:spPr/>
        <p:txBody>
          <a:bodyPr/>
          <a:lstStyle/>
          <a:p>
            <a:fld id="{CD9460AB-7787-4D22-93A8-AFA568139733}" type="datetimeFigureOut">
              <a:rPr kumimoji="1" lang="ja-JP" altLang="en-US" smtClean="0"/>
              <a:t>2021/2/8</a:t>
            </a:fld>
            <a:endParaRPr kumimoji="1" lang="ja-JP" altLang="en-US"/>
          </a:p>
        </p:txBody>
      </p:sp>
      <p:sp>
        <p:nvSpPr>
          <p:cNvPr id="4" name="フッター プレースホルダー 3">
            <a:extLst>
              <a:ext uri="{FF2B5EF4-FFF2-40B4-BE49-F238E27FC236}">
                <a16:creationId xmlns:a16="http://schemas.microsoft.com/office/drawing/2014/main" id="{60D494F5-023A-4CF7-83F5-774703A648C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DB66A6A-881F-4FAC-BA5B-D0E728E94E76}"/>
              </a:ext>
            </a:extLst>
          </p:cNvPr>
          <p:cNvSpPr>
            <a:spLocks noGrp="1"/>
          </p:cNvSpPr>
          <p:nvPr>
            <p:ph type="sldNum" sz="quarter" idx="12"/>
          </p:nvPr>
        </p:nvSpPr>
        <p:spPr/>
        <p:txBody>
          <a:bodyPr/>
          <a:lstStyle/>
          <a:p>
            <a:fld id="{2588D100-416B-4C02-B3D7-741ED156A60A}" type="slidenum">
              <a:rPr kumimoji="1" lang="ja-JP" altLang="en-US" smtClean="0"/>
              <a:t>‹#›</a:t>
            </a:fld>
            <a:endParaRPr kumimoji="1" lang="ja-JP" altLang="en-US"/>
          </a:p>
        </p:txBody>
      </p:sp>
    </p:spTree>
    <p:extLst>
      <p:ext uri="{BB962C8B-B14F-4D97-AF65-F5344CB8AC3E}">
        <p14:creationId xmlns:p14="http://schemas.microsoft.com/office/powerpoint/2010/main" val="1237621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79CFAB5-3A2F-496A-9CDC-0D4D96E3BB56}"/>
              </a:ext>
            </a:extLst>
          </p:cNvPr>
          <p:cNvSpPr>
            <a:spLocks noGrp="1"/>
          </p:cNvSpPr>
          <p:nvPr>
            <p:ph type="dt" sz="half" idx="10"/>
          </p:nvPr>
        </p:nvSpPr>
        <p:spPr/>
        <p:txBody>
          <a:bodyPr/>
          <a:lstStyle/>
          <a:p>
            <a:fld id="{CD9460AB-7787-4D22-93A8-AFA568139733}" type="datetimeFigureOut">
              <a:rPr kumimoji="1" lang="ja-JP" altLang="en-US" smtClean="0"/>
              <a:t>2021/2/8</a:t>
            </a:fld>
            <a:endParaRPr kumimoji="1" lang="ja-JP" altLang="en-US"/>
          </a:p>
        </p:txBody>
      </p:sp>
      <p:sp>
        <p:nvSpPr>
          <p:cNvPr id="3" name="フッター プレースホルダー 2">
            <a:extLst>
              <a:ext uri="{FF2B5EF4-FFF2-40B4-BE49-F238E27FC236}">
                <a16:creationId xmlns:a16="http://schemas.microsoft.com/office/drawing/2014/main" id="{E9C99936-0B1C-4349-9356-E3121E7623C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E794CAB-9EDA-4D28-8C69-184B7A64D4FB}"/>
              </a:ext>
            </a:extLst>
          </p:cNvPr>
          <p:cNvSpPr>
            <a:spLocks noGrp="1"/>
          </p:cNvSpPr>
          <p:nvPr>
            <p:ph type="sldNum" sz="quarter" idx="12"/>
          </p:nvPr>
        </p:nvSpPr>
        <p:spPr/>
        <p:txBody>
          <a:bodyPr/>
          <a:lstStyle/>
          <a:p>
            <a:fld id="{2588D100-416B-4C02-B3D7-741ED156A60A}" type="slidenum">
              <a:rPr kumimoji="1" lang="ja-JP" altLang="en-US" smtClean="0"/>
              <a:t>‹#›</a:t>
            </a:fld>
            <a:endParaRPr kumimoji="1" lang="ja-JP" altLang="en-US"/>
          </a:p>
        </p:txBody>
      </p:sp>
    </p:spTree>
    <p:extLst>
      <p:ext uri="{BB962C8B-B14F-4D97-AF65-F5344CB8AC3E}">
        <p14:creationId xmlns:p14="http://schemas.microsoft.com/office/powerpoint/2010/main" val="2367659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0ECD0C-E160-45CB-BB61-026601EFCF4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B95F217-EBA4-4725-92ED-0809FC26C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2B3FCAD-694A-4340-83E3-C26E6E2EE3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91C9C72-4E81-43A1-9144-C7C60707E231}"/>
              </a:ext>
            </a:extLst>
          </p:cNvPr>
          <p:cNvSpPr>
            <a:spLocks noGrp="1"/>
          </p:cNvSpPr>
          <p:nvPr>
            <p:ph type="dt" sz="half" idx="10"/>
          </p:nvPr>
        </p:nvSpPr>
        <p:spPr/>
        <p:txBody>
          <a:bodyPr/>
          <a:lstStyle/>
          <a:p>
            <a:fld id="{CD9460AB-7787-4D22-93A8-AFA568139733}" type="datetimeFigureOut">
              <a:rPr kumimoji="1" lang="ja-JP" altLang="en-US" smtClean="0"/>
              <a:t>2021/2/8</a:t>
            </a:fld>
            <a:endParaRPr kumimoji="1" lang="ja-JP" altLang="en-US"/>
          </a:p>
        </p:txBody>
      </p:sp>
      <p:sp>
        <p:nvSpPr>
          <p:cNvPr id="6" name="フッター プレースホルダー 5">
            <a:extLst>
              <a:ext uri="{FF2B5EF4-FFF2-40B4-BE49-F238E27FC236}">
                <a16:creationId xmlns:a16="http://schemas.microsoft.com/office/drawing/2014/main" id="{FB3DDD09-0F20-436E-A8A0-A7C4BA756F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8DF477-3878-46A0-8B15-DF3968048006}"/>
              </a:ext>
            </a:extLst>
          </p:cNvPr>
          <p:cNvSpPr>
            <a:spLocks noGrp="1"/>
          </p:cNvSpPr>
          <p:nvPr>
            <p:ph type="sldNum" sz="quarter" idx="12"/>
          </p:nvPr>
        </p:nvSpPr>
        <p:spPr/>
        <p:txBody>
          <a:bodyPr/>
          <a:lstStyle/>
          <a:p>
            <a:fld id="{2588D100-416B-4C02-B3D7-741ED156A60A}" type="slidenum">
              <a:rPr kumimoji="1" lang="ja-JP" altLang="en-US" smtClean="0"/>
              <a:t>‹#›</a:t>
            </a:fld>
            <a:endParaRPr kumimoji="1" lang="ja-JP" altLang="en-US"/>
          </a:p>
        </p:txBody>
      </p:sp>
    </p:spTree>
    <p:extLst>
      <p:ext uri="{BB962C8B-B14F-4D97-AF65-F5344CB8AC3E}">
        <p14:creationId xmlns:p14="http://schemas.microsoft.com/office/powerpoint/2010/main" val="1098320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5302B7-B978-4019-B24D-13F002FE246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13C6245-121F-4F5F-99A0-9FEB421CB6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82F0810-0D61-4813-AAF6-8B2446124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D8B9622-9F67-4A6C-8A8E-5EB43BC78F86}"/>
              </a:ext>
            </a:extLst>
          </p:cNvPr>
          <p:cNvSpPr>
            <a:spLocks noGrp="1"/>
          </p:cNvSpPr>
          <p:nvPr>
            <p:ph type="dt" sz="half" idx="10"/>
          </p:nvPr>
        </p:nvSpPr>
        <p:spPr/>
        <p:txBody>
          <a:bodyPr/>
          <a:lstStyle/>
          <a:p>
            <a:fld id="{CD9460AB-7787-4D22-93A8-AFA568139733}" type="datetimeFigureOut">
              <a:rPr kumimoji="1" lang="ja-JP" altLang="en-US" smtClean="0"/>
              <a:t>2021/2/8</a:t>
            </a:fld>
            <a:endParaRPr kumimoji="1" lang="ja-JP" altLang="en-US"/>
          </a:p>
        </p:txBody>
      </p:sp>
      <p:sp>
        <p:nvSpPr>
          <p:cNvPr id="6" name="フッター プレースホルダー 5">
            <a:extLst>
              <a:ext uri="{FF2B5EF4-FFF2-40B4-BE49-F238E27FC236}">
                <a16:creationId xmlns:a16="http://schemas.microsoft.com/office/drawing/2014/main" id="{CBA2A25F-9BC3-43B4-BC7D-A0628D647DE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0AC85B4-61FC-4400-9D17-23686D0C5BB4}"/>
              </a:ext>
            </a:extLst>
          </p:cNvPr>
          <p:cNvSpPr>
            <a:spLocks noGrp="1"/>
          </p:cNvSpPr>
          <p:nvPr>
            <p:ph type="sldNum" sz="quarter" idx="12"/>
          </p:nvPr>
        </p:nvSpPr>
        <p:spPr/>
        <p:txBody>
          <a:bodyPr/>
          <a:lstStyle/>
          <a:p>
            <a:fld id="{2588D100-416B-4C02-B3D7-741ED156A60A}" type="slidenum">
              <a:rPr kumimoji="1" lang="ja-JP" altLang="en-US" smtClean="0"/>
              <a:t>‹#›</a:t>
            </a:fld>
            <a:endParaRPr kumimoji="1" lang="ja-JP" altLang="en-US"/>
          </a:p>
        </p:txBody>
      </p:sp>
    </p:spTree>
    <p:extLst>
      <p:ext uri="{BB962C8B-B14F-4D97-AF65-F5344CB8AC3E}">
        <p14:creationId xmlns:p14="http://schemas.microsoft.com/office/powerpoint/2010/main" val="526503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ABB9666-A118-4BC0-85C2-B96FAEE76A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AF102EC-EAB6-49E2-B43D-5D989A787E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81C94A-88E5-4D2E-AF36-D6CA857C82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9460AB-7787-4D22-93A8-AFA568139733}" type="datetimeFigureOut">
              <a:rPr kumimoji="1" lang="ja-JP" altLang="en-US" smtClean="0"/>
              <a:t>2021/2/8</a:t>
            </a:fld>
            <a:endParaRPr kumimoji="1" lang="ja-JP" altLang="en-US"/>
          </a:p>
        </p:txBody>
      </p:sp>
      <p:sp>
        <p:nvSpPr>
          <p:cNvPr id="5" name="フッター プレースホルダー 4">
            <a:extLst>
              <a:ext uri="{FF2B5EF4-FFF2-40B4-BE49-F238E27FC236}">
                <a16:creationId xmlns:a16="http://schemas.microsoft.com/office/drawing/2014/main" id="{1451D942-D7EC-4160-8DBE-1DCFEEB620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6D8492-B3D1-4191-9E09-CB3E7A0EDA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88D100-416B-4C02-B3D7-741ED156A60A}" type="slidenum">
              <a:rPr kumimoji="1" lang="ja-JP" altLang="en-US" smtClean="0"/>
              <a:t>‹#›</a:t>
            </a:fld>
            <a:endParaRPr kumimoji="1" lang="ja-JP" altLang="en-US"/>
          </a:p>
        </p:txBody>
      </p:sp>
    </p:spTree>
    <p:extLst>
      <p:ext uri="{BB962C8B-B14F-4D97-AF65-F5344CB8AC3E}">
        <p14:creationId xmlns:p14="http://schemas.microsoft.com/office/powerpoint/2010/main" val="665119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CF452E4-D767-43DF-91EF-46D49DA824B3}"/>
              </a:ext>
            </a:extLst>
          </p:cNvPr>
          <p:cNvSpPr txBox="1"/>
          <p:nvPr/>
        </p:nvSpPr>
        <p:spPr>
          <a:xfrm>
            <a:off x="616227" y="424190"/>
            <a:ext cx="11138238" cy="954107"/>
          </a:xfrm>
          <a:prstGeom prst="rect">
            <a:avLst/>
          </a:prstGeom>
          <a:noFill/>
        </p:spPr>
        <p:txBody>
          <a:bodyPr wrap="square" rtlCol="0">
            <a:spAutoFit/>
          </a:bodyPr>
          <a:lstStyle/>
          <a:p>
            <a:r>
              <a:rPr kumimoji="1" lang="en-US" altLang="ja-JP" sz="2800" b="1" dirty="0"/>
              <a:t>HVAC</a:t>
            </a:r>
            <a:r>
              <a:rPr kumimoji="1" lang="ja-JP" altLang="en-US" sz="2800" b="1" dirty="0"/>
              <a:t>システムシミュレーション：</a:t>
            </a:r>
            <a:r>
              <a:rPr lang="en-US" altLang="ja-JP" sz="2800" b="1" dirty="0" err="1"/>
              <a:t>p</a:t>
            </a:r>
            <a:r>
              <a:rPr kumimoji="1" lang="en-US" altLang="ja-JP" sz="2800" b="1" dirty="0" err="1"/>
              <a:t>hyvac</a:t>
            </a:r>
            <a:endParaRPr kumimoji="1" lang="en-US" altLang="ja-JP" sz="2800" b="1" dirty="0"/>
          </a:p>
          <a:p>
            <a:r>
              <a:rPr kumimoji="1" lang="en-US" altLang="ja-JP" sz="2800" b="1" dirty="0"/>
              <a:t>Python</a:t>
            </a:r>
            <a:r>
              <a:rPr kumimoji="1" lang="ja-JP" altLang="en-US" sz="2800" b="1" dirty="0"/>
              <a:t>プログラムモジュール化</a:t>
            </a:r>
          </a:p>
        </p:txBody>
      </p:sp>
      <p:sp>
        <p:nvSpPr>
          <p:cNvPr id="4" name="テキスト ボックス 3">
            <a:extLst>
              <a:ext uri="{FF2B5EF4-FFF2-40B4-BE49-F238E27FC236}">
                <a16:creationId xmlns:a16="http://schemas.microsoft.com/office/drawing/2014/main" id="{DC234B38-030B-402D-9E92-6BB4D0AAD34D}"/>
              </a:ext>
            </a:extLst>
          </p:cNvPr>
          <p:cNvSpPr txBox="1"/>
          <p:nvPr/>
        </p:nvSpPr>
        <p:spPr>
          <a:xfrm>
            <a:off x="616227" y="1771020"/>
            <a:ext cx="11138238" cy="3970318"/>
          </a:xfrm>
          <a:prstGeom prst="rect">
            <a:avLst/>
          </a:prstGeom>
          <a:noFill/>
        </p:spPr>
        <p:txBody>
          <a:bodyPr wrap="square" rtlCol="0">
            <a:spAutoFit/>
          </a:bodyPr>
          <a:lstStyle/>
          <a:p>
            <a:pPr marL="457200" indent="-457200">
              <a:buFont typeface="Arial" panose="020B0604020202020204" pitchFamily="34" charset="0"/>
              <a:buChar char="•"/>
            </a:pPr>
            <a:r>
              <a:rPr lang="ja-JP" altLang="en-US" sz="2800" b="1" dirty="0"/>
              <a:t>システムシミュレーションをよりスムーズに作成するためのモジュール</a:t>
            </a:r>
            <a:endParaRPr lang="en-US" altLang="ja-JP" sz="2800" b="1" dirty="0"/>
          </a:p>
          <a:p>
            <a:pPr marL="914400" lvl="1" indent="-457200">
              <a:buFont typeface="Wingdings" panose="05000000000000000000" pitchFamily="2" charset="2"/>
              <a:buChar char="Ø"/>
            </a:pPr>
            <a:r>
              <a:rPr kumimoji="1" lang="ja-JP" altLang="en-US" sz="2400" b="1" dirty="0"/>
              <a:t>あらかじめ用意されたコンポーネント（ポンプ、弁、チラー、冷却塔、各種配管枝）</a:t>
            </a:r>
            <a:endParaRPr kumimoji="1" lang="en-US" altLang="ja-JP" sz="2400" b="1" dirty="0"/>
          </a:p>
          <a:p>
            <a:pPr marL="914400" lvl="1" indent="-457200">
              <a:buFont typeface="Wingdings" panose="05000000000000000000" pitchFamily="2" charset="2"/>
              <a:buChar char="Ø"/>
            </a:pPr>
            <a:r>
              <a:rPr lang="ja-JP" altLang="en-US" sz="2400" b="1" dirty="0"/>
              <a:t>デフォルト値から変更したいパラメータのみを指定する</a:t>
            </a:r>
            <a:endParaRPr lang="en-US" altLang="ja-JP" sz="2400" b="1" dirty="0"/>
          </a:p>
          <a:p>
            <a:pPr marL="914400" lvl="1" indent="-457200">
              <a:buFont typeface="Wingdings" panose="05000000000000000000" pitchFamily="2" charset="2"/>
              <a:buChar char="Ø"/>
            </a:pPr>
            <a:r>
              <a:rPr kumimoji="1" lang="ja-JP" altLang="en-US" sz="2400" b="1" dirty="0"/>
              <a:t>入出力に出てこない変数に変数名を充てる必要がなくなる</a:t>
            </a:r>
            <a:r>
              <a:rPr lang="en-US" altLang="ja-JP" sz="2400" b="1" dirty="0"/>
              <a:t>(</a:t>
            </a:r>
            <a:r>
              <a:rPr lang="ja-JP" altLang="en-US" sz="2400" b="1" dirty="0"/>
              <a:t>効果待ち時間など</a:t>
            </a:r>
            <a:r>
              <a:rPr lang="en-US" altLang="ja-JP" sz="2400" b="1" dirty="0"/>
              <a:t>)</a:t>
            </a:r>
          </a:p>
          <a:p>
            <a:pPr marL="914400" lvl="1" indent="-457200">
              <a:buFont typeface="Wingdings" panose="05000000000000000000" pitchFamily="2" charset="2"/>
              <a:buChar char="Ø"/>
            </a:pPr>
            <a:r>
              <a:rPr lang="ja-JP" altLang="en-US" sz="2400" b="1" dirty="0"/>
              <a:t>洗練されたソルバーレス流量計算</a:t>
            </a:r>
            <a:endParaRPr lang="en-US" altLang="ja-JP" sz="2400" b="1" dirty="0"/>
          </a:p>
          <a:p>
            <a:pPr marL="914400" lvl="1" indent="-457200">
              <a:buFont typeface="Wingdings" panose="05000000000000000000" pitchFamily="2" charset="2"/>
              <a:buChar char="Ø"/>
            </a:pPr>
            <a:endParaRPr lang="en-US" altLang="ja-JP" sz="2400" b="1" dirty="0"/>
          </a:p>
          <a:p>
            <a:pPr marL="914400" lvl="1" indent="-457200">
              <a:buFont typeface="Arial" panose="020B0604020202020204" pitchFamily="34" charset="0"/>
              <a:buChar char="•"/>
            </a:pPr>
            <a:endParaRPr kumimoji="1" lang="ja-JP" altLang="en-US" sz="2800" b="1" dirty="0"/>
          </a:p>
        </p:txBody>
      </p:sp>
    </p:spTree>
    <p:extLst>
      <p:ext uri="{BB962C8B-B14F-4D97-AF65-F5344CB8AC3E}">
        <p14:creationId xmlns:p14="http://schemas.microsoft.com/office/powerpoint/2010/main" val="1888706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B748501-9B80-4C5B-9269-54F1188B2B27}"/>
              </a:ext>
            </a:extLst>
          </p:cNvPr>
          <p:cNvSpPr txBox="1"/>
          <p:nvPr/>
        </p:nvSpPr>
        <p:spPr>
          <a:xfrm>
            <a:off x="616227" y="424190"/>
            <a:ext cx="10646133" cy="2000548"/>
          </a:xfrm>
          <a:prstGeom prst="rect">
            <a:avLst/>
          </a:prstGeom>
          <a:noFill/>
        </p:spPr>
        <p:txBody>
          <a:bodyPr wrap="square" rtlCol="0">
            <a:spAutoFit/>
          </a:bodyPr>
          <a:lstStyle/>
          <a:p>
            <a:r>
              <a:rPr lang="en-US" altLang="ja-JP" sz="2800" b="1" dirty="0"/>
              <a:t>2.3 </a:t>
            </a:r>
            <a:r>
              <a:rPr lang="ja-JP" altLang="en-US" sz="2800" b="1" dirty="0"/>
              <a:t>制御定義</a:t>
            </a:r>
            <a:endParaRPr lang="en-US" altLang="ja-JP" sz="2800" b="1" dirty="0"/>
          </a:p>
          <a:p>
            <a:pPr marL="342900" indent="-342900">
              <a:buFont typeface="Wingdings" panose="05000000000000000000" pitchFamily="2" charset="2"/>
              <a:buChar char="ü"/>
            </a:pPr>
            <a:r>
              <a:rPr lang="en-US" altLang="ja-JP" sz="2400" b="1" dirty="0"/>
              <a:t>PI</a:t>
            </a:r>
            <a:r>
              <a:rPr lang="ja-JP" altLang="en-US" sz="2400" b="1" dirty="0"/>
              <a:t>制御や台数制御を定義する。</a:t>
            </a:r>
            <a:r>
              <a:rPr lang="en-US" altLang="ja-JP" sz="2400" b="1" dirty="0"/>
              <a:t>PI</a:t>
            </a:r>
            <a:r>
              <a:rPr lang="ja-JP" altLang="en-US" sz="2400" b="1" dirty="0"/>
              <a:t>パラメータや制御上下限値はここで設定する</a:t>
            </a:r>
            <a:endParaRPr lang="en-US" altLang="ja-JP" sz="2400" b="1" dirty="0"/>
          </a:p>
          <a:p>
            <a:pPr marL="342900" indent="-342900">
              <a:buFont typeface="Wingdings" panose="05000000000000000000" pitchFamily="2" charset="2"/>
              <a:buChar char="ü"/>
            </a:pPr>
            <a:r>
              <a:rPr lang="ja-JP" altLang="en-US" sz="2400" b="1" dirty="0"/>
              <a:t>空調システムは一般化しづらい細かな制御も含まれるため、それは次で定義する</a:t>
            </a:r>
            <a:endParaRPr lang="en-US" altLang="ja-JP" sz="2400" b="1" dirty="0"/>
          </a:p>
        </p:txBody>
      </p:sp>
      <p:pic>
        <p:nvPicPr>
          <p:cNvPr id="7" name="図 6">
            <a:extLst>
              <a:ext uri="{FF2B5EF4-FFF2-40B4-BE49-F238E27FC236}">
                <a16:creationId xmlns:a16="http://schemas.microsoft.com/office/drawing/2014/main" id="{B044E240-FFD5-4F54-A7E8-C8822EE6FFA3}"/>
              </a:ext>
            </a:extLst>
          </p:cNvPr>
          <p:cNvPicPr>
            <a:picLocks noChangeAspect="1"/>
          </p:cNvPicPr>
          <p:nvPr/>
        </p:nvPicPr>
        <p:blipFill>
          <a:blip r:embed="rId2"/>
          <a:stretch>
            <a:fillRect/>
          </a:stretch>
        </p:blipFill>
        <p:spPr>
          <a:xfrm>
            <a:off x="1108278" y="2791240"/>
            <a:ext cx="9975444" cy="2423370"/>
          </a:xfrm>
          <a:prstGeom prst="rect">
            <a:avLst/>
          </a:prstGeom>
        </p:spPr>
      </p:pic>
    </p:spTree>
    <p:extLst>
      <p:ext uri="{BB962C8B-B14F-4D97-AF65-F5344CB8AC3E}">
        <p14:creationId xmlns:p14="http://schemas.microsoft.com/office/powerpoint/2010/main" val="3415052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B748501-9B80-4C5B-9269-54F1188B2B27}"/>
              </a:ext>
            </a:extLst>
          </p:cNvPr>
          <p:cNvSpPr txBox="1"/>
          <p:nvPr/>
        </p:nvSpPr>
        <p:spPr>
          <a:xfrm>
            <a:off x="616227" y="424190"/>
            <a:ext cx="10646133" cy="2369880"/>
          </a:xfrm>
          <a:prstGeom prst="rect">
            <a:avLst/>
          </a:prstGeom>
          <a:noFill/>
        </p:spPr>
        <p:txBody>
          <a:bodyPr wrap="square" rtlCol="0">
            <a:spAutoFit/>
          </a:bodyPr>
          <a:lstStyle/>
          <a:p>
            <a:r>
              <a:rPr lang="en-US" altLang="ja-JP" sz="2800" b="1" dirty="0"/>
              <a:t>2.4 </a:t>
            </a:r>
            <a:r>
              <a:rPr lang="ja-JP" altLang="en-US" sz="2800" b="1" dirty="0"/>
              <a:t>モジュール外制御定義</a:t>
            </a:r>
            <a:endParaRPr lang="en-US" altLang="ja-JP" sz="2800" b="1" dirty="0"/>
          </a:p>
          <a:p>
            <a:pPr marL="342900" indent="-342900">
              <a:buFont typeface="Wingdings" panose="05000000000000000000" pitchFamily="2" charset="2"/>
              <a:buChar char="ü"/>
            </a:pPr>
            <a:r>
              <a:rPr lang="ja-JP" altLang="en-US" sz="2400" b="1" dirty="0"/>
              <a:t>冷却水温度設定値の演算といった、設定値演算は一般化が難しいため</a:t>
            </a:r>
            <a:r>
              <a:rPr lang="en-US" altLang="ja-JP" sz="2400" b="1" dirty="0" err="1"/>
              <a:t>phyvac</a:t>
            </a:r>
            <a:r>
              <a:rPr lang="ja-JP" altLang="en-US" sz="2400" b="1" dirty="0"/>
              <a:t>には含まれていない。そのためここで個別に定義する必要がある</a:t>
            </a:r>
            <a:endParaRPr lang="en-US" altLang="ja-JP" sz="2400" b="1" dirty="0"/>
          </a:p>
          <a:p>
            <a:pPr marL="342900" indent="-342900">
              <a:buFont typeface="Wingdings" panose="05000000000000000000" pitchFamily="2" charset="2"/>
              <a:buChar char="ü"/>
            </a:pPr>
            <a:r>
              <a:rPr lang="ja-JP" altLang="en-US" sz="2400" b="1" dirty="0"/>
              <a:t>基本的には制御仕様書に基づき、</a:t>
            </a:r>
            <a:r>
              <a:rPr lang="en-US" altLang="ja-JP" sz="2400" b="1" dirty="0"/>
              <a:t>if</a:t>
            </a:r>
            <a:r>
              <a:rPr lang="ja-JP" altLang="en-US" sz="2400" b="1" dirty="0"/>
              <a:t>文や四則演算で事足りる</a:t>
            </a:r>
            <a:endParaRPr lang="en-US" altLang="ja-JP" sz="2400" b="1" dirty="0"/>
          </a:p>
          <a:p>
            <a:pPr marL="342900" indent="-342900">
              <a:buFont typeface="Wingdings" panose="05000000000000000000" pitchFamily="2" charset="2"/>
              <a:buChar char="ü"/>
            </a:pPr>
            <a:r>
              <a:rPr lang="ja-JP" altLang="en-US" sz="2400" b="1" dirty="0"/>
              <a:t>先進的な制御（</a:t>
            </a:r>
            <a:r>
              <a:rPr lang="en-US" altLang="ja-JP" sz="2400" b="1" dirty="0"/>
              <a:t>MPC</a:t>
            </a:r>
            <a:r>
              <a:rPr lang="ja-JP" altLang="en-US" sz="2400" b="1" dirty="0"/>
              <a:t>など）</a:t>
            </a:r>
            <a:br>
              <a:rPr lang="en-US" altLang="ja-JP" sz="2400" b="1" dirty="0"/>
            </a:br>
            <a:r>
              <a:rPr lang="ja-JP" altLang="en-US" sz="2400" b="1" dirty="0"/>
              <a:t>を導入する際はここで定義する</a:t>
            </a:r>
            <a:endParaRPr lang="en-US" altLang="ja-JP" sz="2400" b="1" dirty="0"/>
          </a:p>
        </p:txBody>
      </p:sp>
      <p:pic>
        <p:nvPicPr>
          <p:cNvPr id="5" name="図 4">
            <a:extLst>
              <a:ext uri="{FF2B5EF4-FFF2-40B4-BE49-F238E27FC236}">
                <a16:creationId xmlns:a16="http://schemas.microsoft.com/office/drawing/2014/main" id="{112976D5-687B-442D-AD50-44B31EEA4A33}"/>
              </a:ext>
            </a:extLst>
          </p:cNvPr>
          <p:cNvPicPr>
            <a:picLocks noChangeAspect="1"/>
          </p:cNvPicPr>
          <p:nvPr/>
        </p:nvPicPr>
        <p:blipFill>
          <a:blip r:embed="rId2"/>
          <a:stretch>
            <a:fillRect/>
          </a:stretch>
        </p:blipFill>
        <p:spPr>
          <a:xfrm>
            <a:off x="5466173" y="2068560"/>
            <a:ext cx="6109600" cy="4621800"/>
          </a:xfrm>
          <a:prstGeom prst="rect">
            <a:avLst/>
          </a:prstGeom>
        </p:spPr>
      </p:pic>
    </p:spTree>
    <p:extLst>
      <p:ext uri="{BB962C8B-B14F-4D97-AF65-F5344CB8AC3E}">
        <p14:creationId xmlns:p14="http://schemas.microsoft.com/office/powerpoint/2010/main" val="424543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B748501-9B80-4C5B-9269-54F1188B2B27}"/>
              </a:ext>
            </a:extLst>
          </p:cNvPr>
          <p:cNvSpPr txBox="1"/>
          <p:nvPr/>
        </p:nvSpPr>
        <p:spPr>
          <a:xfrm>
            <a:off x="616227" y="424190"/>
            <a:ext cx="10646133" cy="1261884"/>
          </a:xfrm>
          <a:prstGeom prst="rect">
            <a:avLst/>
          </a:prstGeom>
          <a:noFill/>
        </p:spPr>
        <p:txBody>
          <a:bodyPr wrap="square" rtlCol="0">
            <a:spAutoFit/>
          </a:bodyPr>
          <a:lstStyle/>
          <a:p>
            <a:r>
              <a:rPr lang="en-US" altLang="ja-JP" sz="2800" b="1" dirty="0"/>
              <a:t>3.1 </a:t>
            </a:r>
            <a:r>
              <a:rPr lang="ja-JP" altLang="en-US" sz="2800" b="1" dirty="0"/>
              <a:t>境界条件の取得</a:t>
            </a:r>
            <a:endParaRPr lang="en-US" altLang="ja-JP" sz="2800" b="1" dirty="0"/>
          </a:p>
          <a:p>
            <a:pPr marL="342900" indent="-342900">
              <a:buFont typeface="Wingdings" panose="05000000000000000000" pitchFamily="2" charset="2"/>
              <a:buChar char="ü"/>
            </a:pPr>
            <a:r>
              <a:rPr lang="ja-JP" altLang="en-US" sz="2400" b="1" dirty="0"/>
              <a:t>負荷流量、熱負荷、供給温度設定値、外気温湿度といったシステムの外部から入力される値を取得する</a:t>
            </a:r>
            <a:endParaRPr lang="en-US" altLang="ja-JP" sz="2400" b="1" dirty="0"/>
          </a:p>
        </p:txBody>
      </p:sp>
      <p:pic>
        <p:nvPicPr>
          <p:cNvPr id="9" name="図 8">
            <a:extLst>
              <a:ext uri="{FF2B5EF4-FFF2-40B4-BE49-F238E27FC236}">
                <a16:creationId xmlns:a16="http://schemas.microsoft.com/office/drawing/2014/main" id="{DB18A1F4-C62F-4821-93D9-B0141AC2E69F}"/>
              </a:ext>
            </a:extLst>
          </p:cNvPr>
          <p:cNvPicPr>
            <a:picLocks noChangeAspect="1"/>
          </p:cNvPicPr>
          <p:nvPr/>
        </p:nvPicPr>
        <p:blipFill>
          <a:blip r:embed="rId2"/>
          <a:stretch>
            <a:fillRect/>
          </a:stretch>
        </p:blipFill>
        <p:spPr>
          <a:xfrm>
            <a:off x="616226" y="2331625"/>
            <a:ext cx="10889981" cy="2662406"/>
          </a:xfrm>
          <a:prstGeom prst="rect">
            <a:avLst/>
          </a:prstGeom>
        </p:spPr>
      </p:pic>
    </p:spTree>
    <p:extLst>
      <p:ext uri="{BB962C8B-B14F-4D97-AF65-F5344CB8AC3E}">
        <p14:creationId xmlns:p14="http://schemas.microsoft.com/office/powerpoint/2010/main" val="3127813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B748501-9B80-4C5B-9269-54F1188B2B27}"/>
              </a:ext>
            </a:extLst>
          </p:cNvPr>
          <p:cNvSpPr txBox="1"/>
          <p:nvPr/>
        </p:nvSpPr>
        <p:spPr>
          <a:xfrm>
            <a:off x="616227" y="424190"/>
            <a:ext cx="10646133" cy="1261884"/>
          </a:xfrm>
          <a:prstGeom prst="rect">
            <a:avLst/>
          </a:prstGeom>
          <a:noFill/>
        </p:spPr>
        <p:txBody>
          <a:bodyPr wrap="square" rtlCol="0">
            <a:spAutoFit/>
          </a:bodyPr>
          <a:lstStyle/>
          <a:p>
            <a:r>
              <a:rPr lang="en-US" altLang="ja-JP" sz="2800" b="1" dirty="0"/>
              <a:t>3.2 </a:t>
            </a:r>
            <a:r>
              <a:rPr lang="ja-JP" altLang="en-US" sz="2800" b="1" dirty="0"/>
              <a:t>設定値演算　</a:t>
            </a:r>
            <a:r>
              <a:rPr lang="en-US" altLang="ja-JP" sz="2800" b="1" dirty="0"/>
              <a:t>3.3 </a:t>
            </a:r>
            <a:r>
              <a:rPr lang="ja-JP" altLang="en-US" sz="2800" b="1" dirty="0"/>
              <a:t>台数制御</a:t>
            </a:r>
            <a:endParaRPr lang="en-US" altLang="ja-JP" sz="2800" b="1" dirty="0"/>
          </a:p>
          <a:p>
            <a:pPr marL="342900" indent="-342900">
              <a:buFont typeface="Wingdings" panose="05000000000000000000" pitchFamily="2" charset="2"/>
              <a:buChar char="ü"/>
            </a:pPr>
            <a:r>
              <a:rPr lang="en-US" altLang="ja-JP" sz="2400" b="1" dirty="0"/>
              <a:t>2.3</a:t>
            </a:r>
            <a:r>
              <a:rPr lang="ja-JP" altLang="en-US" sz="2400" b="1" dirty="0"/>
              <a:t>、</a:t>
            </a:r>
            <a:r>
              <a:rPr lang="en-US" altLang="ja-JP" sz="2400" b="1" dirty="0"/>
              <a:t>2.4</a:t>
            </a:r>
            <a:r>
              <a:rPr lang="ja-JP" altLang="en-US" sz="2400" b="1" dirty="0"/>
              <a:t>で定義した演算式や制御インスタンスを用い、制御関数を実行する</a:t>
            </a:r>
            <a:endParaRPr lang="en-US" altLang="ja-JP" sz="2400" b="1" dirty="0"/>
          </a:p>
        </p:txBody>
      </p:sp>
      <p:pic>
        <p:nvPicPr>
          <p:cNvPr id="5" name="図 4">
            <a:extLst>
              <a:ext uri="{FF2B5EF4-FFF2-40B4-BE49-F238E27FC236}">
                <a16:creationId xmlns:a16="http://schemas.microsoft.com/office/drawing/2014/main" id="{0B1CD68E-D7B0-4338-B252-3A98C2F822C9}"/>
              </a:ext>
            </a:extLst>
          </p:cNvPr>
          <p:cNvPicPr>
            <a:picLocks noChangeAspect="1"/>
          </p:cNvPicPr>
          <p:nvPr/>
        </p:nvPicPr>
        <p:blipFill>
          <a:blip r:embed="rId2"/>
          <a:stretch>
            <a:fillRect/>
          </a:stretch>
        </p:blipFill>
        <p:spPr>
          <a:xfrm>
            <a:off x="616227" y="2137298"/>
            <a:ext cx="11177188" cy="3023996"/>
          </a:xfrm>
          <a:prstGeom prst="rect">
            <a:avLst/>
          </a:prstGeom>
        </p:spPr>
      </p:pic>
    </p:spTree>
    <p:extLst>
      <p:ext uri="{BB962C8B-B14F-4D97-AF65-F5344CB8AC3E}">
        <p14:creationId xmlns:p14="http://schemas.microsoft.com/office/powerpoint/2010/main" val="2331281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B748501-9B80-4C5B-9269-54F1188B2B27}"/>
              </a:ext>
            </a:extLst>
          </p:cNvPr>
          <p:cNvSpPr txBox="1"/>
          <p:nvPr/>
        </p:nvSpPr>
        <p:spPr>
          <a:xfrm>
            <a:off x="616227" y="424190"/>
            <a:ext cx="10646133" cy="1261884"/>
          </a:xfrm>
          <a:prstGeom prst="rect">
            <a:avLst/>
          </a:prstGeom>
          <a:noFill/>
        </p:spPr>
        <p:txBody>
          <a:bodyPr wrap="square" rtlCol="0">
            <a:spAutoFit/>
          </a:bodyPr>
          <a:lstStyle/>
          <a:p>
            <a:r>
              <a:rPr lang="en-US" altLang="ja-JP" sz="2800" b="1" dirty="0"/>
              <a:t>3.2 </a:t>
            </a:r>
            <a:r>
              <a:rPr lang="ja-JP" altLang="en-US" sz="2800" b="1" dirty="0"/>
              <a:t>設定値演算　</a:t>
            </a:r>
            <a:r>
              <a:rPr lang="en-US" altLang="ja-JP" sz="2800" b="1" dirty="0"/>
              <a:t>3.3 </a:t>
            </a:r>
            <a:r>
              <a:rPr lang="ja-JP" altLang="en-US" sz="2800" b="1" dirty="0"/>
              <a:t>台数制御</a:t>
            </a:r>
            <a:endParaRPr lang="en-US" altLang="ja-JP" sz="2800" b="1" dirty="0"/>
          </a:p>
          <a:p>
            <a:pPr marL="342900" indent="-342900">
              <a:buFont typeface="Wingdings" panose="05000000000000000000" pitchFamily="2" charset="2"/>
              <a:buChar char="ü"/>
            </a:pPr>
            <a:r>
              <a:rPr lang="en-US" altLang="ja-JP" sz="2400" b="1" dirty="0"/>
              <a:t>2.3</a:t>
            </a:r>
            <a:r>
              <a:rPr lang="ja-JP" altLang="en-US" sz="2400" b="1" dirty="0"/>
              <a:t>、</a:t>
            </a:r>
            <a:r>
              <a:rPr lang="en-US" altLang="ja-JP" sz="2400" b="1" dirty="0"/>
              <a:t>2.4</a:t>
            </a:r>
            <a:r>
              <a:rPr lang="ja-JP" altLang="en-US" sz="2400" b="1" dirty="0"/>
              <a:t>で定義した演算式や制御インスタンスを用い、制御関数を実行する</a:t>
            </a:r>
            <a:endParaRPr lang="en-US" altLang="ja-JP" sz="2400" b="1" dirty="0"/>
          </a:p>
        </p:txBody>
      </p:sp>
      <p:pic>
        <p:nvPicPr>
          <p:cNvPr id="5" name="図 4">
            <a:extLst>
              <a:ext uri="{FF2B5EF4-FFF2-40B4-BE49-F238E27FC236}">
                <a16:creationId xmlns:a16="http://schemas.microsoft.com/office/drawing/2014/main" id="{0B1CD68E-D7B0-4338-B252-3A98C2F822C9}"/>
              </a:ext>
            </a:extLst>
          </p:cNvPr>
          <p:cNvPicPr>
            <a:picLocks noChangeAspect="1"/>
          </p:cNvPicPr>
          <p:nvPr/>
        </p:nvPicPr>
        <p:blipFill>
          <a:blip r:embed="rId2"/>
          <a:stretch>
            <a:fillRect/>
          </a:stretch>
        </p:blipFill>
        <p:spPr>
          <a:xfrm>
            <a:off x="616227" y="2137298"/>
            <a:ext cx="11252242" cy="3044302"/>
          </a:xfrm>
          <a:prstGeom prst="rect">
            <a:avLst/>
          </a:prstGeom>
        </p:spPr>
      </p:pic>
    </p:spTree>
    <p:extLst>
      <p:ext uri="{BB962C8B-B14F-4D97-AF65-F5344CB8AC3E}">
        <p14:creationId xmlns:p14="http://schemas.microsoft.com/office/powerpoint/2010/main" val="3820650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B748501-9B80-4C5B-9269-54F1188B2B27}"/>
              </a:ext>
            </a:extLst>
          </p:cNvPr>
          <p:cNvSpPr txBox="1"/>
          <p:nvPr/>
        </p:nvSpPr>
        <p:spPr>
          <a:xfrm>
            <a:off x="616227" y="424190"/>
            <a:ext cx="3590013" cy="2369880"/>
          </a:xfrm>
          <a:prstGeom prst="rect">
            <a:avLst/>
          </a:prstGeom>
          <a:noFill/>
        </p:spPr>
        <p:txBody>
          <a:bodyPr wrap="square" rtlCol="0">
            <a:spAutoFit/>
          </a:bodyPr>
          <a:lstStyle/>
          <a:p>
            <a:r>
              <a:rPr lang="en-US" altLang="ja-JP" sz="2800" b="1" dirty="0"/>
              <a:t>3.4 PI</a:t>
            </a:r>
            <a:r>
              <a:rPr lang="ja-JP" altLang="en-US" sz="2800" b="1" dirty="0"/>
              <a:t>制御</a:t>
            </a:r>
            <a:endParaRPr lang="en-US" altLang="ja-JP" sz="2800" b="1" dirty="0"/>
          </a:p>
          <a:p>
            <a:pPr marL="342900" indent="-342900">
              <a:buFont typeface="Wingdings" panose="05000000000000000000" pitchFamily="2" charset="2"/>
              <a:buChar char="ü"/>
            </a:pPr>
            <a:r>
              <a:rPr lang="ja-JP" altLang="en-US" sz="2400" b="1" dirty="0"/>
              <a:t>各ポンプ、弁、冷却塔ファンを</a:t>
            </a:r>
            <a:r>
              <a:rPr lang="en-US" altLang="ja-JP" sz="2400" b="1" dirty="0"/>
              <a:t>PI</a:t>
            </a:r>
            <a:r>
              <a:rPr lang="ja-JP" altLang="en-US" sz="2400" b="1" dirty="0"/>
              <a:t>制御する。冷凍機の運転台数でここでは場合分けしている。</a:t>
            </a:r>
            <a:endParaRPr lang="en-US" altLang="ja-JP" sz="2400" b="1" dirty="0"/>
          </a:p>
        </p:txBody>
      </p:sp>
      <p:pic>
        <p:nvPicPr>
          <p:cNvPr id="3" name="図 2">
            <a:extLst>
              <a:ext uri="{FF2B5EF4-FFF2-40B4-BE49-F238E27FC236}">
                <a16:creationId xmlns:a16="http://schemas.microsoft.com/office/drawing/2014/main" id="{1168FC60-90CF-4F51-883F-CFF3F587CCA0}"/>
              </a:ext>
            </a:extLst>
          </p:cNvPr>
          <p:cNvPicPr>
            <a:picLocks noChangeAspect="1"/>
          </p:cNvPicPr>
          <p:nvPr/>
        </p:nvPicPr>
        <p:blipFill>
          <a:blip r:embed="rId2"/>
          <a:stretch>
            <a:fillRect/>
          </a:stretch>
        </p:blipFill>
        <p:spPr>
          <a:xfrm>
            <a:off x="4456788" y="365494"/>
            <a:ext cx="7498730" cy="6127011"/>
          </a:xfrm>
          <a:prstGeom prst="rect">
            <a:avLst/>
          </a:prstGeom>
        </p:spPr>
      </p:pic>
    </p:spTree>
    <p:extLst>
      <p:ext uri="{BB962C8B-B14F-4D97-AF65-F5344CB8AC3E}">
        <p14:creationId xmlns:p14="http://schemas.microsoft.com/office/powerpoint/2010/main" val="41151688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B748501-9B80-4C5B-9269-54F1188B2B27}"/>
              </a:ext>
            </a:extLst>
          </p:cNvPr>
          <p:cNvSpPr txBox="1"/>
          <p:nvPr/>
        </p:nvSpPr>
        <p:spPr>
          <a:xfrm>
            <a:off x="616227" y="424190"/>
            <a:ext cx="10646133" cy="2000548"/>
          </a:xfrm>
          <a:prstGeom prst="rect">
            <a:avLst/>
          </a:prstGeom>
          <a:noFill/>
        </p:spPr>
        <p:txBody>
          <a:bodyPr wrap="square" rtlCol="0">
            <a:spAutoFit/>
          </a:bodyPr>
          <a:lstStyle/>
          <a:p>
            <a:r>
              <a:rPr lang="en-US" altLang="ja-JP" sz="2800" b="1" dirty="0"/>
              <a:t>3.5 </a:t>
            </a:r>
            <a:r>
              <a:rPr lang="ja-JP" altLang="en-US" sz="2800" b="1" dirty="0"/>
              <a:t>流量計算</a:t>
            </a:r>
            <a:endParaRPr lang="en-US" altLang="ja-JP" sz="2800" b="1" dirty="0"/>
          </a:p>
          <a:p>
            <a:pPr marL="342900" indent="-342900">
              <a:buFont typeface="Wingdings" panose="05000000000000000000" pitchFamily="2" charset="2"/>
              <a:buChar char="ü"/>
            </a:pPr>
            <a:r>
              <a:rPr lang="ja-JP" altLang="en-US" sz="2400" b="1" dirty="0"/>
              <a:t>二分法により流量バランス計算を行う。配管枝が単純な並列構造になっている限り、そこまで複雑な記述にはならない。並列の枝の内部がさらに並列になっている場合などは</a:t>
            </a:r>
            <a:r>
              <a:rPr lang="en-US" altLang="ja-JP" sz="2400" b="1" dirty="0"/>
              <a:t>while</a:t>
            </a:r>
            <a:r>
              <a:rPr lang="ja-JP" altLang="en-US" sz="2400" b="1" dirty="0"/>
              <a:t>文が</a:t>
            </a:r>
            <a:r>
              <a:rPr lang="en-US" altLang="ja-JP" sz="2400" b="1" dirty="0"/>
              <a:t>2</a:t>
            </a:r>
            <a:r>
              <a:rPr lang="ja-JP" altLang="en-US" sz="2400" b="1" dirty="0"/>
              <a:t>重になりコーディングの負担が増加する。デバッグ時は</a:t>
            </a:r>
            <a:r>
              <a:rPr lang="en-US" altLang="ja-JP" sz="2400" b="1" dirty="0" err="1"/>
              <a:t>cnt</a:t>
            </a:r>
            <a:r>
              <a:rPr lang="ja-JP" altLang="en-US" sz="2400" b="1" dirty="0"/>
              <a:t>の値が</a:t>
            </a:r>
            <a:r>
              <a:rPr lang="en-US" altLang="ja-JP" sz="2400" b="1" dirty="0"/>
              <a:t>30</a:t>
            </a:r>
            <a:r>
              <a:rPr lang="ja-JP" altLang="en-US" sz="2400" b="1" dirty="0"/>
              <a:t>以下であることを確認する。</a:t>
            </a:r>
            <a:endParaRPr lang="en-US" altLang="ja-JP" sz="2400" b="1" dirty="0"/>
          </a:p>
        </p:txBody>
      </p:sp>
      <p:pic>
        <p:nvPicPr>
          <p:cNvPr id="3" name="図 2">
            <a:extLst>
              <a:ext uri="{FF2B5EF4-FFF2-40B4-BE49-F238E27FC236}">
                <a16:creationId xmlns:a16="http://schemas.microsoft.com/office/drawing/2014/main" id="{13D1A384-BD7B-40CE-A1DE-4A4C299A0E7E}"/>
              </a:ext>
            </a:extLst>
          </p:cNvPr>
          <p:cNvPicPr>
            <a:picLocks noChangeAspect="1"/>
          </p:cNvPicPr>
          <p:nvPr/>
        </p:nvPicPr>
        <p:blipFill>
          <a:blip r:embed="rId2"/>
          <a:stretch>
            <a:fillRect/>
          </a:stretch>
        </p:blipFill>
        <p:spPr>
          <a:xfrm>
            <a:off x="0" y="2963324"/>
            <a:ext cx="6547757" cy="3682404"/>
          </a:xfrm>
          <a:prstGeom prst="rect">
            <a:avLst/>
          </a:prstGeom>
        </p:spPr>
      </p:pic>
      <p:pic>
        <p:nvPicPr>
          <p:cNvPr id="7" name="図 6">
            <a:extLst>
              <a:ext uri="{FF2B5EF4-FFF2-40B4-BE49-F238E27FC236}">
                <a16:creationId xmlns:a16="http://schemas.microsoft.com/office/drawing/2014/main" id="{D6272CD1-5B4C-41EB-8771-FE7B45D259FD}"/>
              </a:ext>
            </a:extLst>
          </p:cNvPr>
          <p:cNvPicPr>
            <a:picLocks noChangeAspect="1"/>
          </p:cNvPicPr>
          <p:nvPr/>
        </p:nvPicPr>
        <p:blipFill>
          <a:blip r:embed="rId3"/>
          <a:stretch>
            <a:fillRect/>
          </a:stretch>
        </p:blipFill>
        <p:spPr>
          <a:xfrm>
            <a:off x="6569099" y="2963324"/>
            <a:ext cx="5622901" cy="3103660"/>
          </a:xfrm>
          <a:prstGeom prst="rect">
            <a:avLst/>
          </a:prstGeom>
        </p:spPr>
      </p:pic>
    </p:spTree>
    <p:extLst>
      <p:ext uri="{BB962C8B-B14F-4D97-AF65-F5344CB8AC3E}">
        <p14:creationId xmlns:p14="http://schemas.microsoft.com/office/powerpoint/2010/main" val="2863359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B748501-9B80-4C5B-9269-54F1188B2B27}"/>
              </a:ext>
            </a:extLst>
          </p:cNvPr>
          <p:cNvSpPr txBox="1"/>
          <p:nvPr/>
        </p:nvSpPr>
        <p:spPr>
          <a:xfrm>
            <a:off x="616227" y="424190"/>
            <a:ext cx="11331933" cy="1261884"/>
          </a:xfrm>
          <a:prstGeom prst="rect">
            <a:avLst/>
          </a:prstGeom>
          <a:noFill/>
        </p:spPr>
        <p:txBody>
          <a:bodyPr wrap="square" rtlCol="0">
            <a:spAutoFit/>
          </a:bodyPr>
          <a:lstStyle/>
          <a:p>
            <a:r>
              <a:rPr lang="en-US" altLang="ja-JP" sz="2800" b="1" dirty="0"/>
              <a:t>3.6 </a:t>
            </a:r>
            <a:r>
              <a:rPr lang="ja-JP" altLang="en-US" sz="2800" b="1" dirty="0"/>
              <a:t>機器状態計算</a:t>
            </a:r>
            <a:endParaRPr lang="en-US" altLang="ja-JP" sz="2800" b="1" dirty="0"/>
          </a:p>
          <a:p>
            <a:pPr marL="342900" indent="-342900">
              <a:buFont typeface="Wingdings" panose="05000000000000000000" pitchFamily="2" charset="2"/>
              <a:buChar char="ü"/>
            </a:pPr>
            <a:r>
              <a:rPr lang="ja-JP" altLang="en-US" sz="2400" b="1" dirty="0"/>
              <a:t>水の流れを想定し、各機器入口温度を定式化する必要がある。</a:t>
            </a:r>
            <a:endParaRPr lang="en-US" altLang="ja-JP" sz="2400" b="1" dirty="0"/>
          </a:p>
          <a:p>
            <a:pPr marL="342900" indent="-342900">
              <a:buFont typeface="Wingdings" panose="05000000000000000000" pitchFamily="2" charset="2"/>
              <a:buChar char="ü"/>
            </a:pPr>
            <a:r>
              <a:rPr lang="ja-JP" altLang="en-US" sz="2400" b="1" dirty="0"/>
              <a:t>各機器入口温度が得られれば、流量から各機器消費電力・出口温度が得られる。</a:t>
            </a:r>
            <a:endParaRPr lang="en-US" altLang="ja-JP" sz="2400" b="1" dirty="0"/>
          </a:p>
        </p:txBody>
      </p:sp>
      <p:pic>
        <p:nvPicPr>
          <p:cNvPr id="4" name="図 3">
            <a:extLst>
              <a:ext uri="{FF2B5EF4-FFF2-40B4-BE49-F238E27FC236}">
                <a16:creationId xmlns:a16="http://schemas.microsoft.com/office/drawing/2014/main" id="{3E559045-1F92-4A2A-AFD4-25F30FE70A74}"/>
              </a:ext>
            </a:extLst>
          </p:cNvPr>
          <p:cNvPicPr>
            <a:picLocks noChangeAspect="1"/>
          </p:cNvPicPr>
          <p:nvPr/>
        </p:nvPicPr>
        <p:blipFill>
          <a:blip r:embed="rId2"/>
          <a:stretch>
            <a:fillRect/>
          </a:stretch>
        </p:blipFill>
        <p:spPr>
          <a:xfrm>
            <a:off x="723434" y="1919812"/>
            <a:ext cx="10745131" cy="4938188"/>
          </a:xfrm>
          <a:prstGeom prst="rect">
            <a:avLst/>
          </a:prstGeom>
        </p:spPr>
      </p:pic>
    </p:spTree>
    <p:extLst>
      <p:ext uri="{BB962C8B-B14F-4D97-AF65-F5344CB8AC3E}">
        <p14:creationId xmlns:p14="http://schemas.microsoft.com/office/powerpoint/2010/main" val="3447749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B748501-9B80-4C5B-9269-54F1188B2B27}"/>
              </a:ext>
            </a:extLst>
          </p:cNvPr>
          <p:cNvSpPr txBox="1"/>
          <p:nvPr/>
        </p:nvSpPr>
        <p:spPr>
          <a:xfrm>
            <a:off x="616227" y="424190"/>
            <a:ext cx="5738853" cy="1261884"/>
          </a:xfrm>
          <a:prstGeom prst="rect">
            <a:avLst/>
          </a:prstGeom>
          <a:noFill/>
        </p:spPr>
        <p:txBody>
          <a:bodyPr wrap="square" rtlCol="0">
            <a:spAutoFit/>
          </a:bodyPr>
          <a:lstStyle/>
          <a:p>
            <a:r>
              <a:rPr lang="en-US" altLang="ja-JP" sz="2800" b="1" dirty="0"/>
              <a:t>3.7 </a:t>
            </a:r>
            <a:r>
              <a:rPr lang="ja-JP" altLang="en-US" sz="2800" b="1" dirty="0"/>
              <a:t>結果格納</a:t>
            </a:r>
            <a:endParaRPr lang="en-US" altLang="ja-JP" sz="2800" b="1" dirty="0"/>
          </a:p>
          <a:p>
            <a:pPr marL="342900" indent="-342900">
              <a:buFont typeface="Wingdings" panose="05000000000000000000" pitchFamily="2" charset="2"/>
              <a:buChar char="ü"/>
            </a:pPr>
            <a:r>
              <a:rPr lang="ja-JP" altLang="en-US" sz="2400" b="1" dirty="0"/>
              <a:t>計算結果をデータフレームに格納する</a:t>
            </a:r>
            <a:endParaRPr lang="en-US" altLang="ja-JP" sz="2400" b="1" dirty="0"/>
          </a:p>
          <a:p>
            <a:pPr marL="342900" indent="-342900">
              <a:buFont typeface="Wingdings" panose="05000000000000000000" pitchFamily="2" charset="2"/>
              <a:buChar char="ü"/>
            </a:pPr>
            <a:r>
              <a:rPr lang="ja-JP" altLang="en-US" sz="2400" b="1" dirty="0"/>
              <a:t>技術的な難しさはない</a:t>
            </a:r>
            <a:endParaRPr lang="en-US" altLang="ja-JP" sz="2400" b="1" dirty="0"/>
          </a:p>
        </p:txBody>
      </p:sp>
      <p:pic>
        <p:nvPicPr>
          <p:cNvPr id="3" name="図 2">
            <a:extLst>
              <a:ext uri="{FF2B5EF4-FFF2-40B4-BE49-F238E27FC236}">
                <a16:creationId xmlns:a16="http://schemas.microsoft.com/office/drawing/2014/main" id="{024C9783-B6A4-422F-818D-229CD2754865}"/>
              </a:ext>
            </a:extLst>
          </p:cNvPr>
          <p:cNvPicPr>
            <a:picLocks noChangeAspect="1"/>
          </p:cNvPicPr>
          <p:nvPr/>
        </p:nvPicPr>
        <p:blipFill>
          <a:blip r:embed="rId2"/>
          <a:stretch>
            <a:fillRect/>
          </a:stretch>
        </p:blipFill>
        <p:spPr>
          <a:xfrm>
            <a:off x="616227" y="2296591"/>
            <a:ext cx="10597517" cy="3266009"/>
          </a:xfrm>
          <a:prstGeom prst="rect">
            <a:avLst/>
          </a:prstGeom>
        </p:spPr>
      </p:pic>
    </p:spTree>
    <p:extLst>
      <p:ext uri="{BB962C8B-B14F-4D97-AF65-F5344CB8AC3E}">
        <p14:creationId xmlns:p14="http://schemas.microsoft.com/office/powerpoint/2010/main" val="2958098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B748501-9B80-4C5B-9269-54F1188B2B27}"/>
              </a:ext>
            </a:extLst>
          </p:cNvPr>
          <p:cNvSpPr txBox="1"/>
          <p:nvPr/>
        </p:nvSpPr>
        <p:spPr>
          <a:xfrm>
            <a:off x="616227" y="424190"/>
            <a:ext cx="11331933" cy="1631216"/>
          </a:xfrm>
          <a:prstGeom prst="rect">
            <a:avLst/>
          </a:prstGeom>
          <a:noFill/>
        </p:spPr>
        <p:txBody>
          <a:bodyPr wrap="square" rtlCol="0">
            <a:spAutoFit/>
          </a:bodyPr>
          <a:lstStyle/>
          <a:p>
            <a:r>
              <a:rPr lang="en-US" altLang="ja-JP" sz="2800" b="1" dirty="0"/>
              <a:t>4. </a:t>
            </a:r>
            <a:r>
              <a:rPr lang="ja-JP" altLang="en-US" sz="2800" b="1" dirty="0"/>
              <a:t>計算結果出力</a:t>
            </a:r>
            <a:endParaRPr lang="en-US" altLang="ja-JP" sz="2800" b="1" dirty="0"/>
          </a:p>
          <a:p>
            <a:pPr marL="342900" indent="-342900">
              <a:buFont typeface="Wingdings" panose="05000000000000000000" pitchFamily="2" charset="2"/>
              <a:buChar char="ü"/>
            </a:pPr>
            <a:r>
              <a:rPr lang="en-US" altLang="ja-JP" sz="2400" b="1" dirty="0"/>
              <a:t>csv</a:t>
            </a:r>
            <a:r>
              <a:rPr lang="ja-JP" altLang="en-US" sz="2400" b="1" dirty="0"/>
              <a:t>ファイルとして計算結果を保存する</a:t>
            </a:r>
            <a:endParaRPr lang="en-US" altLang="ja-JP" sz="2400" b="1" dirty="0"/>
          </a:p>
          <a:p>
            <a:pPr marL="342900" indent="-342900">
              <a:buFont typeface="Wingdings" panose="05000000000000000000" pitchFamily="2" charset="2"/>
              <a:buChar char="ü"/>
            </a:pPr>
            <a:r>
              <a:rPr lang="ja-JP" altLang="en-US" sz="2400" b="1" dirty="0"/>
              <a:t>ここでは</a:t>
            </a:r>
            <a:r>
              <a:rPr lang="en-US" altLang="ja-JP" sz="2400" b="1" dirty="0"/>
              <a:t>1</a:t>
            </a:r>
            <a:r>
              <a:rPr lang="ja-JP" altLang="en-US" sz="2400" b="1" dirty="0"/>
              <a:t>分間隔の計算結果を</a:t>
            </a:r>
            <a:r>
              <a:rPr lang="en-US" altLang="ja-JP" sz="2400" b="1" dirty="0"/>
              <a:t>15</a:t>
            </a:r>
            <a:r>
              <a:rPr lang="ja-JP" altLang="en-US" sz="2400" b="1" dirty="0"/>
              <a:t>分データに変換し、指定期間を抽出している</a:t>
            </a:r>
            <a:endParaRPr lang="en-US" altLang="ja-JP" sz="2400" b="1" dirty="0"/>
          </a:p>
          <a:p>
            <a:pPr marL="342900" indent="-342900">
              <a:buFont typeface="Wingdings" panose="05000000000000000000" pitchFamily="2" charset="2"/>
              <a:buChar char="ü"/>
            </a:pPr>
            <a:r>
              <a:rPr lang="ja-JP" altLang="en-US" sz="2400" b="1" dirty="0"/>
              <a:t>技術的な難しさはない</a:t>
            </a:r>
            <a:endParaRPr lang="en-US" altLang="ja-JP" sz="2400" b="1" dirty="0"/>
          </a:p>
        </p:txBody>
      </p:sp>
      <p:pic>
        <p:nvPicPr>
          <p:cNvPr id="7" name="図 6">
            <a:extLst>
              <a:ext uri="{FF2B5EF4-FFF2-40B4-BE49-F238E27FC236}">
                <a16:creationId xmlns:a16="http://schemas.microsoft.com/office/drawing/2014/main" id="{2902960E-4586-4539-B0BF-E5988F0193BF}"/>
              </a:ext>
            </a:extLst>
          </p:cNvPr>
          <p:cNvPicPr>
            <a:picLocks noChangeAspect="1"/>
          </p:cNvPicPr>
          <p:nvPr/>
        </p:nvPicPr>
        <p:blipFill>
          <a:blip r:embed="rId2"/>
          <a:stretch>
            <a:fillRect/>
          </a:stretch>
        </p:blipFill>
        <p:spPr>
          <a:xfrm>
            <a:off x="616227" y="2444176"/>
            <a:ext cx="11331933" cy="1277668"/>
          </a:xfrm>
          <a:prstGeom prst="rect">
            <a:avLst/>
          </a:prstGeom>
        </p:spPr>
      </p:pic>
      <p:sp>
        <p:nvSpPr>
          <p:cNvPr id="8" name="テキスト ボックス 7">
            <a:extLst>
              <a:ext uri="{FF2B5EF4-FFF2-40B4-BE49-F238E27FC236}">
                <a16:creationId xmlns:a16="http://schemas.microsoft.com/office/drawing/2014/main" id="{361B223F-E08D-4065-A5B2-91900BACC3FC}"/>
              </a:ext>
            </a:extLst>
          </p:cNvPr>
          <p:cNvSpPr txBox="1"/>
          <p:nvPr/>
        </p:nvSpPr>
        <p:spPr>
          <a:xfrm>
            <a:off x="616227" y="4467314"/>
            <a:ext cx="11331933" cy="2308324"/>
          </a:xfrm>
          <a:prstGeom prst="rect">
            <a:avLst/>
          </a:prstGeom>
          <a:noFill/>
        </p:spPr>
        <p:txBody>
          <a:bodyPr wrap="square" rtlCol="0">
            <a:spAutoFit/>
          </a:bodyPr>
          <a:lstStyle/>
          <a:p>
            <a:r>
              <a:rPr lang="en-US" altLang="ja-JP" sz="2400" b="1" dirty="0"/>
              <a:t>※</a:t>
            </a:r>
            <a:r>
              <a:rPr lang="ja-JP" altLang="en-US" sz="2400" b="1" dirty="0"/>
              <a:t>計算時間は助走期間</a:t>
            </a:r>
            <a:r>
              <a:rPr lang="en-US" altLang="ja-JP" sz="2400" b="1" dirty="0"/>
              <a:t>1</a:t>
            </a:r>
            <a:r>
              <a:rPr lang="ja-JP" altLang="en-US" sz="2400" b="1" dirty="0"/>
              <a:t>週間</a:t>
            </a:r>
            <a:r>
              <a:rPr lang="en-US" altLang="ja-JP" sz="2400" b="1" dirty="0"/>
              <a:t>+</a:t>
            </a:r>
            <a:r>
              <a:rPr lang="ja-JP" altLang="en-US" sz="2400" b="1" dirty="0"/>
              <a:t>計算対象期間</a:t>
            </a:r>
            <a:r>
              <a:rPr lang="en-US" altLang="ja-JP" sz="2400" b="1" dirty="0"/>
              <a:t>1</a:t>
            </a:r>
            <a:r>
              <a:rPr lang="ja-JP" altLang="en-US" sz="2400" b="1" dirty="0"/>
              <a:t>週間で約</a:t>
            </a:r>
            <a:r>
              <a:rPr lang="en-US" altLang="ja-JP" sz="2400" b="1" dirty="0"/>
              <a:t>40</a:t>
            </a:r>
            <a:r>
              <a:rPr lang="ja-JP" altLang="en-US" sz="2400" b="1" dirty="0"/>
              <a:t>秒、年間で約</a:t>
            </a:r>
            <a:r>
              <a:rPr lang="en-US" altLang="ja-JP" sz="2400" b="1" dirty="0"/>
              <a:t>18</a:t>
            </a:r>
            <a:r>
              <a:rPr lang="ja-JP" altLang="en-US" sz="2400" b="1" dirty="0"/>
              <a:t>分</a:t>
            </a:r>
            <a:endParaRPr lang="en-US" altLang="ja-JP" sz="2400" b="1" dirty="0"/>
          </a:p>
          <a:p>
            <a:endParaRPr lang="en-US" altLang="ja-JP" sz="2400" b="1" dirty="0"/>
          </a:p>
          <a:p>
            <a:r>
              <a:rPr lang="ja-JP" altLang="en-US" sz="2400" b="1" dirty="0"/>
              <a:t>プログラムのパッケージ化は、システムシミュレーション作成時のコーディング量を減らすことでミスを減らすことが大きな目的の一つだが、どうしても記述に誤りは生じてしまう。そのため、流量・制御・温度・消費電力の妥当性を計算結果の分析により確認することが不可欠である。</a:t>
            </a:r>
            <a:endParaRPr lang="en-US" altLang="ja-JP" sz="2400" b="1" dirty="0"/>
          </a:p>
        </p:txBody>
      </p:sp>
    </p:spTree>
    <p:extLst>
      <p:ext uri="{BB962C8B-B14F-4D97-AF65-F5344CB8AC3E}">
        <p14:creationId xmlns:p14="http://schemas.microsoft.com/office/powerpoint/2010/main" val="136226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AE971BA-38A3-4F82-82BC-FF25F367A86A}"/>
              </a:ext>
            </a:extLst>
          </p:cNvPr>
          <p:cNvSpPr txBox="1"/>
          <p:nvPr/>
        </p:nvSpPr>
        <p:spPr>
          <a:xfrm>
            <a:off x="616227" y="424190"/>
            <a:ext cx="5830293" cy="523220"/>
          </a:xfrm>
          <a:prstGeom prst="rect">
            <a:avLst/>
          </a:prstGeom>
          <a:noFill/>
        </p:spPr>
        <p:txBody>
          <a:bodyPr wrap="square" rtlCol="0">
            <a:spAutoFit/>
          </a:bodyPr>
          <a:lstStyle/>
          <a:p>
            <a:r>
              <a:rPr lang="ja-JP" altLang="en-US" sz="2800" b="1" dirty="0"/>
              <a:t>例）</a:t>
            </a:r>
            <a:r>
              <a:rPr kumimoji="1" lang="ja-JP" altLang="en-US" sz="2800" b="1" dirty="0"/>
              <a:t>仙台</a:t>
            </a:r>
            <a:r>
              <a:rPr kumimoji="1" lang="en-US" altLang="ja-JP" sz="2800" b="1" dirty="0"/>
              <a:t>TEC</a:t>
            </a:r>
            <a:endParaRPr kumimoji="1" lang="ja-JP" altLang="en-US" sz="2800" b="1" dirty="0"/>
          </a:p>
        </p:txBody>
      </p:sp>
      <p:sp>
        <p:nvSpPr>
          <p:cNvPr id="5" name="テキスト ボックス 4">
            <a:extLst>
              <a:ext uri="{FF2B5EF4-FFF2-40B4-BE49-F238E27FC236}">
                <a16:creationId xmlns:a16="http://schemas.microsoft.com/office/drawing/2014/main" id="{F9251A26-0CB2-4BA2-892D-B707D01BB482}"/>
              </a:ext>
            </a:extLst>
          </p:cNvPr>
          <p:cNvSpPr txBox="1"/>
          <p:nvPr/>
        </p:nvSpPr>
        <p:spPr>
          <a:xfrm>
            <a:off x="203201" y="3251200"/>
            <a:ext cx="2235200" cy="1169551"/>
          </a:xfrm>
          <a:prstGeom prst="rect">
            <a:avLst/>
          </a:prstGeom>
          <a:noFill/>
          <a:ln>
            <a:solidFill>
              <a:schemeClr val="bg1">
                <a:lumMod val="50000"/>
              </a:schemeClr>
            </a:solidFill>
            <a:prstDash val="dash"/>
          </a:ln>
        </p:spPr>
        <p:txBody>
          <a:bodyPr wrap="square" rtlCol="0">
            <a:spAutoFit/>
          </a:bodyPr>
          <a:lstStyle/>
          <a:p>
            <a:pPr algn="ctr"/>
            <a:r>
              <a:rPr kumimoji="1" lang="en-US" altLang="ja-JP" sz="1400" dirty="0"/>
              <a:t>21/02/04 </a:t>
            </a:r>
            <a:r>
              <a:rPr kumimoji="1" lang="ja-JP" altLang="en-US" sz="1400" dirty="0"/>
              <a:t>野村追記</a:t>
            </a:r>
            <a:endParaRPr kumimoji="1" lang="en-US" altLang="ja-JP" sz="1400" dirty="0"/>
          </a:p>
          <a:p>
            <a:endParaRPr lang="en-US" altLang="ja-JP" sz="1400" dirty="0"/>
          </a:p>
          <a:p>
            <a:r>
              <a:rPr kumimoji="1" lang="en-US" altLang="ja-JP" sz="1400" dirty="0"/>
              <a:t>CDP </a:t>
            </a:r>
            <a:r>
              <a:rPr kumimoji="1" lang="ja-JP" altLang="en-US" sz="1400" dirty="0"/>
              <a:t>冷却水ポンプ</a:t>
            </a:r>
            <a:endParaRPr kumimoji="1" lang="en-US" altLang="ja-JP" sz="1400" dirty="0"/>
          </a:p>
          <a:p>
            <a:r>
              <a:rPr lang="en-US" altLang="ja-JP" sz="1400" dirty="0"/>
              <a:t>TR    </a:t>
            </a:r>
            <a:r>
              <a:rPr lang="ja-JP" altLang="en-US" sz="1400" dirty="0"/>
              <a:t>遠心分離冷凍機</a:t>
            </a:r>
            <a:endParaRPr lang="en-US" altLang="ja-JP" sz="1400" dirty="0"/>
          </a:p>
          <a:p>
            <a:r>
              <a:rPr kumimoji="1" lang="en-US" altLang="ja-JP" sz="1400" dirty="0"/>
              <a:t>CT    </a:t>
            </a:r>
            <a:r>
              <a:rPr kumimoji="1" lang="ja-JP" altLang="en-US" sz="1400" dirty="0"/>
              <a:t>冷却塔</a:t>
            </a:r>
          </a:p>
        </p:txBody>
      </p:sp>
      <p:sp>
        <p:nvSpPr>
          <p:cNvPr id="6" name="AutoShape 3">
            <a:extLst>
              <a:ext uri="{FF2B5EF4-FFF2-40B4-BE49-F238E27FC236}">
                <a16:creationId xmlns:a16="http://schemas.microsoft.com/office/drawing/2014/main" id="{AE46D891-401D-460C-A030-6027F45986F1}"/>
              </a:ext>
            </a:extLst>
          </p:cNvPr>
          <p:cNvSpPr>
            <a:spLocks noChangeAspect="1" noChangeArrowheads="1" noTextEdit="1"/>
          </p:cNvSpPr>
          <p:nvPr/>
        </p:nvSpPr>
        <p:spPr bwMode="auto">
          <a:xfrm>
            <a:off x="1214438" y="947738"/>
            <a:ext cx="9763125" cy="507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 name="Freeform 5">
            <a:extLst>
              <a:ext uri="{FF2B5EF4-FFF2-40B4-BE49-F238E27FC236}">
                <a16:creationId xmlns:a16="http://schemas.microsoft.com/office/drawing/2014/main" id="{A0101266-9DF2-4400-B8FC-11DE5A278D16}"/>
              </a:ext>
            </a:extLst>
          </p:cNvPr>
          <p:cNvSpPr>
            <a:spLocks/>
          </p:cNvSpPr>
          <p:nvPr/>
        </p:nvSpPr>
        <p:spPr bwMode="auto">
          <a:xfrm>
            <a:off x="7699376" y="4614863"/>
            <a:ext cx="1171575" cy="1212850"/>
          </a:xfrm>
          <a:custGeom>
            <a:avLst/>
            <a:gdLst>
              <a:gd name="T0" fmla="*/ 5 w 738"/>
              <a:gd name="T1" fmla="*/ 0 h 764"/>
              <a:gd name="T2" fmla="*/ 738 w 738"/>
              <a:gd name="T3" fmla="*/ 0 h 764"/>
              <a:gd name="T4" fmla="*/ 738 w 738"/>
              <a:gd name="T5" fmla="*/ 764 h 764"/>
              <a:gd name="T6" fmla="*/ 0 w 738"/>
              <a:gd name="T7" fmla="*/ 764 h 764"/>
            </a:gdLst>
            <a:ahLst/>
            <a:cxnLst>
              <a:cxn ang="0">
                <a:pos x="T0" y="T1"/>
              </a:cxn>
              <a:cxn ang="0">
                <a:pos x="T2" y="T3"/>
              </a:cxn>
              <a:cxn ang="0">
                <a:pos x="T4" y="T5"/>
              </a:cxn>
              <a:cxn ang="0">
                <a:pos x="T6" y="T7"/>
              </a:cxn>
            </a:cxnLst>
            <a:rect l="0" t="0" r="r" b="b"/>
            <a:pathLst>
              <a:path w="738" h="764">
                <a:moveTo>
                  <a:pt x="5" y="0"/>
                </a:moveTo>
                <a:lnTo>
                  <a:pt x="738" y="0"/>
                </a:lnTo>
                <a:lnTo>
                  <a:pt x="738" y="764"/>
                </a:lnTo>
                <a:lnTo>
                  <a:pt x="0" y="764"/>
                </a:ln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 name="Freeform 6">
            <a:extLst>
              <a:ext uri="{FF2B5EF4-FFF2-40B4-BE49-F238E27FC236}">
                <a16:creationId xmlns:a16="http://schemas.microsoft.com/office/drawing/2014/main" id="{EA3471AD-2232-4F87-919F-9DEA8979A766}"/>
              </a:ext>
            </a:extLst>
          </p:cNvPr>
          <p:cNvSpPr>
            <a:spLocks/>
          </p:cNvSpPr>
          <p:nvPr/>
        </p:nvSpPr>
        <p:spPr bwMode="auto">
          <a:xfrm>
            <a:off x="3802063" y="2070101"/>
            <a:ext cx="5965825" cy="1609725"/>
          </a:xfrm>
          <a:custGeom>
            <a:avLst/>
            <a:gdLst>
              <a:gd name="T0" fmla="*/ 3758 w 3758"/>
              <a:gd name="T1" fmla="*/ 576 h 1014"/>
              <a:gd name="T2" fmla="*/ 3758 w 3758"/>
              <a:gd name="T3" fmla="*/ 1014 h 1014"/>
              <a:gd name="T4" fmla="*/ 1274 w 3758"/>
              <a:gd name="T5" fmla="*/ 1014 h 1014"/>
              <a:gd name="T6" fmla="*/ 1274 w 3758"/>
              <a:gd name="T7" fmla="*/ 0 h 1014"/>
              <a:gd name="T8" fmla="*/ 0 w 3758"/>
              <a:gd name="T9" fmla="*/ 0 h 1014"/>
              <a:gd name="T10" fmla="*/ 0 w 3758"/>
              <a:gd name="T11" fmla="*/ 705 h 1014"/>
            </a:gdLst>
            <a:ahLst/>
            <a:cxnLst>
              <a:cxn ang="0">
                <a:pos x="T0" y="T1"/>
              </a:cxn>
              <a:cxn ang="0">
                <a:pos x="T2" y="T3"/>
              </a:cxn>
              <a:cxn ang="0">
                <a:pos x="T4" y="T5"/>
              </a:cxn>
              <a:cxn ang="0">
                <a:pos x="T6" y="T7"/>
              </a:cxn>
              <a:cxn ang="0">
                <a:pos x="T8" y="T9"/>
              </a:cxn>
              <a:cxn ang="0">
                <a:pos x="T10" y="T11"/>
              </a:cxn>
            </a:cxnLst>
            <a:rect l="0" t="0" r="r" b="b"/>
            <a:pathLst>
              <a:path w="3758" h="1014">
                <a:moveTo>
                  <a:pt x="3758" y="576"/>
                </a:moveTo>
                <a:lnTo>
                  <a:pt x="3758" y="1014"/>
                </a:lnTo>
                <a:lnTo>
                  <a:pt x="1274" y="1014"/>
                </a:lnTo>
                <a:lnTo>
                  <a:pt x="1274" y="0"/>
                </a:lnTo>
                <a:lnTo>
                  <a:pt x="0" y="0"/>
                </a:lnTo>
                <a:lnTo>
                  <a:pt x="0" y="705"/>
                </a:lnTo>
              </a:path>
            </a:pathLst>
          </a:custGeom>
          <a:noFill/>
          <a:ln w="19050" cap="flat">
            <a:solidFill>
              <a:srgbClr val="7F7F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 name="Rectangle 7">
            <a:extLst>
              <a:ext uri="{FF2B5EF4-FFF2-40B4-BE49-F238E27FC236}">
                <a16:creationId xmlns:a16="http://schemas.microsoft.com/office/drawing/2014/main" id="{7F48670F-1AC8-45B1-943E-886A6981241B}"/>
              </a:ext>
            </a:extLst>
          </p:cNvPr>
          <p:cNvSpPr>
            <a:spLocks noChangeArrowheads="1"/>
          </p:cNvSpPr>
          <p:nvPr/>
        </p:nvSpPr>
        <p:spPr bwMode="auto">
          <a:xfrm>
            <a:off x="7265988" y="1985963"/>
            <a:ext cx="1293813" cy="1096963"/>
          </a:xfrm>
          <a:prstGeom prst="rect">
            <a:avLst/>
          </a:prstGeom>
          <a:noFill/>
          <a:ln w="381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Oval 8">
            <a:extLst>
              <a:ext uri="{FF2B5EF4-FFF2-40B4-BE49-F238E27FC236}">
                <a16:creationId xmlns:a16="http://schemas.microsoft.com/office/drawing/2014/main" id="{16581C62-00C6-4A31-9274-387E7EBC02CE}"/>
              </a:ext>
            </a:extLst>
          </p:cNvPr>
          <p:cNvSpPr>
            <a:spLocks noChangeArrowheads="1"/>
          </p:cNvSpPr>
          <p:nvPr/>
        </p:nvSpPr>
        <p:spPr bwMode="auto">
          <a:xfrm>
            <a:off x="7294563" y="2000251"/>
            <a:ext cx="619125" cy="176213"/>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1" name="Oval 9">
            <a:extLst>
              <a:ext uri="{FF2B5EF4-FFF2-40B4-BE49-F238E27FC236}">
                <a16:creationId xmlns:a16="http://schemas.microsoft.com/office/drawing/2014/main" id="{8933BAD0-78C2-4DC6-89E6-6FC0F248C790}"/>
              </a:ext>
            </a:extLst>
          </p:cNvPr>
          <p:cNvSpPr>
            <a:spLocks noChangeArrowheads="1"/>
          </p:cNvSpPr>
          <p:nvPr/>
        </p:nvSpPr>
        <p:spPr bwMode="auto">
          <a:xfrm>
            <a:off x="7294563" y="2000251"/>
            <a:ext cx="619125" cy="176213"/>
          </a:xfrm>
          <a:prstGeom prst="ellipse">
            <a:avLst/>
          </a:prstGeom>
          <a:noFill/>
          <a:ln w="381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Oval 10">
            <a:extLst>
              <a:ext uri="{FF2B5EF4-FFF2-40B4-BE49-F238E27FC236}">
                <a16:creationId xmlns:a16="http://schemas.microsoft.com/office/drawing/2014/main" id="{1784BEF5-78EE-4CC4-B5BF-4163D7867DE8}"/>
              </a:ext>
            </a:extLst>
          </p:cNvPr>
          <p:cNvSpPr>
            <a:spLocks noChangeArrowheads="1"/>
          </p:cNvSpPr>
          <p:nvPr/>
        </p:nvSpPr>
        <p:spPr bwMode="auto">
          <a:xfrm>
            <a:off x="7910513" y="2000251"/>
            <a:ext cx="627063" cy="176213"/>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 name="Oval 11">
            <a:extLst>
              <a:ext uri="{FF2B5EF4-FFF2-40B4-BE49-F238E27FC236}">
                <a16:creationId xmlns:a16="http://schemas.microsoft.com/office/drawing/2014/main" id="{D25C5BDE-9F83-4241-83BC-0ACC036DAB73}"/>
              </a:ext>
            </a:extLst>
          </p:cNvPr>
          <p:cNvSpPr>
            <a:spLocks noChangeArrowheads="1"/>
          </p:cNvSpPr>
          <p:nvPr/>
        </p:nvSpPr>
        <p:spPr bwMode="auto">
          <a:xfrm>
            <a:off x="7910513" y="2000251"/>
            <a:ext cx="627063" cy="176213"/>
          </a:xfrm>
          <a:prstGeom prst="ellipse">
            <a:avLst/>
          </a:prstGeom>
          <a:noFill/>
          <a:ln w="381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Line 12">
            <a:extLst>
              <a:ext uri="{FF2B5EF4-FFF2-40B4-BE49-F238E27FC236}">
                <a16:creationId xmlns:a16="http://schemas.microsoft.com/office/drawing/2014/main" id="{2730BE59-F067-421A-B463-29081553A476}"/>
              </a:ext>
            </a:extLst>
          </p:cNvPr>
          <p:cNvSpPr>
            <a:spLocks noChangeShapeType="1"/>
          </p:cNvSpPr>
          <p:nvPr/>
        </p:nvSpPr>
        <p:spPr bwMode="auto">
          <a:xfrm>
            <a:off x="7265988" y="2206626"/>
            <a:ext cx="1301750" cy="9525"/>
          </a:xfrm>
          <a:prstGeom prst="line">
            <a:avLst/>
          </a:prstGeom>
          <a:noFill/>
          <a:ln w="381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Line 13">
            <a:extLst>
              <a:ext uri="{FF2B5EF4-FFF2-40B4-BE49-F238E27FC236}">
                <a16:creationId xmlns:a16="http://schemas.microsoft.com/office/drawing/2014/main" id="{CA6326FD-57F0-4679-90C4-19C54FD747A1}"/>
              </a:ext>
            </a:extLst>
          </p:cNvPr>
          <p:cNvSpPr>
            <a:spLocks noChangeShapeType="1"/>
          </p:cNvSpPr>
          <p:nvPr/>
        </p:nvSpPr>
        <p:spPr bwMode="auto">
          <a:xfrm>
            <a:off x="7265988" y="2859088"/>
            <a:ext cx="1295400" cy="0"/>
          </a:xfrm>
          <a:prstGeom prst="line">
            <a:avLst/>
          </a:prstGeom>
          <a:noFill/>
          <a:ln w="381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Line 14">
            <a:extLst>
              <a:ext uri="{FF2B5EF4-FFF2-40B4-BE49-F238E27FC236}">
                <a16:creationId xmlns:a16="http://schemas.microsoft.com/office/drawing/2014/main" id="{CB91845D-B815-4746-96A1-0769C036D580}"/>
              </a:ext>
            </a:extLst>
          </p:cNvPr>
          <p:cNvSpPr>
            <a:spLocks noChangeShapeType="1"/>
          </p:cNvSpPr>
          <p:nvPr/>
        </p:nvSpPr>
        <p:spPr bwMode="auto">
          <a:xfrm>
            <a:off x="5110163" y="3946526"/>
            <a:ext cx="0" cy="904875"/>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Line 15">
            <a:extLst>
              <a:ext uri="{FF2B5EF4-FFF2-40B4-BE49-F238E27FC236}">
                <a16:creationId xmlns:a16="http://schemas.microsoft.com/office/drawing/2014/main" id="{3AF3BCDA-CB9C-405C-B73A-5678100E4924}"/>
              </a:ext>
            </a:extLst>
          </p:cNvPr>
          <p:cNvSpPr>
            <a:spLocks noChangeShapeType="1"/>
          </p:cNvSpPr>
          <p:nvPr/>
        </p:nvSpPr>
        <p:spPr bwMode="auto">
          <a:xfrm>
            <a:off x="5175251" y="2070101"/>
            <a:ext cx="0" cy="1096963"/>
          </a:xfrm>
          <a:prstGeom prst="line">
            <a:avLst/>
          </a:prstGeom>
          <a:noFill/>
          <a:ln w="19050" cap="flat">
            <a:solidFill>
              <a:srgbClr val="7F7F7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6">
            <a:extLst>
              <a:ext uri="{FF2B5EF4-FFF2-40B4-BE49-F238E27FC236}">
                <a16:creationId xmlns:a16="http://schemas.microsoft.com/office/drawing/2014/main" id="{CEB89FA2-9F9E-4E8E-9C2A-D4ACFB0A0C6A}"/>
              </a:ext>
            </a:extLst>
          </p:cNvPr>
          <p:cNvSpPr>
            <a:spLocks/>
          </p:cNvSpPr>
          <p:nvPr/>
        </p:nvSpPr>
        <p:spPr bwMode="auto">
          <a:xfrm>
            <a:off x="6010276" y="4079876"/>
            <a:ext cx="557213" cy="776288"/>
          </a:xfrm>
          <a:custGeom>
            <a:avLst/>
            <a:gdLst>
              <a:gd name="T0" fmla="*/ 0 w 351"/>
              <a:gd name="T1" fmla="*/ 488 h 489"/>
              <a:gd name="T2" fmla="*/ 0 w 351"/>
              <a:gd name="T3" fmla="*/ 0 h 489"/>
              <a:gd name="T4" fmla="*/ 39 w 351"/>
              <a:gd name="T5" fmla="*/ 0 h 489"/>
              <a:gd name="T6" fmla="*/ 351 w 351"/>
              <a:gd name="T7" fmla="*/ 0 h 489"/>
              <a:gd name="T8" fmla="*/ 351 w 351"/>
              <a:gd name="T9" fmla="*/ 489 h 489"/>
            </a:gdLst>
            <a:ahLst/>
            <a:cxnLst>
              <a:cxn ang="0">
                <a:pos x="T0" y="T1"/>
              </a:cxn>
              <a:cxn ang="0">
                <a:pos x="T2" y="T3"/>
              </a:cxn>
              <a:cxn ang="0">
                <a:pos x="T4" y="T5"/>
              </a:cxn>
              <a:cxn ang="0">
                <a:pos x="T6" y="T7"/>
              </a:cxn>
              <a:cxn ang="0">
                <a:pos x="T8" y="T9"/>
              </a:cxn>
            </a:cxnLst>
            <a:rect l="0" t="0" r="r" b="b"/>
            <a:pathLst>
              <a:path w="351" h="489">
                <a:moveTo>
                  <a:pt x="0" y="488"/>
                </a:moveTo>
                <a:lnTo>
                  <a:pt x="0" y="0"/>
                </a:lnTo>
                <a:lnTo>
                  <a:pt x="39" y="0"/>
                </a:lnTo>
                <a:lnTo>
                  <a:pt x="351" y="0"/>
                </a:lnTo>
                <a:lnTo>
                  <a:pt x="351" y="489"/>
                </a:ln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Line 17">
            <a:extLst>
              <a:ext uri="{FF2B5EF4-FFF2-40B4-BE49-F238E27FC236}">
                <a16:creationId xmlns:a16="http://schemas.microsoft.com/office/drawing/2014/main" id="{35B53D1F-13BD-4CE6-AA40-D84F46C0C9EF}"/>
              </a:ext>
            </a:extLst>
          </p:cNvPr>
          <p:cNvSpPr>
            <a:spLocks noChangeShapeType="1"/>
          </p:cNvSpPr>
          <p:nvPr/>
        </p:nvSpPr>
        <p:spPr bwMode="auto">
          <a:xfrm>
            <a:off x="6010276" y="4467226"/>
            <a:ext cx="557213" cy="0"/>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Oval 18">
            <a:extLst>
              <a:ext uri="{FF2B5EF4-FFF2-40B4-BE49-F238E27FC236}">
                <a16:creationId xmlns:a16="http://schemas.microsoft.com/office/drawing/2014/main" id="{30210504-99D4-4A36-B290-C6605B680885}"/>
              </a:ext>
            </a:extLst>
          </p:cNvPr>
          <p:cNvSpPr>
            <a:spLocks noChangeArrowheads="1"/>
          </p:cNvSpPr>
          <p:nvPr/>
        </p:nvSpPr>
        <p:spPr bwMode="auto">
          <a:xfrm>
            <a:off x="6102351" y="4279901"/>
            <a:ext cx="376238" cy="376238"/>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1" name="Oval 19">
            <a:extLst>
              <a:ext uri="{FF2B5EF4-FFF2-40B4-BE49-F238E27FC236}">
                <a16:creationId xmlns:a16="http://schemas.microsoft.com/office/drawing/2014/main" id="{000B2380-01FE-42E6-B484-CCD2CB9C8229}"/>
              </a:ext>
            </a:extLst>
          </p:cNvPr>
          <p:cNvSpPr>
            <a:spLocks noChangeArrowheads="1"/>
          </p:cNvSpPr>
          <p:nvPr/>
        </p:nvSpPr>
        <p:spPr bwMode="auto">
          <a:xfrm>
            <a:off x="6102351" y="4279901"/>
            <a:ext cx="376238" cy="376238"/>
          </a:xfrm>
          <a:prstGeom prst="ellipse">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Freeform 20">
            <a:extLst>
              <a:ext uri="{FF2B5EF4-FFF2-40B4-BE49-F238E27FC236}">
                <a16:creationId xmlns:a16="http://schemas.microsoft.com/office/drawing/2014/main" id="{09B76FDF-90EE-41F5-8233-5F0600D26D7C}"/>
              </a:ext>
            </a:extLst>
          </p:cNvPr>
          <p:cNvSpPr>
            <a:spLocks/>
          </p:cNvSpPr>
          <p:nvPr/>
        </p:nvSpPr>
        <p:spPr bwMode="auto">
          <a:xfrm>
            <a:off x="6188076" y="4300538"/>
            <a:ext cx="287338" cy="334963"/>
          </a:xfrm>
          <a:custGeom>
            <a:avLst/>
            <a:gdLst>
              <a:gd name="T0" fmla="*/ 0 w 181"/>
              <a:gd name="T1" fmla="*/ 211 h 211"/>
              <a:gd name="T2" fmla="*/ 181 w 181"/>
              <a:gd name="T3" fmla="*/ 105 h 211"/>
              <a:gd name="T4" fmla="*/ 0 w 181"/>
              <a:gd name="T5" fmla="*/ 0 h 211"/>
              <a:gd name="T6" fmla="*/ 0 w 181"/>
              <a:gd name="T7" fmla="*/ 211 h 211"/>
            </a:gdLst>
            <a:ahLst/>
            <a:cxnLst>
              <a:cxn ang="0">
                <a:pos x="T0" y="T1"/>
              </a:cxn>
              <a:cxn ang="0">
                <a:pos x="T2" y="T3"/>
              </a:cxn>
              <a:cxn ang="0">
                <a:pos x="T4" y="T5"/>
              </a:cxn>
              <a:cxn ang="0">
                <a:pos x="T6" y="T7"/>
              </a:cxn>
            </a:cxnLst>
            <a:rect l="0" t="0" r="r" b="b"/>
            <a:pathLst>
              <a:path w="181" h="211">
                <a:moveTo>
                  <a:pt x="0" y="211"/>
                </a:moveTo>
                <a:lnTo>
                  <a:pt x="181" y="105"/>
                </a:lnTo>
                <a:lnTo>
                  <a:pt x="0" y="0"/>
                </a:lnTo>
                <a:lnTo>
                  <a:pt x="0"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Oval 21">
            <a:extLst>
              <a:ext uri="{FF2B5EF4-FFF2-40B4-BE49-F238E27FC236}">
                <a16:creationId xmlns:a16="http://schemas.microsoft.com/office/drawing/2014/main" id="{5F6EBE27-C01D-4D8D-875F-FE0E6F5B4D07}"/>
              </a:ext>
            </a:extLst>
          </p:cNvPr>
          <p:cNvSpPr>
            <a:spLocks noChangeArrowheads="1"/>
          </p:cNvSpPr>
          <p:nvPr/>
        </p:nvSpPr>
        <p:spPr bwMode="auto">
          <a:xfrm>
            <a:off x="4986338" y="2487613"/>
            <a:ext cx="377825" cy="376238"/>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4" name="Oval 22">
            <a:extLst>
              <a:ext uri="{FF2B5EF4-FFF2-40B4-BE49-F238E27FC236}">
                <a16:creationId xmlns:a16="http://schemas.microsoft.com/office/drawing/2014/main" id="{C922381C-8610-4455-A79F-CA756B3F7053}"/>
              </a:ext>
            </a:extLst>
          </p:cNvPr>
          <p:cNvSpPr>
            <a:spLocks noChangeArrowheads="1"/>
          </p:cNvSpPr>
          <p:nvPr/>
        </p:nvSpPr>
        <p:spPr bwMode="auto">
          <a:xfrm>
            <a:off x="4986338" y="2487613"/>
            <a:ext cx="377825" cy="376238"/>
          </a:xfrm>
          <a:prstGeom prst="ellipse">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23">
            <a:extLst>
              <a:ext uri="{FF2B5EF4-FFF2-40B4-BE49-F238E27FC236}">
                <a16:creationId xmlns:a16="http://schemas.microsoft.com/office/drawing/2014/main" id="{90F1F04D-6032-4AD8-926A-AD0777941B56}"/>
              </a:ext>
            </a:extLst>
          </p:cNvPr>
          <p:cNvSpPr>
            <a:spLocks/>
          </p:cNvSpPr>
          <p:nvPr/>
        </p:nvSpPr>
        <p:spPr bwMode="auto">
          <a:xfrm>
            <a:off x="5010151" y="2576513"/>
            <a:ext cx="333375" cy="287338"/>
          </a:xfrm>
          <a:custGeom>
            <a:avLst/>
            <a:gdLst>
              <a:gd name="T0" fmla="*/ 0 w 210"/>
              <a:gd name="T1" fmla="*/ 0 h 181"/>
              <a:gd name="T2" fmla="*/ 105 w 210"/>
              <a:gd name="T3" fmla="*/ 181 h 181"/>
              <a:gd name="T4" fmla="*/ 210 w 210"/>
              <a:gd name="T5" fmla="*/ 0 h 181"/>
              <a:gd name="T6" fmla="*/ 0 w 210"/>
              <a:gd name="T7" fmla="*/ 0 h 181"/>
            </a:gdLst>
            <a:ahLst/>
            <a:cxnLst>
              <a:cxn ang="0">
                <a:pos x="T0" y="T1"/>
              </a:cxn>
              <a:cxn ang="0">
                <a:pos x="T2" y="T3"/>
              </a:cxn>
              <a:cxn ang="0">
                <a:pos x="T4" y="T5"/>
              </a:cxn>
              <a:cxn ang="0">
                <a:pos x="T6" y="T7"/>
              </a:cxn>
            </a:cxnLst>
            <a:rect l="0" t="0" r="r" b="b"/>
            <a:pathLst>
              <a:path w="210" h="181">
                <a:moveTo>
                  <a:pt x="0" y="0"/>
                </a:moveTo>
                <a:lnTo>
                  <a:pt x="105" y="181"/>
                </a:lnTo>
                <a:lnTo>
                  <a:pt x="21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Rectangle 24">
            <a:extLst>
              <a:ext uri="{FF2B5EF4-FFF2-40B4-BE49-F238E27FC236}">
                <a16:creationId xmlns:a16="http://schemas.microsoft.com/office/drawing/2014/main" id="{E8DE7728-80D7-492E-8B70-61BD3594D180}"/>
              </a:ext>
            </a:extLst>
          </p:cNvPr>
          <p:cNvSpPr>
            <a:spLocks noChangeArrowheads="1"/>
          </p:cNvSpPr>
          <p:nvPr/>
        </p:nvSpPr>
        <p:spPr bwMode="auto">
          <a:xfrm>
            <a:off x="7405688" y="3940176"/>
            <a:ext cx="12954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100" b="0" i="0" u="none" strike="noStrike" cap="none" normalizeH="0" baseline="0">
                <a:ln>
                  <a:noFill/>
                </a:ln>
                <a:solidFill>
                  <a:srgbClr val="000000"/>
                </a:solidFill>
                <a:effectLst/>
                <a:latin typeface="Times New Roman" panose="02020603050405020304" pitchFamily="18" charset="0"/>
              </a:rPr>
              <a:t>Header</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27" name="Freeform 25">
            <a:extLst>
              <a:ext uri="{FF2B5EF4-FFF2-40B4-BE49-F238E27FC236}">
                <a16:creationId xmlns:a16="http://schemas.microsoft.com/office/drawing/2014/main" id="{AC2E9703-35FC-4512-91B0-372086B08972}"/>
              </a:ext>
            </a:extLst>
          </p:cNvPr>
          <p:cNvSpPr>
            <a:spLocks/>
          </p:cNvSpPr>
          <p:nvPr/>
        </p:nvSpPr>
        <p:spPr bwMode="auto">
          <a:xfrm>
            <a:off x="3448051" y="3963988"/>
            <a:ext cx="4084638" cy="1712913"/>
          </a:xfrm>
          <a:custGeom>
            <a:avLst/>
            <a:gdLst>
              <a:gd name="T0" fmla="*/ 2573 w 2573"/>
              <a:gd name="T1" fmla="*/ 1079 h 1079"/>
              <a:gd name="T2" fmla="*/ 0 w 2573"/>
              <a:gd name="T3" fmla="*/ 1079 h 1079"/>
              <a:gd name="T4" fmla="*/ 0 w 2573"/>
              <a:gd name="T5" fmla="*/ 0 h 1079"/>
            </a:gdLst>
            <a:ahLst/>
            <a:cxnLst>
              <a:cxn ang="0">
                <a:pos x="T0" y="T1"/>
              </a:cxn>
              <a:cxn ang="0">
                <a:pos x="T2" y="T3"/>
              </a:cxn>
              <a:cxn ang="0">
                <a:pos x="T4" y="T5"/>
              </a:cxn>
            </a:cxnLst>
            <a:rect l="0" t="0" r="r" b="b"/>
            <a:pathLst>
              <a:path w="2573" h="1079">
                <a:moveTo>
                  <a:pt x="2573" y="1079"/>
                </a:moveTo>
                <a:lnTo>
                  <a:pt x="0" y="1079"/>
                </a:lnTo>
                <a:lnTo>
                  <a:pt x="0" y="0"/>
                </a:ln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Freeform 26">
            <a:extLst>
              <a:ext uri="{FF2B5EF4-FFF2-40B4-BE49-F238E27FC236}">
                <a16:creationId xmlns:a16="http://schemas.microsoft.com/office/drawing/2014/main" id="{7A5341E3-F3B6-494F-9D63-C2970A5C518C}"/>
              </a:ext>
            </a:extLst>
          </p:cNvPr>
          <p:cNvSpPr>
            <a:spLocks/>
          </p:cNvSpPr>
          <p:nvPr/>
        </p:nvSpPr>
        <p:spPr bwMode="auto">
          <a:xfrm>
            <a:off x="3760788" y="3962401"/>
            <a:ext cx="3771900" cy="885825"/>
          </a:xfrm>
          <a:custGeom>
            <a:avLst/>
            <a:gdLst>
              <a:gd name="T0" fmla="*/ 2376 w 2376"/>
              <a:gd name="T1" fmla="*/ 558 h 558"/>
              <a:gd name="T2" fmla="*/ 0 w 2376"/>
              <a:gd name="T3" fmla="*/ 558 h 558"/>
              <a:gd name="T4" fmla="*/ 0 w 2376"/>
              <a:gd name="T5" fmla="*/ 0 h 558"/>
            </a:gdLst>
            <a:ahLst/>
            <a:cxnLst>
              <a:cxn ang="0">
                <a:pos x="T0" y="T1"/>
              </a:cxn>
              <a:cxn ang="0">
                <a:pos x="T2" y="T3"/>
              </a:cxn>
              <a:cxn ang="0">
                <a:pos x="T4" y="T5"/>
              </a:cxn>
            </a:cxnLst>
            <a:rect l="0" t="0" r="r" b="b"/>
            <a:pathLst>
              <a:path w="2376" h="558">
                <a:moveTo>
                  <a:pt x="2376" y="558"/>
                </a:moveTo>
                <a:lnTo>
                  <a:pt x="0" y="558"/>
                </a:lnTo>
                <a:lnTo>
                  <a:pt x="0" y="0"/>
                </a:lnTo>
              </a:path>
            </a:pathLst>
          </a:custGeom>
          <a:noFill/>
          <a:ln w="1905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Rectangle 27">
            <a:extLst>
              <a:ext uri="{FF2B5EF4-FFF2-40B4-BE49-F238E27FC236}">
                <a16:creationId xmlns:a16="http://schemas.microsoft.com/office/drawing/2014/main" id="{D758FFFE-E55C-4A8E-AC5B-C25A0942A0D3}"/>
              </a:ext>
            </a:extLst>
          </p:cNvPr>
          <p:cNvSpPr>
            <a:spLocks noChangeArrowheads="1"/>
          </p:cNvSpPr>
          <p:nvPr/>
        </p:nvSpPr>
        <p:spPr bwMode="auto">
          <a:xfrm>
            <a:off x="4727576" y="4724401"/>
            <a:ext cx="153988" cy="2492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Line 28">
            <a:extLst>
              <a:ext uri="{FF2B5EF4-FFF2-40B4-BE49-F238E27FC236}">
                <a16:creationId xmlns:a16="http://schemas.microsoft.com/office/drawing/2014/main" id="{4ADEA61A-E278-483B-8C47-922E93C3E8EA}"/>
              </a:ext>
            </a:extLst>
          </p:cNvPr>
          <p:cNvSpPr>
            <a:spLocks noChangeShapeType="1"/>
          </p:cNvSpPr>
          <p:nvPr/>
        </p:nvSpPr>
        <p:spPr bwMode="auto">
          <a:xfrm>
            <a:off x="4805363" y="3846513"/>
            <a:ext cx="0" cy="1830388"/>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Oval 29">
            <a:extLst>
              <a:ext uri="{FF2B5EF4-FFF2-40B4-BE49-F238E27FC236}">
                <a16:creationId xmlns:a16="http://schemas.microsoft.com/office/drawing/2014/main" id="{19C48A1B-A433-4F5E-98C5-DF1DD6E4471C}"/>
              </a:ext>
            </a:extLst>
          </p:cNvPr>
          <p:cNvSpPr>
            <a:spLocks noChangeArrowheads="1"/>
          </p:cNvSpPr>
          <p:nvPr/>
        </p:nvSpPr>
        <p:spPr bwMode="auto">
          <a:xfrm>
            <a:off x="4613276" y="4286251"/>
            <a:ext cx="376238" cy="376238"/>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2" name="Oval 30">
            <a:extLst>
              <a:ext uri="{FF2B5EF4-FFF2-40B4-BE49-F238E27FC236}">
                <a16:creationId xmlns:a16="http://schemas.microsoft.com/office/drawing/2014/main" id="{34948E3E-BF84-488A-A272-8E4153528842}"/>
              </a:ext>
            </a:extLst>
          </p:cNvPr>
          <p:cNvSpPr>
            <a:spLocks noChangeArrowheads="1"/>
          </p:cNvSpPr>
          <p:nvPr/>
        </p:nvSpPr>
        <p:spPr bwMode="auto">
          <a:xfrm>
            <a:off x="4613276" y="4286251"/>
            <a:ext cx="376238" cy="376238"/>
          </a:xfrm>
          <a:prstGeom prst="ellipse">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Freeform 31">
            <a:extLst>
              <a:ext uri="{FF2B5EF4-FFF2-40B4-BE49-F238E27FC236}">
                <a16:creationId xmlns:a16="http://schemas.microsoft.com/office/drawing/2014/main" id="{56163ADD-C91A-48EE-BF32-E5EB8AD8D40F}"/>
              </a:ext>
            </a:extLst>
          </p:cNvPr>
          <p:cNvSpPr>
            <a:spLocks/>
          </p:cNvSpPr>
          <p:nvPr/>
        </p:nvSpPr>
        <p:spPr bwMode="auto">
          <a:xfrm>
            <a:off x="4633913" y="4287838"/>
            <a:ext cx="334963" cy="288925"/>
          </a:xfrm>
          <a:custGeom>
            <a:avLst/>
            <a:gdLst>
              <a:gd name="T0" fmla="*/ 0 w 211"/>
              <a:gd name="T1" fmla="*/ 182 h 182"/>
              <a:gd name="T2" fmla="*/ 106 w 211"/>
              <a:gd name="T3" fmla="*/ 0 h 182"/>
              <a:gd name="T4" fmla="*/ 211 w 211"/>
              <a:gd name="T5" fmla="*/ 182 h 182"/>
              <a:gd name="T6" fmla="*/ 0 w 211"/>
              <a:gd name="T7" fmla="*/ 182 h 182"/>
            </a:gdLst>
            <a:ahLst/>
            <a:cxnLst>
              <a:cxn ang="0">
                <a:pos x="T0" y="T1"/>
              </a:cxn>
              <a:cxn ang="0">
                <a:pos x="T2" y="T3"/>
              </a:cxn>
              <a:cxn ang="0">
                <a:pos x="T4" y="T5"/>
              </a:cxn>
              <a:cxn ang="0">
                <a:pos x="T6" y="T7"/>
              </a:cxn>
            </a:cxnLst>
            <a:rect l="0" t="0" r="r" b="b"/>
            <a:pathLst>
              <a:path w="211" h="182">
                <a:moveTo>
                  <a:pt x="0" y="182"/>
                </a:moveTo>
                <a:lnTo>
                  <a:pt x="106" y="0"/>
                </a:lnTo>
                <a:lnTo>
                  <a:pt x="211" y="182"/>
                </a:lnTo>
                <a:lnTo>
                  <a:pt x="0" y="1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Oval 32">
            <a:extLst>
              <a:ext uri="{FF2B5EF4-FFF2-40B4-BE49-F238E27FC236}">
                <a16:creationId xmlns:a16="http://schemas.microsoft.com/office/drawing/2014/main" id="{78ACC498-5C64-4DC7-82B7-E7C5F204A27C}"/>
              </a:ext>
            </a:extLst>
          </p:cNvPr>
          <p:cNvSpPr>
            <a:spLocks noChangeArrowheads="1"/>
          </p:cNvSpPr>
          <p:nvPr/>
        </p:nvSpPr>
        <p:spPr bwMode="auto">
          <a:xfrm>
            <a:off x="3260726" y="4286251"/>
            <a:ext cx="376238" cy="376238"/>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5" name="Oval 33">
            <a:extLst>
              <a:ext uri="{FF2B5EF4-FFF2-40B4-BE49-F238E27FC236}">
                <a16:creationId xmlns:a16="http://schemas.microsoft.com/office/drawing/2014/main" id="{6B4F2307-0A45-4D8C-BAB3-C43C693A39FE}"/>
              </a:ext>
            </a:extLst>
          </p:cNvPr>
          <p:cNvSpPr>
            <a:spLocks noChangeArrowheads="1"/>
          </p:cNvSpPr>
          <p:nvPr/>
        </p:nvSpPr>
        <p:spPr bwMode="auto">
          <a:xfrm>
            <a:off x="3260726" y="4286251"/>
            <a:ext cx="376238" cy="376238"/>
          </a:xfrm>
          <a:prstGeom prst="ellipse">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Freeform 34">
            <a:extLst>
              <a:ext uri="{FF2B5EF4-FFF2-40B4-BE49-F238E27FC236}">
                <a16:creationId xmlns:a16="http://schemas.microsoft.com/office/drawing/2014/main" id="{8BBDA75D-474F-47C3-970C-5F7A9B435432}"/>
              </a:ext>
            </a:extLst>
          </p:cNvPr>
          <p:cNvSpPr>
            <a:spLocks/>
          </p:cNvSpPr>
          <p:nvPr/>
        </p:nvSpPr>
        <p:spPr bwMode="auto">
          <a:xfrm>
            <a:off x="3281363" y="4287838"/>
            <a:ext cx="334963" cy="288925"/>
          </a:xfrm>
          <a:custGeom>
            <a:avLst/>
            <a:gdLst>
              <a:gd name="T0" fmla="*/ 0 w 211"/>
              <a:gd name="T1" fmla="*/ 182 h 182"/>
              <a:gd name="T2" fmla="*/ 105 w 211"/>
              <a:gd name="T3" fmla="*/ 0 h 182"/>
              <a:gd name="T4" fmla="*/ 211 w 211"/>
              <a:gd name="T5" fmla="*/ 182 h 182"/>
              <a:gd name="T6" fmla="*/ 0 w 211"/>
              <a:gd name="T7" fmla="*/ 182 h 182"/>
            </a:gdLst>
            <a:ahLst/>
            <a:cxnLst>
              <a:cxn ang="0">
                <a:pos x="T0" y="T1"/>
              </a:cxn>
              <a:cxn ang="0">
                <a:pos x="T2" y="T3"/>
              </a:cxn>
              <a:cxn ang="0">
                <a:pos x="T4" y="T5"/>
              </a:cxn>
              <a:cxn ang="0">
                <a:pos x="T6" y="T7"/>
              </a:cxn>
            </a:cxnLst>
            <a:rect l="0" t="0" r="r" b="b"/>
            <a:pathLst>
              <a:path w="211" h="182">
                <a:moveTo>
                  <a:pt x="0" y="182"/>
                </a:moveTo>
                <a:lnTo>
                  <a:pt x="105" y="0"/>
                </a:lnTo>
                <a:lnTo>
                  <a:pt x="211" y="182"/>
                </a:lnTo>
                <a:lnTo>
                  <a:pt x="0" y="18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Rectangle 35">
            <a:extLst>
              <a:ext uri="{FF2B5EF4-FFF2-40B4-BE49-F238E27FC236}">
                <a16:creationId xmlns:a16="http://schemas.microsoft.com/office/drawing/2014/main" id="{04173EC0-74E1-4101-9D1C-4E52F90A86A7}"/>
              </a:ext>
            </a:extLst>
          </p:cNvPr>
          <p:cNvSpPr>
            <a:spLocks noChangeArrowheads="1"/>
          </p:cNvSpPr>
          <p:nvPr/>
        </p:nvSpPr>
        <p:spPr bwMode="auto">
          <a:xfrm>
            <a:off x="8562976" y="1985963"/>
            <a:ext cx="1295400" cy="1096963"/>
          </a:xfrm>
          <a:prstGeom prst="rect">
            <a:avLst/>
          </a:prstGeom>
          <a:noFill/>
          <a:ln w="381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Oval 36">
            <a:extLst>
              <a:ext uri="{FF2B5EF4-FFF2-40B4-BE49-F238E27FC236}">
                <a16:creationId xmlns:a16="http://schemas.microsoft.com/office/drawing/2014/main" id="{E4312026-9EB3-4C02-92F1-1051637E5471}"/>
              </a:ext>
            </a:extLst>
          </p:cNvPr>
          <p:cNvSpPr>
            <a:spLocks noChangeArrowheads="1"/>
          </p:cNvSpPr>
          <p:nvPr/>
        </p:nvSpPr>
        <p:spPr bwMode="auto">
          <a:xfrm>
            <a:off x="8593138" y="2000251"/>
            <a:ext cx="617538" cy="176213"/>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9" name="Oval 37">
            <a:extLst>
              <a:ext uri="{FF2B5EF4-FFF2-40B4-BE49-F238E27FC236}">
                <a16:creationId xmlns:a16="http://schemas.microsoft.com/office/drawing/2014/main" id="{8D96B4B1-1C34-4E41-948C-E7FB92899E56}"/>
              </a:ext>
            </a:extLst>
          </p:cNvPr>
          <p:cNvSpPr>
            <a:spLocks noChangeArrowheads="1"/>
          </p:cNvSpPr>
          <p:nvPr/>
        </p:nvSpPr>
        <p:spPr bwMode="auto">
          <a:xfrm>
            <a:off x="8593138" y="2000251"/>
            <a:ext cx="617538" cy="176213"/>
          </a:xfrm>
          <a:prstGeom prst="ellipse">
            <a:avLst/>
          </a:prstGeom>
          <a:noFill/>
          <a:ln w="381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0" name="Oval 38">
            <a:extLst>
              <a:ext uri="{FF2B5EF4-FFF2-40B4-BE49-F238E27FC236}">
                <a16:creationId xmlns:a16="http://schemas.microsoft.com/office/drawing/2014/main" id="{0A0A2BCB-7177-4472-9F0B-3DF41175873F}"/>
              </a:ext>
            </a:extLst>
          </p:cNvPr>
          <p:cNvSpPr>
            <a:spLocks noChangeArrowheads="1"/>
          </p:cNvSpPr>
          <p:nvPr/>
        </p:nvSpPr>
        <p:spPr bwMode="auto">
          <a:xfrm>
            <a:off x="9207501" y="2000251"/>
            <a:ext cx="627063" cy="176213"/>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1" name="Oval 39">
            <a:extLst>
              <a:ext uri="{FF2B5EF4-FFF2-40B4-BE49-F238E27FC236}">
                <a16:creationId xmlns:a16="http://schemas.microsoft.com/office/drawing/2014/main" id="{C307542A-138C-47A1-A9C1-3642C610D056}"/>
              </a:ext>
            </a:extLst>
          </p:cNvPr>
          <p:cNvSpPr>
            <a:spLocks noChangeArrowheads="1"/>
          </p:cNvSpPr>
          <p:nvPr/>
        </p:nvSpPr>
        <p:spPr bwMode="auto">
          <a:xfrm>
            <a:off x="9207501" y="2000251"/>
            <a:ext cx="627063" cy="176213"/>
          </a:xfrm>
          <a:prstGeom prst="ellipse">
            <a:avLst/>
          </a:prstGeom>
          <a:noFill/>
          <a:ln w="381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2" name="Line 40">
            <a:extLst>
              <a:ext uri="{FF2B5EF4-FFF2-40B4-BE49-F238E27FC236}">
                <a16:creationId xmlns:a16="http://schemas.microsoft.com/office/drawing/2014/main" id="{20653B46-4F35-4570-880A-101F50337B16}"/>
              </a:ext>
            </a:extLst>
          </p:cNvPr>
          <p:cNvSpPr>
            <a:spLocks noChangeShapeType="1"/>
          </p:cNvSpPr>
          <p:nvPr/>
        </p:nvSpPr>
        <p:spPr bwMode="auto">
          <a:xfrm>
            <a:off x="8562976" y="2206626"/>
            <a:ext cx="1301750" cy="9525"/>
          </a:xfrm>
          <a:prstGeom prst="line">
            <a:avLst/>
          </a:prstGeom>
          <a:noFill/>
          <a:ln w="381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3" name="Line 41">
            <a:extLst>
              <a:ext uri="{FF2B5EF4-FFF2-40B4-BE49-F238E27FC236}">
                <a16:creationId xmlns:a16="http://schemas.microsoft.com/office/drawing/2014/main" id="{45876181-8091-4FF2-8738-973DF875C9F1}"/>
              </a:ext>
            </a:extLst>
          </p:cNvPr>
          <p:cNvSpPr>
            <a:spLocks noChangeShapeType="1"/>
          </p:cNvSpPr>
          <p:nvPr/>
        </p:nvSpPr>
        <p:spPr bwMode="auto">
          <a:xfrm>
            <a:off x="8562976" y="2859088"/>
            <a:ext cx="1295400" cy="0"/>
          </a:xfrm>
          <a:prstGeom prst="line">
            <a:avLst/>
          </a:prstGeom>
          <a:noFill/>
          <a:ln w="381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4" name="Oval 42">
            <a:extLst>
              <a:ext uri="{FF2B5EF4-FFF2-40B4-BE49-F238E27FC236}">
                <a16:creationId xmlns:a16="http://schemas.microsoft.com/office/drawing/2014/main" id="{61546730-379E-4132-99F4-705213A125D1}"/>
              </a:ext>
            </a:extLst>
          </p:cNvPr>
          <p:cNvSpPr>
            <a:spLocks noChangeArrowheads="1"/>
          </p:cNvSpPr>
          <p:nvPr/>
        </p:nvSpPr>
        <p:spPr bwMode="auto">
          <a:xfrm>
            <a:off x="3630613" y="2487613"/>
            <a:ext cx="376238" cy="376238"/>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45" name="Oval 43">
            <a:extLst>
              <a:ext uri="{FF2B5EF4-FFF2-40B4-BE49-F238E27FC236}">
                <a16:creationId xmlns:a16="http://schemas.microsoft.com/office/drawing/2014/main" id="{25A31B13-A4C6-4784-A36B-4E57B0B7361C}"/>
              </a:ext>
            </a:extLst>
          </p:cNvPr>
          <p:cNvSpPr>
            <a:spLocks noChangeArrowheads="1"/>
          </p:cNvSpPr>
          <p:nvPr/>
        </p:nvSpPr>
        <p:spPr bwMode="auto">
          <a:xfrm>
            <a:off x="3630613" y="2487613"/>
            <a:ext cx="376238" cy="376238"/>
          </a:xfrm>
          <a:prstGeom prst="ellipse">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6" name="Freeform 44">
            <a:extLst>
              <a:ext uri="{FF2B5EF4-FFF2-40B4-BE49-F238E27FC236}">
                <a16:creationId xmlns:a16="http://schemas.microsoft.com/office/drawing/2014/main" id="{008FF191-F38B-451D-B2E2-B31990A96033}"/>
              </a:ext>
            </a:extLst>
          </p:cNvPr>
          <p:cNvSpPr>
            <a:spLocks/>
          </p:cNvSpPr>
          <p:nvPr/>
        </p:nvSpPr>
        <p:spPr bwMode="auto">
          <a:xfrm>
            <a:off x="3651251" y="2576513"/>
            <a:ext cx="331788" cy="287338"/>
          </a:xfrm>
          <a:custGeom>
            <a:avLst/>
            <a:gdLst>
              <a:gd name="T0" fmla="*/ 0 w 209"/>
              <a:gd name="T1" fmla="*/ 0 h 181"/>
              <a:gd name="T2" fmla="*/ 105 w 209"/>
              <a:gd name="T3" fmla="*/ 181 h 181"/>
              <a:gd name="T4" fmla="*/ 209 w 209"/>
              <a:gd name="T5" fmla="*/ 0 h 181"/>
              <a:gd name="T6" fmla="*/ 0 w 209"/>
              <a:gd name="T7" fmla="*/ 0 h 181"/>
            </a:gdLst>
            <a:ahLst/>
            <a:cxnLst>
              <a:cxn ang="0">
                <a:pos x="T0" y="T1"/>
              </a:cxn>
              <a:cxn ang="0">
                <a:pos x="T2" y="T3"/>
              </a:cxn>
              <a:cxn ang="0">
                <a:pos x="T4" y="T5"/>
              </a:cxn>
              <a:cxn ang="0">
                <a:pos x="T6" y="T7"/>
              </a:cxn>
            </a:cxnLst>
            <a:rect l="0" t="0" r="r" b="b"/>
            <a:pathLst>
              <a:path w="209" h="181">
                <a:moveTo>
                  <a:pt x="0" y="0"/>
                </a:moveTo>
                <a:lnTo>
                  <a:pt x="105" y="181"/>
                </a:lnTo>
                <a:lnTo>
                  <a:pt x="209"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Freeform 45">
            <a:extLst>
              <a:ext uri="{FF2B5EF4-FFF2-40B4-BE49-F238E27FC236}">
                <a16:creationId xmlns:a16="http://schemas.microsoft.com/office/drawing/2014/main" id="{32C6F386-AC31-40A3-80C2-808615FE60DF}"/>
              </a:ext>
            </a:extLst>
          </p:cNvPr>
          <p:cNvSpPr>
            <a:spLocks/>
          </p:cNvSpPr>
          <p:nvPr/>
        </p:nvSpPr>
        <p:spPr bwMode="auto">
          <a:xfrm>
            <a:off x="7050088" y="2343151"/>
            <a:ext cx="396875" cy="1092200"/>
          </a:xfrm>
          <a:custGeom>
            <a:avLst/>
            <a:gdLst>
              <a:gd name="T0" fmla="*/ 250 w 250"/>
              <a:gd name="T1" fmla="*/ 0 h 688"/>
              <a:gd name="T2" fmla="*/ 0 w 250"/>
              <a:gd name="T3" fmla="*/ 0 h 688"/>
              <a:gd name="T4" fmla="*/ 0 w 250"/>
              <a:gd name="T5" fmla="*/ 688 h 688"/>
            </a:gdLst>
            <a:ahLst/>
            <a:cxnLst>
              <a:cxn ang="0">
                <a:pos x="T0" y="T1"/>
              </a:cxn>
              <a:cxn ang="0">
                <a:pos x="T2" y="T3"/>
              </a:cxn>
              <a:cxn ang="0">
                <a:pos x="T4" y="T5"/>
              </a:cxn>
            </a:cxnLst>
            <a:rect l="0" t="0" r="r" b="b"/>
            <a:pathLst>
              <a:path w="250" h="688">
                <a:moveTo>
                  <a:pt x="250" y="0"/>
                </a:moveTo>
                <a:lnTo>
                  <a:pt x="0" y="0"/>
                </a:lnTo>
                <a:lnTo>
                  <a:pt x="0" y="688"/>
                </a:lnTo>
              </a:path>
            </a:pathLst>
          </a:custGeom>
          <a:noFill/>
          <a:ln w="19050" cap="flat">
            <a:solidFill>
              <a:srgbClr val="7F7F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Line 46">
            <a:extLst>
              <a:ext uri="{FF2B5EF4-FFF2-40B4-BE49-F238E27FC236}">
                <a16:creationId xmlns:a16="http://schemas.microsoft.com/office/drawing/2014/main" id="{4300354A-DC75-442D-897D-99B3A17CB1F0}"/>
              </a:ext>
            </a:extLst>
          </p:cNvPr>
          <p:cNvSpPr>
            <a:spLocks noChangeShapeType="1"/>
          </p:cNvSpPr>
          <p:nvPr/>
        </p:nvSpPr>
        <p:spPr bwMode="auto">
          <a:xfrm>
            <a:off x="8382001" y="2967038"/>
            <a:ext cx="0" cy="704850"/>
          </a:xfrm>
          <a:prstGeom prst="line">
            <a:avLst/>
          </a:prstGeom>
          <a:noFill/>
          <a:ln w="19050" cap="flat">
            <a:solidFill>
              <a:srgbClr val="7F7F7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9" name="Line 47">
            <a:extLst>
              <a:ext uri="{FF2B5EF4-FFF2-40B4-BE49-F238E27FC236}">
                <a16:creationId xmlns:a16="http://schemas.microsoft.com/office/drawing/2014/main" id="{DC2B49E1-29F6-47E1-B92B-E1F4EAA28337}"/>
              </a:ext>
            </a:extLst>
          </p:cNvPr>
          <p:cNvSpPr>
            <a:spLocks noChangeShapeType="1"/>
          </p:cNvSpPr>
          <p:nvPr/>
        </p:nvSpPr>
        <p:spPr bwMode="auto">
          <a:xfrm flipH="1">
            <a:off x="4725988" y="2328863"/>
            <a:ext cx="449263" cy="0"/>
          </a:xfrm>
          <a:prstGeom prst="line">
            <a:avLst/>
          </a:prstGeom>
          <a:noFill/>
          <a:ln w="19050" cap="flat">
            <a:solidFill>
              <a:srgbClr val="7F7F7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0" name="Line 48">
            <a:extLst>
              <a:ext uri="{FF2B5EF4-FFF2-40B4-BE49-F238E27FC236}">
                <a16:creationId xmlns:a16="http://schemas.microsoft.com/office/drawing/2014/main" id="{F33D1314-6BAB-448B-989D-197514B2A35A}"/>
              </a:ext>
            </a:extLst>
          </p:cNvPr>
          <p:cNvSpPr>
            <a:spLocks noChangeShapeType="1"/>
          </p:cNvSpPr>
          <p:nvPr/>
        </p:nvSpPr>
        <p:spPr bwMode="auto">
          <a:xfrm flipH="1">
            <a:off x="3375026" y="2328863"/>
            <a:ext cx="425450" cy="0"/>
          </a:xfrm>
          <a:prstGeom prst="line">
            <a:avLst/>
          </a:prstGeom>
          <a:noFill/>
          <a:ln w="19050" cap="flat">
            <a:solidFill>
              <a:srgbClr val="7F7F7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1" name="Rectangle 49">
            <a:extLst>
              <a:ext uri="{FF2B5EF4-FFF2-40B4-BE49-F238E27FC236}">
                <a16:creationId xmlns:a16="http://schemas.microsoft.com/office/drawing/2014/main" id="{4D1400D3-BCA1-4A0D-9545-8F1D0202BE09}"/>
              </a:ext>
            </a:extLst>
          </p:cNvPr>
          <p:cNvSpPr>
            <a:spLocks noChangeArrowheads="1"/>
          </p:cNvSpPr>
          <p:nvPr/>
        </p:nvSpPr>
        <p:spPr bwMode="auto">
          <a:xfrm>
            <a:off x="4827588" y="2136776"/>
            <a:ext cx="250825" cy="100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 name="Rectangle 50">
            <a:extLst>
              <a:ext uri="{FF2B5EF4-FFF2-40B4-BE49-F238E27FC236}">
                <a16:creationId xmlns:a16="http://schemas.microsoft.com/office/drawing/2014/main" id="{B7A95708-C465-4407-BC34-32689199655B}"/>
              </a:ext>
            </a:extLst>
          </p:cNvPr>
          <p:cNvSpPr>
            <a:spLocks noChangeArrowheads="1"/>
          </p:cNvSpPr>
          <p:nvPr/>
        </p:nvSpPr>
        <p:spPr bwMode="auto">
          <a:xfrm>
            <a:off x="4827588" y="2136776"/>
            <a:ext cx="250825" cy="100013"/>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3" name="Freeform 51">
            <a:extLst>
              <a:ext uri="{FF2B5EF4-FFF2-40B4-BE49-F238E27FC236}">
                <a16:creationId xmlns:a16="http://schemas.microsoft.com/office/drawing/2014/main" id="{9F462DBE-0C88-46A5-BCEC-DE69A652A956}"/>
              </a:ext>
            </a:extLst>
          </p:cNvPr>
          <p:cNvSpPr>
            <a:spLocks/>
          </p:cNvSpPr>
          <p:nvPr/>
        </p:nvSpPr>
        <p:spPr bwMode="auto">
          <a:xfrm>
            <a:off x="4795838" y="2236788"/>
            <a:ext cx="155575" cy="182563"/>
          </a:xfrm>
          <a:custGeom>
            <a:avLst/>
            <a:gdLst>
              <a:gd name="T0" fmla="*/ 0 w 98"/>
              <a:gd name="T1" fmla="*/ 0 h 115"/>
              <a:gd name="T2" fmla="*/ 98 w 98"/>
              <a:gd name="T3" fmla="*/ 58 h 115"/>
              <a:gd name="T4" fmla="*/ 0 w 98"/>
              <a:gd name="T5" fmla="*/ 115 h 115"/>
              <a:gd name="T6" fmla="*/ 0 w 98"/>
              <a:gd name="T7" fmla="*/ 0 h 115"/>
            </a:gdLst>
            <a:ahLst/>
            <a:cxnLst>
              <a:cxn ang="0">
                <a:pos x="T0" y="T1"/>
              </a:cxn>
              <a:cxn ang="0">
                <a:pos x="T2" y="T3"/>
              </a:cxn>
              <a:cxn ang="0">
                <a:pos x="T4" y="T5"/>
              </a:cxn>
              <a:cxn ang="0">
                <a:pos x="T6" y="T7"/>
              </a:cxn>
            </a:cxnLst>
            <a:rect l="0" t="0" r="r" b="b"/>
            <a:pathLst>
              <a:path w="98" h="115">
                <a:moveTo>
                  <a:pt x="0" y="0"/>
                </a:moveTo>
                <a:lnTo>
                  <a:pt x="98" y="58"/>
                </a:lnTo>
                <a:lnTo>
                  <a:pt x="0" y="11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 name="Freeform 52">
            <a:extLst>
              <a:ext uri="{FF2B5EF4-FFF2-40B4-BE49-F238E27FC236}">
                <a16:creationId xmlns:a16="http://schemas.microsoft.com/office/drawing/2014/main" id="{7690EBEE-7BC4-4638-8465-1AC43FE5355C}"/>
              </a:ext>
            </a:extLst>
          </p:cNvPr>
          <p:cNvSpPr>
            <a:spLocks/>
          </p:cNvSpPr>
          <p:nvPr/>
        </p:nvSpPr>
        <p:spPr bwMode="auto">
          <a:xfrm>
            <a:off x="4795838" y="2236788"/>
            <a:ext cx="155575" cy="182563"/>
          </a:xfrm>
          <a:custGeom>
            <a:avLst/>
            <a:gdLst>
              <a:gd name="T0" fmla="*/ 0 w 98"/>
              <a:gd name="T1" fmla="*/ 0 h 115"/>
              <a:gd name="T2" fmla="*/ 98 w 98"/>
              <a:gd name="T3" fmla="*/ 58 h 115"/>
              <a:gd name="T4" fmla="*/ 0 w 98"/>
              <a:gd name="T5" fmla="*/ 115 h 115"/>
              <a:gd name="T6" fmla="*/ 0 w 98"/>
              <a:gd name="T7" fmla="*/ 0 h 115"/>
            </a:gdLst>
            <a:ahLst/>
            <a:cxnLst>
              <a:cxn ang="0">
                <a:pos x="T0" y="T1"/>
              </a:cxn>
              <a:cxn ang="0">
                <a:pos x="T2" y="T3"/>
              </a:cxn>
              <a:cxn ang="0">
                <a:pos x="T4" y="T5"/>
              </a:cxn>
              <a:cxn ang="0">
                <a:pos x="T6" y="T7"/>
              </a:cxn>
            </a:cxnLst>
            <a:rect l="0" t="0" r="r" b="b"/>
            <a:pathLst>
              <a:path w="98" h="115">
                <a:moveTo>
                  <a:pt x="0" y="0"/>
                </a:moveTo>
                <a:lnTo>
                  <a:pt x="98" y="58"/>
                </a:lnTo>
                <a:lnTo>
                  <a:pt x="0" y="115"/>
                </a:lnTo>
                <a:lnTo>
                  <a:pt x="0" y="0"/>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5" name="Freeform 53">
            <a:extLst>
              <a:ext uri="{FF2B5EF4-FFF2-40B4-BE49-F238E27FC236}">
                <a16:creationId xmlns:a16="http://schemas.microsoft.com/office/drawing/2014/main" id="{DD04E4B2-D7E0-4CC1-BABB-3ED38BC825F8}"/>
              </a:ext>
            </a:extLst>
          </p:cNvPr>
          <p:cNvSpPr>
            <a:spLocks/>
          </p:cNvSpPr>
          <p:nvPr/>
        </p:nvSpPr>
        <p:spPr bwMode="auto">
          <a:xfrm>
            <a:off x="4951413" y="2236788"/>
            <a:ext cx="158750" cy="182563"/>
          </a:xfrm>
          <a:custGeom>
            <a:avLst/>
            <a:gdLst>
              <a:gd name="T0" fmla="*/ 100 w 100"/>
              <a:gd name="T1" fmla="*/ 115 h 115"/>
              <a:gd name="T2" fmla="*/ 0 w 100"/>
              <a:gd name="T3" fmla="*/ 58 h 115"/>
              <a:gd name="T4" fmla="*/ 100 w 100"/>
              <a:gd name="T5" fmla="*/ 0 h 115"/>
              <a:gd name="T6" fmla="*/ 100 w 100"/>
              <a:gd name="T7" fmla="*/ 115 h 115"/>
            </a:gdLst>
            <a:ahLst/>
            <a:cxnLst>
              <a:cxn ang="0">
                <a:pos x="T0" y="T1"/>
              </a:cxn>
              <a:cxn ang="0">
                <a:pos x="T2" y="T3"/>
              </a:cxn>
              <a:cxn ang="0">
                <a:pos x="T4" y="T5"/>
              </a:cxn>
              <a:cxn ang="0">
                <a:pos x="T6" y="T7"/>
              </a:cxn>
            </a:cxnLst>
            <a:rect l="0" t="0" r="r" b="b"/>
            <a:pathLst>
              <a:path w="100" h="115">
                <a:moveTo>
                  <a:pt x="100" y="115"/>
                </a:moveTo>
                <a:lnTo>
                  <a:pt x="0" y="58"/>
                </a:lnTo>
                <a:lnTo>
                  <a:pt x="100" y="0"/>
                </a:lnTo>
                <a:lnTo>
                  <a:pt x="100"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6" name="Freeform 54">
            <a:extLst>
              <a:ext uri="{FF2B5EF4-FFF2-40B4-BE49-F238E27FC236}">
                <a16:creationId xmlns:a16="http://schemas.microsoft.com/office/drawing/2014/main" id="{6C8C3C9C-815A-4BDD-B056-E62D521AAE71}"/>
              </a:ext>
            </a:extLst>
          </p:cNvPr>
          <p:cNvSpPr>
            <a:spLocks/>
          </p:cNvSpPr>
          <p:nvPr/>
        </p:nvSpPr>
        <p:spPr bwMode="auto">
          <a:xfrm>
            <a:off x="4951413" y="2236788"/>
            <a:ext cx="158750" cy="182563"/>
          </a:xfrm>
          <a:custGeom>
            <a:avLst/>
            <a:gdLst>
              <a:gd name="T0" fmla="*/ 100 w 100"/>
              <a:gd name="T1" fmla="*/ 115 h 115"/>
              <a:gd name="T2" fmla="*/ 0 w 100"/>
              <a:gd name="T3" fmla="*/ 58 h 115"/>
              <a:gd name="T4" fmla="*/ 100 w 100"/>
              <a:gd name="T5" fmla="*/ 0 h 115"/>
              <a:gd name="T6" fmla="*/ 100 w 100"/>
              <a:gd name="T7" fmla="*/ 115 h 115"/>
            </a:gdLst>
            <a:ahLst/>
            <a:cxnLst>
              <a:cxn ang="0">
                <a:pos x="T0" y="T1"/>
              </a:cxn>
              <a:cxn ang="0">
                <a:pos x="T2" y="T3"/>
              </a:cxn>
              <a:cxn ang="0">
                <a:pos x="T4" y="T5"/>
              </a:cxn>
              <a:cxn ang="0">
                <a:pos x="T6" y="T7"/>
              </a:cxn>
            </a:cxnLst>
            <a:rect l="0" t="0" r="r" b="b"/>
            <a:pathLst>
              <a:path w="100" h="115">
                <a:moveTo>
                  <a:pt x="100" y="115"/>
                </a:moveTo>
                <a:lnTo>
                  <a:pt x="0" y="58"/>
                </a:lnTo>
                <a:lnTo>
                  <a:pt x="100" y="0"/>
                </a:lnTo>
                <a:lnTo>
                  <a:pt x="100" y="115"/>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7" name="Line 55">
            <a:extLst>
              <a:ext uri="{FF2B5EF4-FFF2-40B4-BE49-F238E27FC236}">
                <a16:creationId xmlns:a16="http://schemas.microsoft.com/office/drawing/2014/main" id="{B0734F41-1DFF-44C8-BBF2-213BEDC5CF41}"/>
              </a:ext>
            </a:extLst>
          </p:cNvPr>
          <p:cNvSpPr>
            <a:spLocks noChangeShapeType="1"/>
          </p:cNvSpPr>
          <p:nvPr/>
        </p:nvSpPr>
        <p:spPr bwMode="auto">
          <a:xfrm flipV="1">
            <a:off x="4951413" y="2236788"/>
            <a:ext cx="1588" cy="92075"/>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8" name="Rectangle 56">
            <a:extLst>
              <a:ext uri="{FF2B5EF4-FFF2-40B4-BE49-F238E27FC236}">
                <a16:creationId xmlns:a16="http://schemas.microsoft.com/office/drawing/2014/main" id="{520AECE9-74BD-4CFD-AFB0-07198EF1D849}"/>
              </a:ext>
            </a:extLst>
          </p:cNvPr>
          <p:cNvSpPr>
            <a:spLocks noChangeArrowheads="1"/>
          </p:cNvSpPr>
          <p:nvPr/>
        </p:nvSpPr>
        <p:spPr bwMode="auto">
          <a:xfrm>
            <a:off x="3471863" y="2136776"/>
            <a:ext cx="250825" cy="100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9" name="Rectangle 57">
            <a:extLst>
              <a:ext uri="{FF2B5EF4-FFF2-40B4-BE49-F238E27FC236}">
                <a16:creationId xmlns:a16="http://schemas.microsoft.com/office/drawing/2014/main" id="{CBC842CC-5E18-4CE3-9404-8133A68DB643}"/>
              </a:ext>
            </a:extLst>
          </p:cNvPr>
          <p:cNvSpPr>
            <a:spLocks noChangeArrowheads="1"/>
          </p:cNvSpPr>
          <p:nvPr/>
        </p:nvSpPr>
        <p:spPr bwMode="auto">
          <a:xfrm>
            <a:off x="3471863" y="2136776"/>
            <a:ext cx="250825" cy="100013"/>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0" name="Freeform 58">
            <a:extLst>
              <a:ext uri="{FF2B5EF4-FFF2-40B4-BE49-F238E27FC236}">
                <a16:creationId xmlns:a16="http://schemas.microsoft.com/office/drawing/2014/main" id="{62E83797-2CFE-4898-9F69-C1CC7A8834B4}"/>
              </a:ext>
            </a:extLst>
          </p:cNvPr>
          <p:cNvSpPr>
            <a:spLocks/>
          </p:cNvSpPr>
          <p:nvPr/>
        </p:nvSpPr>
        <p:spPr bwMode="auto">
          <a:xfrm>
            <a:off x="3440113" y="2236788"/>
            <a:ext cx="155575" cy="182563"/>
          </a:xfrm>
          <a:custGeom>
            <a:avLst/>
            <a:gdLst>
              <a:gd name="T0" fmla="*/ 0 w 98"/>
              <a:gd name="T1" fmla="*/ 0 h 115"/>
              <a:gd name="T2" fmla="*/ 98 w 98"/>
              <a:gd name="T3" fmla="*/ 58 h 115"/>
              <a:gd name="T4" fmla="*/ 0 w 98"/>
              <a:gd name="T5" fmla="*/ 115 h 115"/>
              <a:gd name="T6" fmla="*/ 0 w 98"/>
              <a:gd name="T7" fmla="*/ 0 h 115"/>
            </a:gdLst>
            <a:ahLst/>
            <a:cxnLst>
              <a:cxn ang="0">
                <a:pos x="T0" y="T1"/>
              </a:cxn>
              <a:cxn ang="0">
                <a:pos x="T2" y="T3"/>
              </a:cxn>
              <a:cxn ang="0">
                <a:pos x="T4" y="T5"/>
              </a:cxn>
              <a:cxn ang="0">
                <a:pos x="T6" y="T7"/>
              </a:cxn>
            </a:cxnLst>
            <a:rect l="0" t="0" r="r" b="b"/>
            <a:pathLst>
              <a:path w="98" h="115">
                <a:moveTo>
                  <a:pt x="0" y="0"/>
                </a:moveTo>
                <a:lnTo>
                  <a:pt x="98" y="58"/>
                </a:lnTo>
                <a:lnTo>
                  <a:pt x="0" y="11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1" name="Freeform 59">
            <a:extLst>
              <a:ext uri="{FF2B5EF4-FFF2-40B4-BE49-F238E27FC236}">
                <a16:creationId xmlns:a16="http://schemas.microsoft.com/office/drawing/2014/main" id="{23AEF714-9235-4184-8AAC-1E1E111FB697}"/>
              </a:ext>
            </a:extLst>
          </p:cNvPr>
          <p:cNvSpPr>
            <a:spLocks/>
          </p:cNvSpPr>
          <p:nvPr/>
        </p:nvSpPr>
        <p:spPr bwMode="auto">
          <a:xfrm>
            <a:off x="3440113" y="2236788"/>
            <a:ext cx="155575" cy="182563"/>
          </a:xfrm>
          <a:custGeom>
            <a:avLst/>
            <a:gdLst>
              <a:gd name="T0" fmla="*/ 0 w 98"/>
              <a:gd name="T1" fmla="*/ 0 h 115"/>
              <a:gd name="T2" fmla="*/ 98 w 98"/>
              <a:gd name="T3" fmla="*/ 58 h 115"/>
              <a:gd name="T4" fmla="*/ 0 w 98"/>
              <a:gd name="T5" fmla="*/ 115 h 115"/>
              <a:gd name="T6" fmla="*/ 0 w 98"/>
              <a:gd name="T7" fmla="*/ 0 h 115"/>
            </a:gdLst>
            <a:ahLst/>
            <a:cxnLst>
              <a:cxn ang="0">
                <a:pos x="T0" y="T1"/>
              </a:cxn>
              <a:cxn ang="0">
                <a:pos x="T2" y="T3"/>
              </a:cxn>
              <a:cxn ang="0">
                <a:pos x="T4" y="T5"/>
              </a:cxn>
              <a:cxn ang="0">
                <a:pos x="T6" y="T7"/>
              </a:cxn>
            </a:cxnLst>
            <a:rect l="0" t="0" r="r" b="b"/>
            <a:pathLst>
              <a:path w="98" h="115">
                <a:moveTo>
                  <a:pt x="0" y="0"/>
                </a:moveTo>
                <a:lnTo>
                  <a:pt x="98" y="58"/>
                </a:lnTo>
                <a:lnTo>
                  <a:pt x="0" y="115"/>
                </a:lnTo>
                <a:lnTo>
                  <a:pt x="0" y="0"/>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2" name="Freeform 60">
            <a:extLst>
              <a:ext uri="{FF2B5EF4-FFF2-40B4-BE49-F238E27FC236}">
                <a16:creationId xmlns:a16="http://schemas.microsoft.com/office/drawing/2014/main" id="{EB60B22C-947E-421E-8C24-30B372D83784}"/>
              </a:ext>
            </a:extLst>
          </p:cNvPr>
          <p:cNvSpPr>
            <a:spLocks/>
          </p:cNvSpPr>
          <p:nvPr/>
        </p:nvSpPr>
        <p:spPr bwMode="auto">
          <a:xfrm>
            <a:off x="3595688" y="2236788"/>
            <a:ext cx="158750" cy="182563"/>
          </a:xfrm>
          <a:custGeom>
            <a:avLst/>
            <a:gdLst>
              <a:gd name="T0" fmla="*/ 100 w 100"/>
              <a:gd name="T1" fmla="*/ 115 h 115"/>
              <a:gd name="T2" fmla="*/ 0 w 100"/>
              <a:gd name="T3" fmla="*/ 58 h 115"/>
              <a:gd name="T4" fmla="*/ 100 w 100"/>
              <a:gd name="T5" fmla="*/ 0 h 115"/>
              <a:gd name="T6" fmla="*/ 100 w 100"/>
              <a:gd name="T7" fmla="*/ 115 h 115"/>
            </a:gdLst>
            <a:ahLst/>
            <a:cxnLst>
              <a:cxn ang="0">
                <a:pos x="T0" y="T1"/>
              </a:cxn>
              <a:cxn ang="0">
                <a:pos x="T2" y="T3"/>
              </a:cxn>
              <a:cxn ang="0">
                <a:pos x="T4" y="T5"/>
              </a:cxn>
              <a:cxn ang="0">
                <a:pos x="T6" y="T7"/>
              </a:cxn>
            </a:cxnLst>
            <a:rect l="0" t="0" r="r" b="b"/>
            <a:pathLst>
              <a:path w="100" h="115">
                <a:moveTo>
                  <a:pt x="100" y="115"/>
                </a:moveTo>
                <a:lnTo>
                  <a:pt x="0" y="58"/>
                </a:lnTo>
                <a:lnTo>
                  <a:pt x="100" y="0"/>
                </a:lnTo>
                <a:lnTo>
                  <a:pt x="100" y="1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3" name="Freeform 61">
            <a:extLst>
              <a:ext uri="{FF2B5EF4-FFF2-40B4-BE49-F238E27FC236}">
                <a16:creationId xmlns:a16="http://schemas.microsoft.com/office/drawing/2014/main" id="{8F740701-5462-40C7-988F-75226A84C262}"/>
              </a:ext>
            </a:extLst>
          </p:cNvPr>
          <p:cNvSpPr>
            <a:spLocks/>
          </p:cNvSpPr>
          <p:nvPr/>
        </p:nvSpPr>
        <p:spPr bwMode="auto">
          <a:xfrm>
            <a:off x="3595688" y="2236788"/>
            <a:ext cx="158750" cy="182563"/>
          </a:xfrm>
          <a:custGeom>
            <a:avLst/>
            <a:gdLst>
              <a:gd name="T0" fmla="*/ 100 w 100"/>
              <a:gd name="T1" fmla="*/ 115 h 115"/>
              <a:gd name="T2" fmla="*/ 0 w 100"/>
              <a:gd name="T3" fmla="*/ 58 h 115"/>
              <a:gd name="T4" fmla="*/ 100 w 100"/>
              <a:gd name="T5" fmla="*/ 0 h 115"/>
              <a:gd name="T6" fmla="*/ 100 w 100"/>
              <a:gd name="T7" fmla="*/ 115 h 115"/>
            </a:gdLst>
            <a:ahLst/>
            <a:cxnLst>
              <a:cxn ang="0">
                <a:pos x="T0" y="T1"/>
              </a:cxn>
              <a:cxn ang="0">
                <a:pos x="T2" y="T3"/>
              </a:cxn>
              <a:cxn ang="0">
                <a:pos x="T4" y="T5"/>
              </a:cxn>
              <a:cxn ang="0">
                <a:pos x="T6" y="T7"/>
              </a:cxn>
            </a:cxnLst>
            <a:rect l="0" t="0" r="r" b="b"/>
            <a:pathLst>
              <a:path w="100" h="115">
                <a:moveTo>
                  <a:pt x="100" y="115"/>
                </a:moveTo>
                <a:lnTo>
                  <a:pt x="0" y="58"/>
                </a:lnTo>
                <a:lnTo>
                  <a:pt x="100" y="0"/>
                </a:lnTo>
                <a:lnTo>
                  <a:pt x="100" y="115"/>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4" name="Line 62">
            <a:extLst>
              <a:ext uri="{FF2B5EF4-FFF2-40B4-BE49-F238E27FC236}">
                <a16:creationId xmlns:a16="http://schemas.microsoft.com/office/drawing/2014/main" id="{0C8B1742-A2AE-4F1E-A3A1-89F89500703C}"/>
              </a:ext>
            </a:extLst>
          </p:cNvPr>
          <p:cNvSpPr>
            <a:spLocks noChangeShapeType="1"/>
          </p:cNvSpPr>
          <p:nvPr/>
        </p:nvSpPr>
        <p:spPr bwMode="auto">
          <a:xfrm flipV="1">
            <a:off x="3595688" y="2236788"/>
            <a:ext cx="1588" cy="92075"/>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5" name="Rectangle 63">
            <a:extLst>
              <a:ext uri="{FF2B5EF4-FFF2-40B4-BE49-F238E27FC236}">
                <a16:creationId xmlns:a16="http://schemas.microsoft.com/office/drawing/2014/main" id="{EC1BE72B-2A00-4B22-AD92-E7975CC61FF2}"/>
              </a:ext>
            </a:extLst>
          </p:cNvPr>
          <p:cNvSpPr>
            <a:spLocks noChangeArrowheads="1"/>
          </p:cNvSpPr>
          <p:nvPr/>
        </p:nvSpPr>
        <p:spPr bwMode="auto">
          <a:xfrm>
            <a:off x="4657726" y="1912938"/>
            <a:ext cx="152400" cy="247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6" name="Line 64">
            <a:extLst>
              <a:ext uri="{FF2B5EF4-FFF2-40B4-BE49-F238E27FC236}">
                <a16:creationId xmlns:a16="http://schemas.microsoft.com/office/drawing/2014/main" id="{E07B00C5-241F-4708-8490-ABFE8DC567F6}"/>
              </a:ext>
            </a:extLst>
          </p:cNvPr>
          <p:cNvSpPr>
            <a:spLocks noChangeShapeType="1"/>
          </p:cNvSpPr>
          <p:nvPr/>
        </p:nvSpPr>
        <p:spPr bwMode="auto">
          <a:xfrm>
            <a:off x="4733926" y="1828801"/>
            <a:ext cx="0" cy="1273175"/>
          </a:xfrm>
          <a:prstGeom prst="line">
            <a:avLst/>
          </a:prstGeom>
          <a:noFill/>
          <a:ln w="19050" cap="flat">
            <a:solidFill>
              <a:srgbClr val="7F7F7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7" name="Rectangle 65">
            <a:extLst>
              <a:ext uri="{FF2B5EF4-FFF2-40B4-BE49-F238E27FC236}">
                <a16:creationId xmlns:a16="http://schemas.microsoft.com/office/drawing/2014/main" id="{3CE9F3C7-AB19-4B5A-9B53-D31F68C8D0FB}"/>
              </a:ext>
            </a:extLst>
          </p:cNvPr>
          <p:cNvSpPr>
            <a:spLocks noChangeArrowheads="1"/>
          </p:cNvSpPr>
          <p:nvPr/>
        </p:nvSpPr>
        <p:spPr bwMode="auto">
          <a:xfrm>
            <a:off x="8258176" y="3360738"/>
            <a:ext cx="247650" cy="153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8" name="Freeform 66">
            <a:extLst>
              <a:ext uri="{FF2B5EF4-FFF2-40B4-BE49-F238E27FC236}">
                <a16:creationId xmlns:a16="http://schemas.microsoft.com/office/drawing/2014/main" id="{B8AC81CB-2439-4261-A49D-695211A6E940}"/>
              </a:ext>
            </a:extLst>
          </p:cNvPr>
          <p:cNvSpPr>
            <a:spLocks/>
          </p:cNvSpPr>
          <p:nvPr/>
        </p:nvSpPr>
        <p:spPr bwMode="auto">
          <a:xfrm>
            <a:off x="3368676" y="1828801"/>
            <a:ext cx="5737225" cy="1606550"/>
          </a:xfrm>
          <a:custGeom>
            <a:avLst/>
            <a:gdLst>
              <a:gd name="T0" fmla="*/ 0 w 3614"/>
              <a:gd name="T1" fmla="*/ 873 h 1012"/>
              <a:gd name="T2" fmla="*/ 0 w 3614"/>
              <a:gd name="T3" fmla="*/ 0 h 1012"/>
              <a:gd name="T4" fmla="*/ 1943 w 3614"/>
              <a:gd name="T5" fmla="*/ 0 h 1012"/>
              <a:gd name="T6" fmla="*/ 1943 w 3614"/>
              <a:gd name="T7" fmla="*/ 1012 h 1012"/>
              <a:gd name="T8" fmla="*/ 3371 w 3614"/>
              <a:gd name="T9" fmla="*/ 1012 h 1012"/>
              <a:gd name="T10" fmla="*/ 3371 w 3614"/>
              <a:gd name="T11" fmla="*/ 324 h 1012"/>
              <a:gd name="T12" fmla="*/ 3614 w 3614"/>
              <a:gd name="T13" fmla="*/ 324 h 1012"/>
            </a:gdLst>
            <a:ahLst/>
            <a:cxnLst>
              <a:cxn ang="0">
                <a:pos x="T0" y="T1"/>
              </a:cxn>
              <a:cxn ang="0">
                <a:pos x="T2" y="T3"/>
              </a:cxn>
              <a:cxn ang="0">
                <a:pos x="T4" y="T5"/>
              </a:cxn>
              <a:cxn ang="0">
                <a:pos x="T6" y="T7"/>
              </a:cxn>
              <a:cxn ang="0">
                <a:pos x="T8" y="T9"/>
              </a:cxn>
              <a:cxn ang="0">
                <a:pos x="T10" y="T11"/>
              </a:cxn>
              <a:cxn ang="0">
                <a:pos x="T12" y="T13"/>
              </a:cxn>
            </a:cxnLst>
            <a:rect l="0" t="0" r="r" b="b"/>
            <a:pathLst>
              <a:path w="3614" h="1012">
                <a:moveTo>
                  <a:pt x="0" y="873"/>
                </a:moveTo>
                <a:lnTo>
                  <a:pt x="0" y="0"/>
                </a:lnTo>
                <a:lnTo>
                  <a:pt x="1943" y="0"/>
                </a:lnTo>
                <a:lnTo>
                  <a:pt x="1943" y="1012"/>
                </a:lnTo>
                <a:lnTo>
                  <a:pt x="3371" y="1012"/>
                </a:lnTo>
                <a:lnTo>
                  <a:pt x="3371" y="324"/>
                </a:lnTo>
                <a:lnTo>
                  <a:pt x="3614" y="324"/>
                </a:lnTo>
              </a:path>
            </a:pathLst>
          </a:custGeom>
          <a:noFill/>
          <a:ln w="19050" cap="flat">
            <a:solidFill>
              <a:srgbClr val="7F7F7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9" name="Oval 67">
            <a:extLst>
              <a:ext uri="{FF2B5EF4-FFF2-40B4-BE49-F238E27FC236}">
                <a16:creationId xmlns:a16="http://schemas.microsoft.com/office/drawing/2014/main" id="{1C1B3FC5-B986-4D4D-A621-A667E5C25198}"/>
              </a:ext>
            </a:extLst>
          </p:cNvPr>
          <p:cNvSpPr>
            <a:spLocks noChangeArrowheads="1"/>
          </p:cNvSpPr>
          <p:nvPr/>
        </p:nvSpPr>
        <p:spPr bwMode="auto">
          <a:xfrm>
            <a:off x="4646613" y="2944813"/>
            <a:ext cx="609600" cy="571500"/>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70" name="Oval 68">
            <a:extLst>
              <a:ext uri="{FF2B5EF4-FFF2-40B4-BE49-F238E27FC236}">
                <a16:creationId xmlns:a16="http://schemas.microsoft.com/office/drawing/2014/main" id="{0F4C6C69-4501-42C0-86A3-039AD5BBF626}"/>
              </a:ext>
            </a:extLst>
          </p:cNvPr>
          <p:cNvSpPr>
            <a:spLocks noChangeArrowheads="1"/>
          </p:cNvSpPr>
          <p:nvPr/>
        </p:nvSpPr>
        <p:spPr bwMode="auto">
          <a:xfrm>
            <a:off x="4646613" y="2944813"/>
            <a:ext cx="609600" cy="571500"/>
          </a:xfrm>
          <a:prstGeom prst="ellipse">
            <a:avLst/>
          </a:prstGeom>
          <a:noFill/>
          <a:ln w="381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1" name="Oval 69">
            <a:extLst>
              <a:ext uri="{FF2B5EF4-FFF2-40B4-BE49-F238E27FC236}">
                <a16:creationId xmlns:a16="http://schemas.microsoft.com/office/drawing/2014/main" id="{6A4CF486-249E-4F1B-BB2A-72F3878F3991}"/>
              </a:ext>
            </a:extLst>
          </p:cNvPr>
          <p:cNvSpPr>
            <a:spLocks noChangeArrowheads="1"/>
          </p:cNvSpPr>
          <p:nvPr/>
        </p:nvSpPr>
        <p:spPr bwMode="auto">
          <a:xfrm>
            <a:off x="4646613" y="3521076"/>
            <a:ext cx="606425" cy="571500"/>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72" name="Oval 70">
            <a:extLst>
              <a:ext uri="{FF2B5EF4-FFF2-40B4-BE49-F238E27FC236}">
                <a16:creationId xmlns:a16="http://schemas.microsoft.com/office/drawing/2014/main" id="{ADA31C21-F80D-44A3-BFA1-C279C45534E2}"/>
              </a:ext>
            </a:extLst>
          </p:cNvPr>
          <p:cNvSpPr>
            <a:spLocks noChangeArrowheads="1"/>
          </p:cNvSpPr>
          <p:nvPr/>
        </p:nvSpPr>
        <p:spPr bwMode="auto">
          <a:xfrm>
            <a:off x="4646613" y="3521076"/>
            <a:ext cx="606425" cy="571500"/>
          </a:xfrm>
          <a:prstGeom prst="ellipse">
            <a:avLst/>
          </a:prstGeom>
          <a:noFill/>
          <a:ln w="381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3" name="Oval 71">
            <a:extLst>
              <a:ext uri="{FF2B5EF4-FFF2-40B4-BE49-F238E27FC236}">
                <a16:creationId xmlns:a16="http://schemas.microsoft.com/office/drawing/2014/main" id="{190FF5EE-9144-43E8-B5FE-0918BF277486}"/>
              </a:ext>
            </a:extLst>
          </p:cNvPr>
          <p:cNvSpPr>
            <a:spLocks noChangeArrowheads="1"/>
          </p:cNvSpPr>
          <p:nvPr/>
        </p:nvSpPr>
        <p:spPr bwMode="auto">
          <a:xfrm>
            <a:off x="3290888" y="2944813"/>
            <a:ext cx="606425" cy="571500"/>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74" name="Oval 72">
            <a:extLst>
              <a:ext uri="{FF2B5EF4-FFF2-40B4-BE49-F238E27FC236}">
                <a16:creationId xmlns:a16="http://schemas.microsoft.com/office/drawing/2014/main" id="{DED4459F-45AF-47FD-BC78-3598D26A62CB}"/>
              </a:ext>
            </a:extLst>
          </p:cNvPr>
          <p:cNvSpPr>
            <a:spLocks noChangeArrowheads="1"/>
          </p:cNvSpPr>
          <p:nvPr/>
        </p:nvSpPr>
        <p:spPr bwMode="auto">
          <a:xfrm>
            <a:off x="3290888" y="2944813"/>
            <a:ext cx="606425" cy="571500"/>
          </a:xfrm>
          <a:prstGeom prst="ellipse">
            <a:avLst/>
          </a:prstGeom>
          <a:noFill/>
          <a:ln w="381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5" name="Oval 73">
            <a:extLst>
              <a:ext uri="{FF2B5EF4-FFF2-40B4-BE49-F238E27FC236}">
                <a16:creationId xmlns:a16="http://schemas.microsoft.com/office/drawing/2014/main" id="{E48DEE02-E9B5-4C0D-AB7C-FA8259F3BB91}"/>
              </a:ext>
            </a:extLst>
          </p:cNvPr>
          <p:cNvSpPr>
            <a:spLocks noChangeArrowheads="1"/>
          </p:cNvSpPr>
          <p:nvPr/>
        </p:nvSpPr>
        <p:spPr bwMode="auto">
          <a:xfrm>
            <a:off x="3290888" y="3521076"/>
            <a:ext cx="606425" cy="571500"/>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76" name="Oval 74">
            <a:extLst>
              <a:ext uri="{FF2B5EF4-FFF2-40B4-BE49-F238E27FC236}">
                <a16:creationId xmlns:a16="http://schemas.microsoft.com/office/drawing/2014/main" id="{D64FB22B-C9FD-4707-8703-4F7E384D1555}"/>
              </a:ext>
            </a:extLst>
          </p:cNvPr>
          <p:cNvSpPr>
            <a:spLocks noChangeArrowheads="1"/>
          </p:cNvSpPr>
          <p:nvPr/>
        </p:nvSpPr>
        <p:spPr bwMode="auto">
          <a:xfrm>
            <a:off x="3290888" y="3521076"/>
            <a:ext cx="606425" cy="571500"/>
          </a:xfrm>
          <a:prstGeom prst="ellipse">
            <a:avLst/>
          </a:prstGeom>
          <a:noFill/>
          <a:ln w="381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7" name="Oval 75">
            <a:extLst>
              <a:ext uri="{FF2B5EF4-FFF2-40B4-BE49-F238E27FC236}">
                <a16:creationId xmlns:a16="http://schemas.microsoft.com/office/drawing/2014/main" id="{B14552FC-513D-4226-A8B2-157D9FBDEE38}"/>
              </a:ext>
            </a:extLst>
          </p:cNvPr>
          <p:cNvSpPr>
            <a:spLocks noChangeArrowheads="1"/>
          </p:cNvSpPr>
          <p:nvPr/>
        </p:nvSpPr>
        <p:spPr bwMode="auto">
          <a:xfrm>
            <a:off x="6102351" y="3900488"/>
            <a:ext cx="376238" cy="376238"/>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78" name="Oval 76">
            <a:extLst>
              <a:ext uri="{FF2B5EF4-FFF2-40B4-BE49-F238E27FC236}">
                <a16:creationId xmlns:a16="http://schemas.microsoft.com/office/drawing/2014/main" id="{41AC5CC5-6F78-4B97-8E63-41F4AFA5372B}"/>
              </a:ext>
            </a:extLst>
          </p:cNvPr>
          <p:cNvSpPr>
            <a:spLocks noChangeArrowheads="1"/>
          </p:cNvSpPr>
          <p:nvPr/>
        </p:nvSpPr>
        <p:spPr bwMode="auto">
          <a:xfrm>
            <a:off x="6102351" y="3900488"/>
            <a:ext cx="376238" cy="376238"/>
          </a:xfrm>
          <a:prstGeom prst="ellipse">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9" name="Freeform 77">
            <a:extLst>
              <a:ext uri="{FF2B5EF4-FFF2-40B4-BE49-F238E27FC236}">
                <a16:creationId xmlns:a16="http://schemas.microsoft.com/office/drawing/2014/main" id="{130D9E9D-403B-4063-B532-AFF12658218B}"/>
              </a:ext>
            </a:extLst>
          </p:cNvPr>
          <p:cNvSpPr>
            <a:spLocks/>
          </p:cNvSpPr>
          <p:nvPr/>
        </p:nvSpPr>
        <p:spPr bwMode="auto">
          <a:xfrm>
            <a:off x="6188076" y="3921126"/>
            <a:ext cx="287338" cy="334963"/>
          </a:xfrm>
          <a:custGeom>
            <a:avLst/>
            <a:gdLst>
              <a:gd name="T0" fmla="*/ 0 w 181"/>
              <a:gd name="T1" fmla="*/ 211 h 211"/>
              <a:gd name="T2" fmla="*/ 181 w 181"/>
              <a:gd name="T3" fmla="*/ 105 h 211"/>
              <a:gd name="T4" fmla="*/ 0 w 181"/>
              <a:gd name="T5" fmla="*/ 0 h 211"/>
              <a:gd name="T6" fmla="*/ 0 w 181"/>
              <a:gd name="T7" fmla="*/ 211 h 211"/>
            </a:gdLst>
            <a:ahLst/>
            <a:cxnLst>
              <a:cxn ang="0">
                <a:pos x="T0" y="T1"/>
              </a:cxn>
              <a:cxn ang="0">
                <a:pos x="T2" y="T3"/>
              </a:cxn>
              <a:cxn ang="0">
                <a:pos x="T4" y="T5"/>
              </a:cxn>
              <a:cxn ang="0">
                <a:pos x="T6" y="T7"/>
              </a:cxn>
            </a:cxnLst>
            <a:rect l="0" t="0" r="r" b="b"/>
            <a:pathLst>
              <a:path w="181" h="211">
                <a:moveTo>
                  <a:pt x="0" y="211"/>
                </a:moveTo>
                <a:lnTo>
                  <a:pt x="181" y="105"/>
                </a:lnTo>
                <a:lnTo>
                  <a:pt x="0" y="0"/>
                </a:lnTo>
                <a:lnTo>
                  <a:pt x="0"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0" name="Rectangle 78">
            <a:extLst>
              <a:ext uri="{FF2B5EF4-FFF2-40B4-BE49-F238E27FC236}">
                <a16:creationId xmlns:a16="http://schemas.microsoft.com/office/drawing/2014/main" id="{3B3E56E7-E5E7-43F3-ACE7-2A26123D8DDF}"/>
              </a:ext>
            </a:extLst>
          </p:cNvPr>
          <p:cNvSpPr>
            <a:spLocks noChangeArrowheads="1"/>
          </p:cNvSpPr>
          <p:nvPr/>
        </p:nvSpPr>
        <p:spPr bwMode="auto">
          <a:xfrm>
            <a:off x="7435851" y="4386263"/>
            <a:ext cx="263525" cy="669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1" name="Rectangle 79">
            <a:extLst>
              <a:ext uri="{FF2B5EF4-FFF2-40B4-BE49-F238E27FC236}">
                <a16:creationId xmlns:a16="http://schemas.microsoft.com/office/drawing/2014/main" id="{A48C70A4-DB7F-4A9C-A5DD-C59E68A2273B}"/>
              </a:ext>
            </a:extLst>
          </p:cNvPr>
          <p:cNvSpPr>
            <a:spLocks noChangeArrowheads="1"/>
          </p:cNvSpPr>
          <p:nvPr/>
        </p:nvSpPr>
        <p:spPr bwMode="auto">
          <a:xfrm>
            <a:off x="7435851" y="4386263"/>
            <a:ext cx="263525" cy="669925"/>
          </a:xfrm>
          <a:prstGeom prst="rect">
            <a:avLst/>
          </a:prstGeom>
          <a:noFill/>
          <a:ln w="254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2" name="Rectangle 80">
            <a:extLst>
              <a:ext uri="{FF2B5EF4-FFF2-40B4-BE49-F238E27FC236}">
                <a16:creationId xmlns:a16="http://schemas.microsoft.com/office/drawing/2014/main" id="{D2C08D97-196A-4D21-886F-D2E6D771885E}"/>
              </a:ext>
            </a:extLst>
          </p:cNvPr>
          <p:cNvSpPr>
            <a:spLocks noChangeArrowheads="1"/>
          </p:cNvSpPr>
          <p:nvPr/>
        </p:nvSpPr>
        <p:spPr bwMode="auto">
          <a:xfrm>
            <a:off x="7435851" y="5341938"/>
            <a:ext cx="263525" cy="6715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3" name="Rectangle 81">
            <a:extLst>
              <a:ext uri="{FF2B5EF4-FFF2-40B4-BE49-F238E27FC236}">
                <a16:creationId xmlns:a16="http://schemas.microsoft.com/office/drawing/2014/main" id="{D3C95B32-2524-4F7A-AD13-C1B68D31C0D7}"/>
              </a:ext>
            </a:extLst>
          </p:cNvPr>
          <p:cNvSpPr>
            <a:spLocks noChangeArrowheads="1"/>
          </p:cNvSpPr>
          <p:nvPr/>
        </p:nvSpPr>
        <p:spPr bwMode="auto">
          <a:xfrm>
            <a:off x="7435851" y="5341938"/>
            <a:ext cx="263525" cy="671513"/>
          </a:xfrm>
          <a:prstGeom prst="rect">
            <a:avLst/>
          </a:prstGeom>
          <a:noFill/>
          <a:ln w="254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4" name="Oval 82">
            <a:extLst>
              <a:ext uri="{FF2B5EF4-FFF2-40B4-BE49-F238E27FC236}">
                <a16:creationId xmlns:a16="http://schemas.microsoft.com/office/drawing/2014/main" id="{8E683BFE-725C-4AED-BC05-E46D4CEEB943}"/>
              </a:ext>
            </a:extLst>
          </p:cNvPr>
          <p:cNvSpPr>
            <a:spLocks noChangeArrowheads="1"/>
          </p:cNvSpPr>
          <p:nvPr/>
        </p:nvSpPr>
        <p:spPr bwMode="auto">
          <a:xfrm>
            <a:off x="6102351" y="4662488"/>
            <a:ext cx="376238" cy="376238"/>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85" name="Oval 83">
            <a:extLst>
              <a:ext uri="{FF2B5EF4-FFF2-40B4-BE49-F238E27FC236}">
                <a16:creationId xmlns:a16="http://schemas.microsoft.com/office/drawing/2014/main" id="{75B663DE-D181-41BA-8ADC-2A5670C6F891}"/>
              </a:ext>
            </a:extLst>
          </p:cNvPr>
          <p:cNvSpPr>
            <a:spLocks noChangeArrowheads="1"/>
          </p:cNvSpPr>
          <p:nvPr/>
        </p:nvSpPr>
        <p:spPr bwMode="auto">
          <a:xfrm>
            <a:off x="6102351" y="4662488"/>
            <a:ext cx="376238" cy="376238"/>
          </a:xfrm>
          <a:prstGeom prst="ellipse">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6" name="Freeform 84">
            <a:extLst>
              <a:ext uri="{FF2B5EF4-FFF2-40B4-BE49-F238E27FC236}">
                <a16:creationId xmlns:a16="http://schemas.microsoft.com/office/drawing/2014/main" id="{D80AE766-E88A-4B14-BF6D-97F9627AF177}"/>
              </a:ext>
            </a:extLst>
          </p:cNvPr>
          <p:cNvSpPr>
            <a:spLocks/>
          </p:cNvSpPr>
          <p:nvPr/>
        </p:nvSpPr>
        <p:spPr bwMode="auto">
          <a:xfrm>
            <a:off x="6188076" y="4683126"/>
            <a:ext cx="287338" cy="334963"/>
          </a:xfrm>
          <a:custGeom>
            <a:avLst/>
            <a:gdLst>
              <a:gd name="T0" fmla="*/ 0 w 181"/>
              <a:gd name="T1" fmla="*/ 211 h 211"/>
              <a:gd name="T2" fmla="*/ 181 w 181"/>
              <a:gd name="T3" fmla="*/ 105 h 211"/>
              <a:gd name="T4" fmla="*/ 0 w 181"/>
              <a:gd name="T5" fmla="*/ 0 h 211"/>
              <a:gd name="T6" fmla="*/ 0 w 181"/>
              <a:gd name="T7" fmla="*/ 211 h 211"/>
            </a:gdLst>
            <a:ahLst/>
            <a:cxnLst>
              <a:cxn ang="0">
                <a:pos x="T0" y="T1"/>
              </a:cxn>
              <a:cxn ang="0">
                <a:pos x="T2" y="T3"/>
              </a:cxn>
              <a:cxn ang="0">
                <a:pos x="T4" y="T5"/>
              </a:cxn>
              <a:cxn ang="0">
                <a:pos x="T6" y="T7"/>
              </a:cxn>
            </a:cxnLst>
            <a:rect l="0" t="0" r="r" b="b"/>
            <a:pathLst>
              <a:path w="181" h="211">
                <a:moveTo>
                  <a:pt x="0" y="211"/>
                </a:moveTo>
                <a:lnTo>
                  <a:pt x="181" y="105"/>
                </a:lnTo>
                <a:lnTo>
                  <a:pt x="0" y="0"/>
                </a:lnTo>
                <a:lnTo>
                  <a:pt x="0" y="2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7" name="Line 85">
            <a:extLst>
              <a:ext uri="{FF2B5EF4-FFF2-40B4-BE49-F238E27FC236}">
                <a16:creationId xmlns:a16="http://schemas.microsoft.com/office/drawing/2014/main" id="{7AFDC5C2-3DE7-4037-9EBD-732DE7A3C70C}"/>
              </a:ext>
            </a:extLst>
          </p:cNvPr>
          <p:cNvSpPr>
            <a:spLocks noChangeShapeType="1"/>
          </p:cNvSpPr>
          <p:nvPr/>
        </p:nvSpPr>
        <p:spPr bwMode="auto">
          <a:xfrm>
            <a:off x="5505451" y="4848226"/>
            <a:ext cx="0" cy="828675"/>
          </a:xfrm>
          <a:prstGeom prst="line">
            <a:avLst/>
          </a:prstGeom>
          <a:noFill/>
          <a:ln w="190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8" name="Rectangle 86">
            <a:extLst>
              <a:ext uri="{FF2B5EF4-FFF2-40B4-BE49-F238E27FC236}">
                <a16:creationId xmlns:a16="http://schemas.microsoft.com/office/drawing/2014/main" id="{9D0D0360-6CE1-47F2-8FBD-29E3D5C03050}"/>
              </a:ext>
            </a:extLst>
          </p:cNvPr>
          <p:cNvSpPr>
            <a:spLocks noChangeArrowheads="1"/>
          </p:cNvSpPr>
          <p:nvPr/>
        </p:nvSpPr>
        <p:spPr bwMode="auto">
          <a:xfrm>
            <a:off x="2036763" y="2560638"/>
            <a:ext cx="9239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100" b="0" i="0" u="none" strike="noStrike" cap="none" normalizeH="0" baseline="0">
                <a:ln>
                  <a:noFill/>
                </a:ln>
                <a:solidFill>
                  <a:srgbClr val="000000"/>
                </a:solidFill>
                <a:effectLst/>
                <a:latin typeface="Times New Roman" panose="02020603050405020304" pitchFamily="18" charset="0"/>
              </a:rPr>
              <a:t>CDP</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89" name="Rectangle 87">
            <a:extLst>
              <a:ext uri="{FF2B5EF4-FFF2-40B4-BE49-F238E27FC236}">
                <a16:creationId xmlns:a16="http://schemas.microsoft.com/office/drawing/2014/main" id="{0B08C1FE-1D23-439F-A51F-3C49CC04FACB}"/>
              </a:ext>
            </a:extLst>
          </p:cNvPr>
          <p:cNvSpPr>
            <a:spLocks noChangeArrowheads="1"/>
          </p:cNvSpPr>
          <p:nvPr/>
        </p:nvSpPr>
        <p:spPr bwMode="auto">
          <a:xfrm>
            <a:off x="2798763" y="2560638"/>
            <a:ext cx="3556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100" b="0" i="0" u="none" strike="noStrike" cap="none" normalizeH="0" baseline="0">
                <a:ln>
                  <a:noFill/>
                </a:ln>
                <a:solidFill>
                  <a:srgbClr val="000000"/>
                </a:solidFill>
                <a:effectLst/>
                <a:latin typeface="Times New Roman" panose="02020603050405020304" pitchFamily="18" charset="0"/>
              </a:rPr>
              <a:t>1</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90" name="Rectangle 88">
            <a:extLst>
              <a:ext uri="{FF2B5EF4-FFF2-40B4-BE49-F238E27FC236}">
                <a16:creationId xmlns:a16="http://schemas.microsoft.com/office/drawing/2014/main" id="{030C7F2A-AD7D-4918-9643-94F1E4896691}"/>
              </a:ext>
            </a:extLst>
          </p:cNvPr>
          <p:cNvSpPr>
            <a:spLocks noChangeArrowheads="1"/>
          </p:cNvSpPr>
          <p:nvPr/>
        </p:nvSpPr>
        <p:spPr bwMode="auto">
          <a:xfrm>
            <a:off x="8302626" y="1439863"/>
            <a:ext cx="6588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100" b="0" i="0" u="none" strike="noStrike" cap="none" normalizeH="0" baseline="0">
                <a:ln>
                  <a:noFill/>
                </a:ln>
                <a:solidFill>
                  <a:srgbClr val="000000"/>
                </a:solidFill>
                <a:effectLst/>
                <a:latin typeface="Times New Roman" panose="02020603050405020304" pitchFamily="18" charset="0"/>
              </a:rPr>
              <a:t>CT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91" name="Rectangle 89">
            <a:extLst>
              <a:ext uri="{FF2B5EF4-FFF2-40B4-BE49-F238E27FC236}">
                <a16:creationId xmlns:a16="http://schemas.microsoft.com/office/drawing/2014/main" id="{01A80A03-B5D2-4634-B5BB-DE17B69D33DE}"/>
              </a:ext>
            </a:extLst>
          </p:cNvPr>
          <p:cNvSpPr>
            <a:spLocks noChangeArrowheads="1"/>
          </p:cNvSpPr>
          <p:nvPr/>
        </p:nvSpPr>
        <p:spPr bwMode="auto">
          <a:xfrm>
            <a:off x="1454151" y="1806576"/>
            <a:ext cx="19081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100" b="0" i="0" u="none" strike="noStrike" cap="none" normalizeH="0" baseline="0">
                <a:ln>
                  <a:noFill/>
                </a:ln>
                <a:solidFill>
                  <a:srgbClr val="000000"/>
                </a:solidFill>
                <a:effectLst/>
                <a:latin typeface="Times New Roman" panose="02020603050405020304" pitchFamily="18" charset="0"/>
              </a:rPr>
              <a:t>Vlv_CDP1</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92" name="Line 90">
            <a:extLst>
              <a:ext uri="{FF2B5EF4-FFF2-40B4-BE49-F238E27FC236}">
                <a16:creationId xmlns:a16="http://schemas.microsoft.com/office/drawing/2014/main" id="{1E4C7C63-FB78-4D9E-AE69-8044691C04B4}"/>
              </a:ext>
            </a:extLst>
          </p:cNvPr>
          <p:cNvSpPr>
            <a:spLocks noChangeShapeType="1"/>
          </p:cNvSpPr>
          <p:nvPr/>
        </p:nvSpPr>
        <p:spPr bwMode="auto">
          <a:xfrm flipH="1" flipV="1">
            <a:off x="3209926" y="2012951"/>
            <a:ext cx="387350" cy="122238"/>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3" name="Line 91">
            <a:extLst>
              <a:ext uri="{FF2B5EF4-FFF2-40B4-BE49-F238E27FC236}">
                <a16:creationId xmlns:a16="http://schemas.microsoft.com/office/drawing/2014/main" id="{70975732-941C-46EE-A9E4-A0E0E141ECB9}"/>
              </a:ext>
            </a:extLst>
          </p:cNvPr>
          <p:cNvSpPr>
            <a:spLocks noChangeShapeType="1"/>
          </p:cNvSpPr>
          <p:nvPr/>
        </p:nvSpPr>
        <p:spPr bwMode="auto">
          <a:xfrm flipH="1">
            <a:off x="3000376" y="2676526"/>
            <a:ext cx="630238" cy="93663"/>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4" name="Rectangle 92">
            <a:extLst>
              <a:ext uri="{FF2B5EF4-FFF2-40B4-BE49-F238E27FC236}">
                <a16:creationId xmlns:a16="http://schemas.microsoft.com/office/drawing/2014/main" id="{363860BA-44B6-4A49-A8E0-F4EB542C508C}"/>
              </a:ext>
            </a:extLst>
          </p:cNvPr>
          <p:cNvSpPr>
            <a:spLocks noChangeArrowheads="1"/>
          </p:cNvSpPr>
          <p:nvPr/>
        </p:nvSpPr>
        <p:spPr bwMode="auto">
          <a:xfrm>
            <a:off x="2663826" y="3686176"/>
            <a:ext cx="3587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700" b="0" i="0" u="none" strike="noStrike" cap="none" normalizeH="0" baseline="0">
                <a:ln>
                  <a:noFill/>
                </a:ln>
                <a:solidFill>
                  <a:srgbClr val="000000"/>
                </a:solidFill>
                <a:effectLst/>
                <a:latin typeface="Times New Roman" panose="02020603050405020304" pitchFamily="18" charset="0"/>
              </a:rPr>
              <a:t>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95" name="Rectangle 93">
            <a:extLst>
              <a:ext uri="{FF2B5EF4-FFF2-40B4-BE49-F238E27FC236}">
                <a16:creationId xmlns:a16="http://schemas.microsoft.com/office/drawing/2014/main" id="{6E80BF6B-DD9D-47CD-A515-4BE8C3D139DB}"/>
              </a:ext>
            </a:extLst>
          </p:cNvPr>
          <p:cNvSpPr>
            <a:spLocks noChangeArrowheads="1"/>
          </p:cNvSpPr>
          <p:nvPr/>
        </p:nvSpPr>
        <p:spPr bwMode="auto">
          <a:xfrm>
            <a:off x="2871788" y="3686176"/>
            <a:ext cx="376238"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700" b="0" i="0" u="none" strike="noStrike" cap="none" normalizeH="0" baseline="0">
                <a:ln>
                  <a:noFill/>
                </a:ln>
                <a:solidFill>
                  <a:srgbClr val="000000"/>
                </a:solidFill>
                <a:effectLst/>
                <a:latin typeface="Times New Roman" panose="02020603050405020304" pitchFamily="18" charset="0"/>
              </a:rPr>
              <a:t>R</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96" name="Rectangle 94">
            <a:extLst>
              <a:ext uri="{FF2B5EF4-FFF2-40B4-BE49-F238E27FC236}">
                <a16:creationId xmlns:a16="http://schemas.microsoft.com/office/drawing/2014/main" id="{C5D0B33B-2A6B-4B71-B3C0-778049D58676}"/>
              </a:ext>
            </a:extLst>
          </p:cNvPr>
          <p:cNvSpPr>
            <a:spLocks noChangeArrowheads="1"/>
          </p:cNvSpPr>
          <p:nvPr/>
        </p:nvSpPr>
        <p:spPr bwMode="auto">
          <a:xfrm>
            <a:off x="3101976" y="3686176"/>
            <a:ext cx="3175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700" b="0" i="0" u="none" strike="noStrike" cap="none" normalizeH="0" baseline="0">
                <a:ln>
                  <a:noFill/>
                </a:ln>
                <a:solidFill>
                  <a:srgbClr val="000000"/>
                </a:solidFill>
                <a:effectLst/>
                <a:latin typeface="Times New Roman" panose="02020603050405020304" pitchFamily="18" charset="0"/>
              </a:rPr>
              <a:t>1</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97" name="Rectangle 95">
            <a:extLst>
              <a:ext uri="{FF2B5EF4-FFF2-40B4-BE49-F238E27FC236}">
                <a16:creationId xmlns:a16="http://schemas.microsoft.com/office/drawing/2014/main" id="{7B376D17-DB3B-480C-999F-4671B33F796B}"/>
              </a:ext>
            </a:extLst>
          </p:cNvPr>
          <p:cNvSpPr>
            <a:spLocks noChangeArrowheads="1"/>
          </p:cNvSpPr>
          <p:nvPr/>
        </p:nvSpPr>
        <p:spPr bwMode="auto">
          <a:xfrm>
            <a:off x="4030663" y="3698876"/>
            <a:ext cx="35877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700" b="0" i="0" u="none" strike="noStrike" cap="none" normalizeH="0" baseline="0">
                <a:ln>
                  <a:noFill/>
                </a:ln>
                <a:solidFill>
                  <a:srgbClr val="000000"/>
                </a:solidFill>
                <a:effectLst/>
                <a:latin typeface="Times New Roman" panose="02020603050405020304" pitchFamily="18" charset="0"/>
              </a:rPr>
              <a:t>T</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98" name="Rectangle 96">
            <a:extLst>
              <a:ext uri="{FF2B5EF4-FFF2-40B4-BE49-F238E27FC236}">
                <a16:creationId xmlns:a16="http://schemas.microsoft.com/office/drawing/2014/main" id="{F8DB009E-BF63-4771-AB0F-C5DB950D3498}"/>
              </a:ext>
            </a:extLst>
          </p:cNvPr>
          <p:cNvSpPr>
            <a:spLocks noChangeArrowheads="1"/>
          </p:cNvSpPr>
          <p:nvPr/>
        </p:nvSpPr>
        <p:spPr bwMode="auto">
          <a:xfrm>
            <a:off x="4238626" y="3698876"/>
            <a:ext cx="377825"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700" b="0" i="0" u="none" strike="noStrike" cap="none" normalizeH="0" baseline="0">
                <a:ln>
                  <a:noFill/>
                </a:ln>
                <a:solidFill>
                  <a:srgbClr val="000000"/>
                </a:solidFill>
                <a:effectLst/>
                <a:latin typeface="Times New Roman" panose="02020603050405020304" pitchFamily="18" charset="0"/>
              </a:rPr>
              <a:t>R</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99" name="Rectangle 97">
            <a:extLst>
              <a:ext uri="{FF2B5EF4-FFF2-40B4-BE49-F238E27FC236}">
                <a16:creationId xmlns:a16="http://schemas.microsoft.com/office/drawing/2014/main" id="{0E484B9A-37FC-4EEB-8431-F35EED1E39EE}"/>
              </a:ext>
            </a:extLst>
          </p:cNvPr>
          <p:cNvSpPr>
            <a:spLocks noChangeArrowheads="1"/>
          </p:cNvSpPr>
          <p:nvPr/>
        </p:nvSpPr>
        <p:spPr bwMode="auto">
          <a:xfrm>
            <a:off x="4468813" y="3698876"/>
            <a:ext cx="3175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700" b="0" i="0" u="none" strike="noStrike" cap="none" normalizeH="0" baseline="0">
                <a:ln>
                  <a:noFill/>
                </a:ln>
                <a:solidFill>
                  <a:srgbClr val="000000"/>
                </a:solidFill>
                <a:effectLst/>
                <a:latin typeface="Times New Roman" panose="02020603050405020304" pitchFamily="18" charset="0"/>
              </a:rPr>
              <a:t>2</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00" name="Rectangle 98">
            <a:extLst>
              <a:ext uri="{FF2B5EF4-FFF2-40B4-BE49-F238E27FC236}">
                <a16:creationId xmlns:a16="http://schemas.microsoft.com/office/drawing/2014/main" id="{7CE64984-115C-4001-8A3A-7544E7D0994E}"/>
              </a:ext>
            </a:extLst>
          </p:cNvPr>
          <p:cNvSpPr>
            <a:spLocks noChangeArrowheads="1"/>
          </p:cNvSpPr>
          <p:nvPr/>
        </p:nvSpPr>
        <p:spPr bwMode="auto">
          <a:xfrm>
            <a:off x="8756651" y="4735513"/>
            <a:ext cx="261938" cy="458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1" name="Rectangle 99">
            <a:extLst>
              <a:ext uri="{FF2B5EF4-FFF2-40B4-BE49-F238E27FC236}">
                <a16:creationId xmlns:a16="http://schemas.microsoft.com/office/drawing/2014/main" id="{81804F00-F43A-4B03-8E73-6197A4E732A3}"/>
              </a:ext>
            </a:extLst>
          </p:cNvPr>
          <p:cNvSpPr>
            <a:spLocks noChangeArrowheads="1"/>
          </p:cNvSpPr>
          <p:nvPr/>
        </p:nvSpPr>
        <p:spPr bwMode="auto">
          <a:xfrm>
            <a:off x="8756651" y="4735513"/>
            <a:ext cx="261938" cy="458788"/>
          </a:xfrm>
          <a:prstGeom prst="rect">
            <a:avLst/>
          </a:prstGeom>
          <a:noFill/>
          <a:ln w="254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2" name="Rectangle 100">
            <a:extLst>
              <a:ext uri="{FF2B5EF4-FFF2-40B4-BE49-F238E27FC236}">
                <a16:creationId xmlns:a16="http://schemas.microsoft.com/office/drawing/2014/main" id="{F42F0C8B-A7B0-409D-99A0-656926F1B92E}"/>
              </a:ext>
            </a:extLst>
          </p:cNvPr>
          <p:cNvSpPr>
            <a:spLocks noChangeArrowheads="1"/>
          </p:cNvSpPr>
          <p:nvPr/>
        </p:nvSpPr>
        <p:spPr bwMode="auto">
          <a:xfrm>
            <a:off x="8964613" y="5351463"/>
            <a:ext cx="100013" cy="2492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3" name="Rectangle 101">
            <a:extLst>
              <a:ext uri="{FF2B5EF4-FFF2-40B4-BE49-F238E27FC236}">
                <a16:creationId xmlns:a16="http://schemas.microsoft.com/office/drawing/2014/main" id="{F01885B2-5B05-4179-9B50-1E2C8016448E}"/>
              </a:ext>
            </a:extLst>
          </p:cNvPr>
          <p:cNvSpPr>
            <a:spLocks noChangeArrowheads="1"/>
          </p:cNvSpPr>
          <p:nvPr/>
        </p:nvSpPr>
        <p:spPr bwMode="auto">
          <a:xfrm>
            <a:off x="8964613" y="5351463"/>
            <a:ext cx="100013" cy="249238"/>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4" name="Freeform 102">
            <a:extLst>
              <a:ext uri="{FF2B5EF4-FFF2-40B4-BE49-F238E27FC236}">
                <a16:creationId xmlns:a16="http://schemas.microsoft.com/office/drawing/2014/main" id="{D71BCA96-DCF4-4245-85D5-539C58754AE2}"/>
              </a:ext>
            </a:extLst>
          </p:cNvPr>
          <p:cNvSpPr>
            <a:spLocks/>
          </p:cNvSpPr>
          <p:nvPr/>
        </p:nvSpPr>
        <p:spPr bwMode="auto">
          <a:xfrm>
            <a:off x="8782051" y="5318126"/>
            <a:ext cx="182563" cy="155575"/>
          </a:xfrm>
          <a:custGeom>
            <a:avLst/>
            <a:gdLst>
              <a:gd name="T0" fmla="*/ 115 w 115"/>
              <a:gd name="T1" fmla="*/ 0 h 98"/>
              <a:gd name="T2" fmla="*/ 58 w 115"/>
              <a:gd name="T3" fmla="*/ 98 h 98"/>
              <a:gd name="T4" fmla="*/ 0 w 115"/>
              <a:gd name="T5" fmla="*/ 0 h 98"/>
              <a:gd name="T6" fmla="*/ 115 w 115"/>
              <a:gd name="T7" fmla="*/ 0 h 98"/>
            </a:gdLst>
            <a:ahLst/>
            <a:cxnLst>
              <a:cxn ang="0">
                <a:pos x="T0" y="T1"/>
              </a:cxn>
              <a:cxn ang="0">
                <a:pos x="T2" y="T3"/>
              </a:cxn>
              <a:cxn ang="0">
                <a:pos x="T4" y="T5"/>
              </a:cxn>
              <a:cxn ang="0">
                <a:pos x="T6" y="T7"/>
              </a:cxn>
            </a:cxnLst>
            <a:rect l="0" t="0" r="r" b="b"/>
            <a:pathLst>
              <a:path w="115" h="98">
                <a:moveTo>
                  <a:pt x="115" y="0"/>
                </a:moveTo>
                <a:lnTo>
                  <a:pt x="58" y="98"/>
                </a:lnTo>
                <a:lnTo>
                  <a:pt x="0" y="0"/>
                </a:lnTo>
                <a:lnTo>
                  <a:pt x="1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5" name="Freeform 103">
            <a:extLst>
              <a:ext uri="{FF2B5EF4-FFF2-40B4-BE49-F238E27FC236}">
                <a16:creationId xmlns:a16="http://schemas.microsoft.com/office/drawing/2014/main" id="{316A4908-B7DF-46B7-9062-5D84BCEE66C1}"/>
              </a:ext>
            </a:extLst>
          </p:cNvPr>
          <p:cNvSpPr>
            <a:spLocks/>
          </p:cNvSpPr>
          <p:nvPr/>
        </p:nvSpPr>
        <p:spPr bwMode="auto">
          <a:xfrm>
            <a:off x="8782051" y="5318126"/>
            <a:ext cx="182563" cy="155575"/>
          </a:xfrm>
          <a:custGeom>
            <a:avLst/>
            <a:gdLst>
              <a:gd name="T0" fmla="*/ 115 w 115"/>
              <a:gd name="T1" fmla="*/ 0 h 98"/>
              <a:gd name="T2" fmla="*/ 58 w 115"/>
              <a:gd name="T3" fmla="*/ 98 h 98"/>
              <a:gd name="T4" fmla="*/ 0 w 115"/>
              <a:gd name="T5" fmla="*/ 0 h 98"/>
              <a:gd name="T6" fmla="*/ 115 w 115"/>
              <a:gd name="T7" fmla="*/ 0 h 98"/>
            </a:gdLst>
            <a:ahLst/>
            <a:cxnLst>
              <a:cxn ang="0">
                <a:pos x="T0" y="T1"/>
              </a:cxn>
              <a:cxn ang="0">
                <a:pos x="T2" y="T3"/>
              </a:cxn>
              <a:cxn ang="0">
                <a:pos x="T4" y="T5"/>
              </a:cxn>
              <a:cxn ang="0">
                <a:pos x="T6" y="T7"/>
              </a:cxn>
            </a:cxnLst>
            <a:rect l="0" t="0" r="r" b="b"/>
            <a:pathLst>
              <a:path w="115" h="98">
                <a:moveTo>
                  <a:pt x="115" y="0"/>
                </a:moveTo>
                <a:lnTo>
                  <a:pt x="58" y="98"/>
                </a:lnTo>
                <a:lnTo>
                  <a:pt x="0" y="0"/>
                </a:lnTo>
                <a:lnTo>
                  <a:pt x="115" y="0"/>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6" name="Freeform 104">
            <a:extLst>
              <a:ext uri="{FF2B5EF4-FFF2-40B4-BE49-F238E27FC236}">
                <a16:creationId xmlns:a16="http://schemas.microsoft.com/office/drawing/2014/main" id="{25C1FE2B-1823-4DEB-9544-6EC0F60584F0}"/>
              </a:ext>
            </a:extLst>
          </p:cNvPr>
          <p:cNvSpPr>
            <a:spLocks/>
          </p:cNvSpPr>
          <p:nvPr/>
        </p:nvSpPr>
        <p:spPr bwMode="auto">
          <a:xfrm>
            <a:off x="8782051" y="5473701"/>
            <a:ext cx="182563" cy="160338"/>
          </a:xfrm>
          <a:custGeom>
            <a:avLst/>
            <a:gdLst>
              <a:gd name="T0" fmla="*/ 0 w 115"/>
              <a:gd name="T1" fmla="*/ 101 h 101"/>
              <a:gd name="T2" fmla="*/ 58 w 115"/>
              <a:gd name="T3" fmla="*/ 0 h 101"/>
              <a:gd name="T4" fmla="*/ 115 w 115"/>
              <a:gd name="T5" fmla="*/ 101 h 101"/>
              <a:gd name="T6" fmla="*/ 0 w 115"/>
              <a:gd name="T7" fmla="*/ 101 h 101"/>
            </a:gdLst>
            <a:ahLst/>
            <a:cxnLst>
              <a:cxn ang="0">
                <a:pos x="T0" y="T1"/>
              </a:cxn>
              <a:cxn ang="0">
                <a:pos x="T2" y="T3"/>
              </a:cxn>
              <a:cxn ang="0">
                <a:pos x="T4" y="T5"/>
              </a:cxn>
              <a:cxn ang="0">
                <a:pos x="T6" y="T7"/>
              </a:cxn>
            </a:cxnLst>
            <a:rect l="0" t="0" r="r" b="b"/>
            <a:pathLst>
              <a:path w="115" h="101">
                <a:moveTo>
                  <a:pt x="0" y="101"/>
                </a:moveTo>
                <a:lnTo>
                  <a:pt x="58" y="0"/>
                </a:lnTo>
                <a:lnTo>
                  <a:pt x="115" y="101"/>
                </a:lnTo>
                <a:lnTo>
                  <a:pt x="0"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7" name="Freeform 105">
            <a:extLst>
              <a:ext uri="{FF2B5EF4-FFF2-40B4-BE49-F238E27FC236}">
                <a16:creationId xmlns:a16="http://schemas.microsoft.com/office/drawing/2014/main" id="{495A70DD-558B-465A-B9E9-D8F9E1E5D840}"/>
              </a:ext>
            </a:extLst>
          </p:cNvPr>
          <p:cNvSpPr>
            <a:spLocks/>
          </p:cNvSpPr>
          <p:nvPr/>
        </p:nvSpPr>
        <p:spPr bwMode="auto">
          <a:xfrm>
            <a:off x="8782051" y="5473701"/>
            <a:ext cx="182563" cy="160338"/>
          </a:xfrm>
          <a:custGeom>
            <a:avLst/>
            <a:gdLst>
              <a:gd name="T0" fmla="*/ 0 w 115"/>
              <a:gd name="T1" fmla="*/ 101 h 101"/>
              <a:gd name="T2" fmla="*/ 58 w 115"/>
              <a:gd name="T3" fmla="*/ 0 h 101"/>
              <a:gd name="T4" fmla="*/ 115 w 115"/>
              <a:gd name="T5" fmla="*/ 101 h 101"/>
              <a:gd name="T6" fmla="*/ 0 w 115"/>
              <a:gd name="T7" fmla="*/ 101 h 101"/>
            </a:gdLst>
            <a:ahLst/>
            <a:cxnLst>
              <a:cxn ang="0">
                <a:pos x="T0" y="T1"/>
              </a:cxn>
              <a:cxn ang="0">
                <a:pos x="T2" y="T3"/>
              </a:cxn>
              <a:cxn ang="0">
                <a:pos x="T4" y="T5"/>
              </a:cxn>
              <a:cxn ang="0">
                <a:pos x="T6" y="T7"/>
              </a:cxn>
            </a:cxnLst>
            <a:rect l="0" t="0" r="r" b="b"/>
            <a:pathLst>
              <a:path w="115" h="101">
                <a:moveTo>
                  <a:pt x="0" y="101"/>
                </a:moveTo>
                <a:lnTo>
                  <a:pt x="58" y="0"/>
                </a:lnTo>
                <a:lnTo>
                  <a:pt x="115" y="101"/>
                </a:lnTo>
                <a:lnTo>
                  <a:pt x="0" y="101"/>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8" name="Line 106">
            <a:extLst>
              <a:ext uri="{FF2B5EF4-FFF2-40B4-BE49-F238E27FC236}">
                <a16:creationId xmlns:a16="http://schemas.microsoft.com/office/drawing/2014/main" id="{E2631009-4B12-4151-84C7-FED78DFD425C}"/>
              </a:ext>
            </a:extLst>
          </p:cNvPr>
          <p:cNvSpPr>
            <a:spLocks noChangeShapeType="1"/>
          </p:cNvSpPr>
          <p:nvPr/>
        </p:nvSpPr>
        <p:spPr bwMode="auto">
          <a:xfrm>
            <a:off x="8874126" y="5473701"/>
            <a:ext cx="90488" cy="1588"/>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9" name="Rectangle 107">
            <a:extLst>
              <a:ext uri="{FF2B5EF4-FFF2-40B4-BE49-F238E27FC236}">
                <a16:creationId xmlns:a16="http://schemas.microsoft.com/office/drawing/2014/main" id="{83B274BE-8DAB-4C49-AAC6-5F9637C63982}"/>
              </a:ext>
            </a:extLst>
          </p:cNvPr>
          <p:cNvSpPr>
            <a:spLocks noChangeArrowheads="1"/>
          </p:cNvSpPr>
          <p:nvPr/>
        </p:nvSpPr>
        <p:spPr bwMode="auto">
          <a:xfrm>
            <a:off x="9107488" y="4710113"/>
            <a:ext cx="7270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100" b="0" i="0" u="none" strike="noStrike" cap="none" normalizeH="0" baseline="0">
                <a:ln>
                  <a:noFill/>
                </a:ln>
                <a:solidFill>
                  <a:srgbClr val="000000"/>
                </a:solidFill>
                <a:effectLst/>
                <a:latin typeface="Times New Roman" panose="02020603050405020304" pitchFamily="18" charset="0"/>
              </a:rPr>
              <a:t>AH</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10" name="Rectangle 108">
            <a:extLst>
              <a:ext uri="{FF2B5EF4-FFF2-40B4-BE49-F238E27FC236}">
                <a16:creationId xmlns:a16="http://schemas.microsoft.com/office/drawing/2014/main" id="{D5FE9BE0-CB48-415E-867A-AE012F0A4AC2}"/>
              </a:ext>
            </a:extLst>
          </p:cNvPr>
          <p:cNvSpPr>
            <a:spLocks noChangeArrowheads="1"/>
          </p:cNvSpPr>
          <p:nvPr/>
        </p:nvSpPr>
        <p:spPr bwMode="auto">
          <a:xfrm>
            <a:off x="9672638" y="4710113"/>
            <a:ext cx="4445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100" b="0" i="0" u="none" strike="noStrike" cap="none" normalizeH="0" baseline="0">
                <a:ln>
                  <a:noFill/>
                </a:ln>
                <a:solidFill>
                  <a:srgbClr val="000000"/>
                </a:solidFill>
                <a:effectLst/>
                <a:latin typeface="Times New Roman" panose="02020603050405020304" pitchFamily="18" charset="0"/>
              </a:rPr>
              <a:t>U</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11" name="Rectangle 109">
            <a:extLst>
              <a:ext uri="{FF2B5EF4-FFF2-40B4-BE49-F238E27FC236}">
                <a16:creationId xmlns:a16="http://schemas.microsoft.com/office/drawing/2014/main" id="{D1E89FFD-B321-418B-A884-4ACD27C5B189}"/>
              </a:ext>
            </a:extLst>
          </p:cNvPr>
          <p:cNvSpPr>
            <a:spLocks noChangeArrowheads="1"/>
          </p:cNvSpPr>
          <p:nvPr/>
        </p:nvSpPr>
        <p:spPr bwMode="auto">
          <a:xfrm>
            <a:off x="9107488" y="5248276"/>
            <a:ext cx="179863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100" b="0" i="0" u="none" strike="noStrike" cap="none" normalizeH="0" baseline="0">
                <a:ln>
                  <a:noFill/>
                </a:ln>
                <a:solidFill>
                  <a:srgbClr val="000000"/>
                </a:solidFill>
                <a:effectLst/>
                <a:latin typeface="Times New Roman" panose="02020603050405020304" pitchFamily="18" charset="0"/>
              </a:rPr>
              <a:t>Vlv_AHU</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12" name="Rectangle 110">
            <a:extLst>
              <a:ext uri="{FF2B5EF4-FFF2-40B4-BE49-F238E27FC236}">
                <a16:creationId xmlns:a16="http://schemas.microsoft.com/office/drawing/2014/main" id="{1327B048-5C6B-484C-8C50-AB90E86C1D87}"/>
              </a:ext>
            </a:extLst>
          </p:cNvPr>
          <p:cNvSpPr>
            <a:spLocks noChangeArrowheads="1"/>
          </p:cNvSpPr>
          <p:nvPr/>
        </p:nvSpPr>
        <p:spPr bwMode="auto">
          <a:xfrm>
            <a:off x="6477001" y="4914901"/>
            <a:ext cx="6397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100" b="0" i="0" u="none" strike="noStrike" cap="none" normalizeH="0" baseline="0">
                <a:ln>
                  <a:noFill/>
                </a:ln>
                <a:solidFill>
                  <a:srgbClr val="000000"/>
                </a:solidFill>
                <a:effectLst/>
                <a:latin typeface="Times New Roman" panose="02020603050405020304" pitchFamily="18" charset="0"/>
              </a:rPr>
              <a:t>CP</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13" name="Rectangle 111">
            <a:extLst>
              <a:ext uri="{FF2B5EF4-FFF2-40B4-BE49-F238E27FC236}">
                <a16:creationId xmlns:a16="http://schemas.microsoft.com/office/drawing/2014/main" id="{FB6BC257-338F-4A85-921D-25B8F532BD82}"/>
              </a:ext>
            </a:extLst>
          </p:cNvPr>
          <p:cNvSpPr>
            <a:spLocks noChangeArrowheads="1"/>
          </p:cNvSpPr>
          <p:nvPr/>
        </p:nvSpPr>
        <p:spPr bwMode="auto">
          <a:xfrm>
            <a:off x="6958013" y="4914901"/>
            <a:ext cx="3556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100" b="0" i="0" u="none" strike="noStrike" cap="none" normalizeH="0" baseline="0">
                <a:ln>
                  <a:noFill/>
                </a:ln>
                <a:solidFill>
                  <a:srgbClr val="000000"/>
                </a:solidFill>
                <a:effectLst/>
                <a:latin typeface="Times New Roman" panose="02020603050405020304" pitchFamily="18" charset="0"/>
              </a:rPr>
              <a:t>3</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14" name="Rectangle 112">
            <a:extLst>
              <a:ext uri="{FF2B5EF4-FFF2-40B4-BE49-F238E27FC236}">
                <a16:creationId xmlns:a16="http://schemas.microsoft.com/office/drawing/2014/main" id="{2D51D52C-D75D-49AE-8E67-F1B2B9F941E0}"/>
              </a:ext>
            </a:extLst>
          </p:cNvPr>
          <p:cNvSpPr>
            <a:spLocks noChangeArrowheads="1"/>
          </p:cNvSpPr>
          <p:nvPr/>
        </p:nvSpPr>
        <p:spPr bwMode="auto">
          <a:xfrm>
            <a:off x="3962401" y="4432301"/>
            <a:ext cx="8350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100" b="0" i="0" u="none" strike="noStrike" cap="none" normalizeH="0" baseline="0">
                <a:ln>
                  <a:noFill/>
                </a:ln>
                <a:solidFill>
                  <a:srgbClr val="000000"/>
                </a:solidFill>
                <a:effectLst/>
                <a:latin typeface="Times New Roman" panose="02020603050405020304" pitchFamily="18" charset="0"/>
              </a:rPr>
              <a:t>CP2</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15" name="Rectangle 113">
            <a:extLst>
              <a:ext uri="{FF2B5EF4-FFF2-40B4-BE49-F238E27FC236}">
                <a16:creationId xmlns:a16="http://schemas.microsoft.com/office/drawing/2014/main" id="{EAD096C0-2BE3-4BE9-869D-67A17FA324FE}"/>
              </a:ext>
            </a:extLst>
          </p:cNvPr>
          <p:cNvSpPr>
            <a:spLocks noChangeArrowheads="1"/>
          </p:cNvSpPr>
          <p:nvPr/>
        </p:nvSpPr>
        <p:spPr bwMode="auto">
          <a:xfrm>
            <a:off x="2606676" y="4432301"/>
            <a:ext cx="6381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100" b="0" i="0" u="none" strike="noStrike" cap="none" normalizeH="0" baseline="0">
                <a:ln>
                  <a:noFill/>
                </a:ln>
                <a:solidFill>
                  <a:srgbClr val="000000"/>
                </a:solidFill>
                <a:effectLst/>
                <a:latin typeface="Times New Roman" panose="02020603050405020304" pitchFamily="18" charset="0"/>
              </a:rPr>
              <a:t>CP</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16" name="Rectangle 114">
            <a:extLst>
              <a:ext uri="{FF2B5EF4-FFF2-40B4-BE49-F238E27FC236}">
                <a16:creationId xmlns:a16="http://schemas.microsoft.com/office/drawing/2014/main" id="{B60E2A11-1376-442A-B8E9-A7EFE672CCA6}"/>
              </a:ext>
            </a:extLst>
          </p:cNvPr>
          <p:cNvSpPr>
            <a:spLocks noChangeArrowheads="1"/>
          </p:cNvSpPr>
          <p:nvPr/>
        </p:nvSpPr>
        <p:spPr bwMode="auto">
          <a:xfrm>
            <a:off x="3086101" y="4432301"/>
            <a:ext cx="3556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100" b="0" i="0" u="none" strike="noStrike" cap="none" normalizeH="0" baseline="0">
                <a:ln>
                  <a:noFill/>
                </a:ln>
                <a:solidFill>
                  <a:srgbClr val="000000"/>
                </a:solidFill>
                <a:effectLst/>
                <a:latin typeface="Times New Roman" panose="02020603050405020304" pitchFamily="18" charset="0"/>
              </a:rPr>
              <a:t>1</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17" name="Rectangle 115">
            <a:extLst>
              <a:ext uri="{FF2B5EF4-FFF2-40B4-BE49-F238E27FC236}">
                <a16:creationId xmlns:a16="http://schemas.microsoft.com/office/drawing/2014/main" id="{81BCAC8D-F526-4B73-B235-31434F4C4880}"/>
              </a:ext>
            </a:extLst>
          </p:cNvPr>
          <p:cNvSpPr>
            <a:spLocks noChangeArrowheads="1"/>
          </p:cNvSpPr>
          <p:nvPr/>
        </p:nvSpPr>
        <p:spPr bwMode="auto">
          <a:xfrm>
            <a:off x="5414963" y="1363663"/>
            <a:ext cx="112077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100" b="0" i="0" u="none" strike="noStrike" cap="none" normalizeH="0" baseline="0">
                <a:ln>
                  <a:noFill/>
                </a:ln>
                <a:solidFill>
                  <a:srgbClr val="000000"/>
                </a:solidFill>
                <a:effectLst/>
                <a:latin typeface="Times New Roman" panose="02020603050405020304" pitchFamily="18" charset="0"/>
              </a:rPr>
              <a:t>CDP2</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18" name="Rectangle 116">
            <a:extLst>
              <a:ext uri="{FF2B5EF4-FFF2-40B4-BE49-F238E27FC236}">
                <a16:creationId xmlns:a16="http://schemas.microsoft.com/office/drawing/2014/main" id="{9B634845-7E38-4AF6-8C17-4CBD8FE6B9DC}"/>
              </a:ext>
            </a:extLst>
          </p:cNvPr>
          <p:cNvSpPr>
            <a:spLocks noChangeArrowheads="1"/>
          </p:cNvSpPr>
          <p:nvPr/>
        </p:nvSpPr>
        <p:spPr bwMode="auto">
          <a:xfrm>
            <a:off x="3151188" y="1096963"/>
            <a:ext cx="1909763"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100" b="0" i="0" u="none" strike="noStrike" cap="none" normalizeH="0" baseline="0">
                <a:ln>
                  <a:noFill/>
                </a:ln>
                <a:solidFill>
                  <a:srgbClr val="000000"/>
                </a:solidFill>
                <a:effectLst/>
                <a:latin typeface="Times New Roman" panose="02020603050405020304" pitchFamily="18" charset="0"/>
              </a:rPr>
              <a:t>Vlv_CDP2</a:t>
            </a: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119" name="Line 117">
            <a:extLst>
              <a:ext uri="{FF2B5EF4-FFF2-40B4-BE49-F238E27FC236}">
                <a16:creationId xmlns:a16="http://schemas.microsoft.com/office/drawing/2014/main" id="{8DCEF595-829C-42A7-90AE-CC085E4CEB64}"/>
              </a:ext>
            </a:extLst>
          </p:cNvPr>
          <p:cNvSpPr>
            <a:spLocks noChangeShapeType="1"/>
          </p:cNvSpPr>
          <p:nvPr/>
        </p:nvSpPr>
        <p:spPr bwMode="auto">
          <a:xfrm flipH="1" flipV="1">
            <a:off x="4360863" y="1525588"/>
            <a:ext cx="592138" cy="609600"/>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0" name="Line 118">
            <a:extLst>
              <a:ext uri="{FF2B5EF4-FFF2-40B4-BE49-F238E27FC236}">
                <a16:creationId xmlns:a16="http://schemas.microsoft.com/office/drawing/2014/main" id="{F7B4613B-3750-4C4C-8C1C-5C82243D7F41}"/>
              </a:ext>
            </a:extLst>
          </p:cNvPr>
          <p:cNvSpPr>
            <a:spLocks noChangeShapeType="1"/>
          </p:cNvSpPr>
          <p:nvPr/>
        </p:nvSpPr>
        <p:spPr bwMode="auto">
          <a:xfrm flipV="1">
            <a:off x="5310188" y="1760538"/>
            <a:ext cx="492125" cy="784225"/>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1" name="テキスト ボックス 120">
            <a:extLst>
              <a:ext uri="{FF2B5EF4-FFF2-40B4-BE49-F238E27FC236}">
                <a16:creationId xmlns:a16="http://schemas.microsoft.com/office/drawing/2014/main" id="{811751BD-D2B2-4D78-BBA4-52ADF77142D3}"/>
              </a:ext>
            </a:extLst>
          </p:cNvPr>
          <p:cNvSpPr txBox="1"/>
          <p:nvPr/>
        </p:nvSpPr>
        <p:spPr>
          <a:xfrm>
            <a:off x="6980173" y="4004132"/>
            <a:ext cx="362015" cy="430887"/>
          </a:xfrm>
          <a:prstGeom prst="rect">
            <a:avLst/>
          </a:prstGeom>
          <a:solidFill>
            <a:schemeClr val="bg2">
              <a:lumMod val="90000"/>
            </a:schemeClr>
          </a:solidFill>
          <a:ln>
            <a:noFill/>
            <a:prstDash val="dash"/>
          </a:ln>
        </p:spPr>
        <p:txBody>
          <a:bodyPr wrap="square" lIns="0" tIns="0" rIns="0" bIns="0" rtlCol="0" anchor="ctr" anchorCtr="0">
            <a:spAutoFit/>
          </a:bodyPr>
          <a:lstStyle/>
          <a:p>
            <a:pPr algn="ctr"/>
            <a:r>
              <a:rPr kumimoji="1" lang="en-US" altLang="ja-JP" sz="2800" dirty="0"/>
              <a:t>a</a:t>
            </a:r>
            <a:endParaRPr kumimoji="1" lang="ja-JP" altLang="en-US" sz="2800" dirty="0"/>
          </a:p>
        </p:txBody>
      </p:sp>
      <p:sp>
        <p:nvSpPr>
          <p:cNvPr id="123" name="テキスト ボックス 122">
            <a:extLst>
              <a:ext uri="{FF2B5EF4-FFF2-40B4-BE49-F238E27FC236}">
                <a16:creationId xmlns:a16="http://schemas.microsoft.com/office/drawing/2014/main" id="{B1740E9E-051F-4F1A-9092-19342E247971}"/>
              </a:ext>
            </a:extLst>
          </p:cNvPr>
          <p:cNvSpPr txBox="1"/>
          <p:nvPr/>
        </p:nvSpPr>
        <p:spPr>
          <a:xfrm>
            <a:off x="4580635" y="1324889"/>
            <a:ext cx="362015" cy="430887"/>
          </a:xfrm>
          <a:prstGeom prst="rect">
            <a:avLst/>
          </a:prstGeom>
          <a:solidFill>
            <a:schemeClr val="bg2">
              <a:lumMod val="90000"/>
            </a:schemeClr>
          </a:solidFill>
          <a:ln>
            <a:noFill/>
            <a:prstDash val="dash"/>
          </a:ln>
        </p:spPr>
        <p:txBody>
          <a:bodyPr wrap="square" lIns="0" tIns="0" rIns="0" bIns="0" rtlCol="0" anchor="ctr" anchorCtr="0">
            <a:spAutoFit/>
          </a:bodyPr>
          <a:lstStyle/>
          <a:p>
            <a:pPr algn="ctr"/>
            <a:r>
              <a:rPr kumimoji="1" lang="en-US" altLang="ja-JP" sz="2800" dirty="0"/>
              <a:t>e</a:t>
            </a:r>
            <a:endParaRPr kumimoji="1" lang="ja-JP" altLang="en-US" sz="2800" dirty="0"/>
          </a:p>
        </p:txBody>
      </p:sp>
      <p:sp>
        <p:nvSpPr>
          <p:cNvPr id="124" name="テキスト ボックス 123">
            <a:extLst>
              <a:ext uri="{FF2B5EF4-FFF2-40B4-BE49-F238E27FC236}">
                <a16:creationId xmlns:a16="http://schemas.microsoft.com/office/drawing/2014/main" id="{30FFA2E4-2F1F-49C1-87D2-AF03308CA5E3}"/>
              </a:ext>
            </a:extLst>
          </p:cNvPr>
          <p:cNvSpPr txBox="1"/>
          <p:nvPr/>
        </p:nvSpPr>
        <p:spPr>
          <a:xfrm>
            <a:off x="4271964" y="2126120"/>
            <a:ext cx="362015" cy="430887"/>
          </a:xfrm>
          <a:prstGeom prst="rect">
            <a:avLst/>
          </a:prstGeom>
          <a:solidFill>
            <a:schemeClr val="bg2">
              <a:lumMod val="90000"/>
            </a:schemeClr>
          </a:solidFill>
          <a:ln>
            <a:noFill/>
            <a:prstDash val="dash"/>
          </a:ln>
        </p:spPr>
        <p:txBody>
          <a:bodyPr wrap="square" lIns="0" tIns="0" rIns="0" bIns="0" rtlCol="0" anchor="ctr" anchorCtr="0">
            <a:spAutoFit/>
          </a:bodyPr>
          <a:lstStyle/>
          <a:p>
            <a:pPr algn="ctr"/>
            <a:r>
              <a:rPr kumimoji="1" lang="en-US" altLang="ja-JP" sz="2800" dirty="0"/>
              <a:t>d</a:t>
            </a:r>
            <a:endParaRPr kumimoji="1" lang="ja-JP" altLang="en-US" sz="2800" dirty="0"/>
          </a:p>
        </p:txBody>
      </p:sp>
      <p:sp>
        <p:nvSpPr>
          <p:cNvPr id="125" name="テキスト ボックス 124">
            <a:extLst>
              <a:ext uri="{FF2B5EF4-FFF2-40B4-BE49-F238E27FC236}">
                <a16:creationId xmlns:a16="http://schemas.microsoft.com/office/drawing/2014/main" id="{AA2C870D-AA49-4092-843C-F68CB4EC25B7}"/>
              </a:ext>
            </a:extLst>
          </p:cNvPr>
          <p:cNvSpPr txBox="1"/>
          <p:nvPr/>
        </p:nvSpPr>
        <p:spPr>
          <a:xfrm>
            <a:off x="5383910" y="4389557"/>
            <a:ext cx="362015" cy="430887"/>
          </a:xfrm>
          <a:prstGeom prst="rect">
            <a:avLst/>
          </a:prstGeom>
          <a:solidFill>
            <a:schemeClr val="bg2">
              <a:lumMod val="90000"/>
            </a:schemeClr>
          </a:solidFill>
          <a:ln>
            <a:noFill/>
            <a:prstDash val="dash"/>
          </a:ln>
        </p:spPr>
        <p:txBody>
          <a:bodyPr wrap="square" lIns="0" tIns="0" rIns="0" bIns="0" rtlCol="0" anchor="ctr" anchorCtr="0">
            <a:spAutoFit/>
          </a:bodyPr>
          <a:lstStyle/>
          <a:p>
            <a:pPr algn="ctr"/>
            <a:r>
              <a:rPr kumimoji="1" lang="en-US" altLang="ja-JP" sz="2800" dirty="0"/>
              <a:t>c</a:t>
            </a:r>
            <a:endParaRPr kumimoji="1" lang="ja-JP" altLang="en-US" sz="2800" dirty="0"/>
          </a:p>
        </p:txBody>
      </p:sp>
      <p:sp>
        <p:nvSpPr>
          <p:cNvPr id="126" name="テキスト ボックス 125">
            <a:extLst>
              <a:ext uri="{FF2B5EF4-FFF2-40B4-BE49-F238E27FC236}">
                <a16:creationId xmlns:a16="http://schemas.microsoft.com/office/drawing/2014/main" id="{747B5B46-8B0A-4240-BB26-EA208A07F87D}"/>
              </a:ext>
            </a:extLst>
          </p:cNvPr>
          <p:cNvSpPr txBox="1"/>
          <p:nvPr/>
        </p:nvSpPr>
        <p:spPr>
          <a:xfrm>
            <a:off x="5392809" y="5709564"/>
            <a:ext cx="362015" cy="430887"/>
          </a:xfrm>
          <a:prstGeom prst="rect">
            <a:avLst/>
          </a:prstGeom>
          <a:solidFill>
            <a:schemeClr val="bg2">
              <a:lumMod val="90000"/>
            </a:schemeClr>
          </a:solidFill>
          <a:ln>
            <a:noFill/>
            <a:prstDash val="dash"/>
          </a:ln>
        </p:spPr>
        <p:txBody>
          <a:bodyPr wrap="square" lIns="0" tIns="0" rIns="0" bIns="0" rtlCol="0" anchor="ctr" anchorCtr="0">
            <a:spAutoFit/>
          </a:bodyPr>
          <a:lstStyle/>
          <a:p>
            <a:pPr algn="ctr"/>
            <a:r>
              <a:rPr kumimoji="1" lang="en-US" altLang="ja-JP" sz="2800" dirty="0"/>
              <a:t>b</a:t>
            </a:r>
            <a:endParaRPr kumimoji="1" lang="ja-JP" altLang="en-US" sz="2800" dirty="0"/>
          </a:p>
        </p:txBody>
      </p:sp>
      <p:sp>
        <p:nvSpPr>
          <p:cNvPr id="127" name="Rectangle 100">
            <a:extLst>
              <a:ext uri="{FF2B5EF4-FFF2-40B4-BE49-F238E27FC236}">
                <a16:creationId xmlns:a16="http://schemas.microsoft.com/office/drawing/2014/main" id="{A70DECF7-554B-46A9-950B-020078805174}"/>
              </a:ext>
            </a:extLst>
          </p:cNvPr>
          <p:cNvSpPr>
            <a:spLocks noChangeArrowheads="1"/>
          </p:cNvSpPr>
          <p:nvPr/>
        </p:nvSpPr>
        <p:spPr bwMode="auto">
          <a:xfrm>
            <a:off x="5586137" y="5185358"/>
            <a:ext cx="100013" cy="249238"/>
          </a:xfrm>
          <a:prstGeom prst="rect">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128" name="Rectangle 101">
            <a:extLst>
              <a:ext uri="{FF2B5EF4-FFF2-40B4-BE49-F238E27FC236}">
                <a16:creationId xmlns:a16="http://schemas.microsoft.com/office/drawing/2014/main" id="{BE2EB9E2-18EC-469F-8500-B985ADB40392}"/>
              </a:ext>
            </a:extLst>
          </p:cNvPr>
          <p:cNvSpPr>
            <a:spLocks noChangeArrowheads="1"/>
          </p:cNvSpPr>
          <p:nvPr/>
        </p:nvSpPr>
        <p:spPr bwMode="auto">
          <a:xfrm>
            <a:off x="5586137" y="5185358"/>
            <a:ext cx="100013" cy="249238"/>
          </a:xfrm>
          <a:prstGeom prst="rect">
            <a:avLst/>
          </a:prstGeom>
          <a:solidFill>
            <a:schemeClr val="accent5"/>
          </a:solidFill>
          <a:ln w="1270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29" name="Freeform 102">
            <a:extLst>
              <a:ext uri="{FF2B5EF4-FFF2-40B4-BE49-F238E27FC236}">
                <a16:creationId xmlns:a16="http://schemas.microsoft.com/office/drawing/2014/main" id="{2F45E730-6AF7-4C04-971D-D1259076B027}"/>
              </a:ext>
            </a:extLst>
          </p:cNvPr>
          <p:cNvSpPr>
            <a:spLocks/>
          </p:cNvSpPr>
          <p:nvPr/>
        </p:nvSpPr>
        <p:spPr bwMode="auto">
          <a:xfrm>
            <a:off x="5403575" y="5152021"/>
            <a:ext cx="182563" cy="155575"/>
          </a:xfrm>
          <a:custGeom>
            <a:avLst/>
            <a:gdLst>
              <a:gd name="T0" fmla="*/ 115 w 115"/>
              <a:gd name="T1" fmla="*/ 0 h 98"/>
              <a:gd name="T2" fmla="*/ 58 w 115"/>
              <a:gd name="T3" fmla="*/ 98 h 98"/>
              <a:gd name="T4" fmla="*/ 0 w 115"/>
              <a:gd name="T5" fmla="*/ 0 h 98"/>
              <a:gd name="T6" fmla="*/ 115 w 115"/>
              <a:gd name="T7" fmla="*/ 0 h 98"/>
            </a:gdLst>
            <a:ahLst/>
            <a:cxnLst>
              <a:cxn ang="0">
                <a:pos x="T0" y="T1"/>
              </a:cxn>
              <a:cxn ang="0">
                <a:pos x="T2" y="T3"/>
              </a:cxn>
              <a:cxn ang="0">
                <a:pos x="T4" y="T5"/>
              </a:cxn>
              <a:cxn ang="0">
                <a:pos x="T6" y="T7"/>
              </a:cxn>
            </a:cxnLst>
            <a:rect l="0" t="0" r="r" b="b"/>
            <a:pathLst>
              <a:path w="115" h="98">
                <a:moveTo>
                  <a:pt x="115" y="0"/>
                </a:moveTo>
                <a:lnTo>
                  <a:pt x="58" y="98"/>
                </a:lnTo>
                <a:lnTo>
                  <a:pt x="0" y="0"/>
                </a:lnTo>
                <a:lnTo>
                  <a:pt x="115"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130" name="Freeform 103">
            <a:extLst>
              <a:ext uri="{FF2B5EF4-FFF2-40B4-BE49-F238E27FC236}">
                <a16:creationId xmlns:a16="http://schemas.microsoft.com/office/drawing/2014/main" id="{5583559F-B68E-4C9D-90C3-FDBC4ED23C15}"/>
              </a:ext>
            </a:extLst>
          </p:cNvPr>
          <p:cNvSpPr>
            <a:spLocks/>
          </p:cNvSpPr>
          <p:nvPr/>
        </p:nvSpPr>
        <p:spPr bwMode="auto">
          <a:xfrm>
            <a:off x="5403575" y="5152021"/>
            <a:ext cx="182563" cy="155575"/>
          </a:xfrm>
          <a:custGeom>
            <a:avLst/>
            <a:gdLst>
              <a:gd name="T0" fmla="*/ 115 w 115"/>
              <a:gd name="T1" fmla="*/ 0 h 98"/>
              <a:gd name="T2" fmla="*/ 58 w 115"/>
              <a:gd name="T3" fmla="*/ 98 h 98"/>
              <a:gd name="T4" fmla="*/ 0 w 115"/>
              <a:gd name="T5" fmla="*/ 0 h 98"/>
              <a:gd name="T6" fmla="*/ 115 w 115"/>
              <a:gd name="T7" fmla="*/ 0 h 98"/>
            </a:gdLst>
            <a:ahLst/>
            <a:cxnLst>
              <a:cxn ang="0">
                <a:pos x="T0" y="T1"/>
              </a:cxn>
              <a:cxn ang="0">
                <a:pos x="T2" y="T3"/>
              </a:cxn>
              <a:cxn ang="0">
                <a:pos x="T4" y="T5"/>
              </a:cxn>
              <a:cxn ang="0">
                <a:pos x="T6" y="T7"/>
              </a:cxn>
            </a:cxnLst>
            <a:rect l="0" t="0" r="r" b="b"/>
            <a:pathLst>
              <a:path w="115" h="98">
                <a:moveTo>
                  <a:pt x="115" y="0"/>
                </a:moveTo>
                <a:lnTo>
                  <a:pt x="58" y="98"/>
                </a:lnTo>
                <a:lnTo>
                  <a:pt x="0" y="0"/>
                </a:lnTo>
                <a:lnTo>
                  <a:pt x="115" y="0"/>
                </a:lnTo>
                <a:close/>
              </a:path>
            </a:pathLst>
          </a:custGeom>
          <a:solidFill>
            <a:schemeClr val="accent5"/>
          </a:solidFill>
          <a:ln w="1270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1" name="Freeform 104">
            <a:extLst>
              <a:ext uri="{FF2B5EF4-FFF2-40B4-BE49-F238E27FC236}">
                <a16:creationId xmlns:a16="http://schemas.microsoft.com/office/drawing/2014/main" id="{2E62E834-E43A-481B-9494-FC6EC9E27526}"/>
              </a:ext>
            </a:extLst>
          </p:cNvPr>
          <p:cNvSpPr>
            <a:spLocks/>
          </p:cNvSpPr>
          <p:nvPr/>
        </p:nvSpPr>
        <p:spPr bwMode="auto">
          <a:xfrm>
            <a:off x="5403575" y="5307596"/>
            <a:ext cx="182563" cy="160338"/>
          </a:xfrm>
          <a:custGeom>
            <a:avLst/>
            <a:gdLst>
              <a:gd name="T0" fmla="*/ 0 w 115"/>
              <a:gd name="T1" fmla="*/ 101 h 101"/>
              <a:gd name="T2" fmla="*/ 58 w 115"/>
              <a:gd name="T3" fmla="*/ 0 h 101"/>
              <a:gd name="T4" fmla="*/ 115 w 115"/>
              <a:gd name="T5" fmla="*/ 101 h 101"/>
              <a:gd name="T6" fmla="*/ 0 w 115"/>
              <a:gd name="T7" fmla="*/ 101 h 101"/>
            </a:gdLst>
            <a:ahLst/>
            <a:cxnLst>
              <a:cxn ang="0">
                <a:pos x="T0" y="T1"/>
              </a:cxn>
              <a:cxn ang="0">
                <a:pos x="T2" y="T3"/>
              </a:cxn>
              <a:cxn ang="0">
                <a:pos x="T4" y="T5"/>
              </a:cxn>
              <a:cxn ang="0">
                <a:pos x="T6" y="T7"/>
              </a:cxn>
            </a:cxnLst>
            <a:rect l="0" t="0" r="r" b="b"/>
            <a:pathLst>
              <a:path w="115" h="101">
                <a:moveTo>
                  <a:pt x="0" y="101"/>
                </a:moveTo>
                <a:lnTo>
                  <a:pt x="58" y="0"/>
                </a:lnTo>
                <a:lnTo>
                  <a:pt x="115" y="101"/>
                </a:lnTo>
                <a:lnTo>
                  <a:pt x="0" y="10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132" name="Freeform 105">
            <a:extLst>
              <a:ext uri="{FF2B5EF4-FFF2-40B4-BE49-F238E27FC236}">
                <a16:creationId xmlns:a16="http://schemas.microsoft.com/office/drawing/2014/main" id="{EA136182-703D-4B7A-812C-7D96CDE368C8}"/>
              </a:ext>
            </a:extLst>
          </p:cNvPr>
          <p:cNvSpPr>
            <a:spLocks/>
          </p:cNvSpPr>
          <p:nvPr/>
        </p:nvSpPr>
        <p:spPr bwMode="auto">
          <a:xfrm>
            <a:off x="5403575" y="5307596"/>
            <a:ext cx="182563" cy="160338"/>
          </a:xfrm>
          <a:custGeom>
            <a:avLst/>
            <a:gdLst>
              <a:gd name="T0" fmla="*/ 0 w 115"/>
              <a:gd name="T1" fmla="*/ 101 h 101"/>
              <a:gd name="T2" fmla="*/ 58 w 115"/>
              <a:gd name="T3" fmla="*/ 0 h 101"/>
              <a:gd name="T4" fmla="*/ 115 w 115"/>
              <a:gd name="T5" fmla="*/ 101 h 101"/>
              <a:gd name="T6" fmla="*/ 0 w 115"/>
              <a:gd name="T7" fmla="*/ 101 h 101"/>
            </a:gdLst>
            <a:ahLst/>
            <a:cxnLst>
              <a:cxn ang="0">
                <a:pos x="T0" y="T1"/>
              </a:cxn>
              <a:cxn ang="0">
                <a:pos x="T2" y="T3"/>
              </a:cxn>
              <a:cxn ang="0">
                <a:pos x="T4" y="T5"/>
              </a:cxn>
              <a:cxn ang="0">
                <a:pos x="T6" y="T7"/>
              </a:cxn>
            </a:cxnLst>
            <a:rect l="0" t="0" r="r" b="b"/>
            <a:pathLst>
              <a:path w="115" h="101">
                <a:moveTo>
                  <a:pt x="0" y="101"/>
                </a:moveTo>
                <a:lnTo>
                  <a:pt x="58" y="0"/>
                </a:lnTo>
                <a:lnTo>
                  <a:pt x="115" y="101"/>
                </a:lnTo>
                <a:lnTo>
                  <a:pt x="0" y="101"/>
                </a:lnTo>
                <a:close/>
              </a:path>
            </a:pathLst>
          </a:custGeom>
          <a:solidFill>
            <a:schemeClr val="accent5"/>
          </a:solidFill>
          <a:ln w="1270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33" name="Line 106">
            <a:extLst>
              <a:ext uri="{FF2B5EF4-FFF2-40B4-BE49-F238E27FC236}">
                <a16:creationId xmlns:a16="http://schemas.microsoft.com/office/drawing/2014/main" id="{E421D3FA-297B-43E4-8103-59458ECB36BB}"/>
              </a:ext>
            </a:extLst>
          </p:cNvPr>
          <p:cNvSpPr>
            <a:spLocks noChangeShapeType="1"/>
          </p:cNvSpPr>
          <p:nvPr/>
        </p:nvSpPr>
        <p:spPr bwMode="auto">
          <a:xfrm>
            <a:off x="5495650" y="5307596"/>
            <a:ext cx="90488" cy="1588"/>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4" name="Rectangle 109">
            <a:extLst>
              <a:ext uri="{FF2B5EF4-FFF2-40B4-BE49-F238E27FC236}">
                <a16:creationId xmlns:a16="http://schemas.microsoft.com/office/drawing/2014/main" id="{9702EF98-8037-4FA6-8907-DFF5B7C37D97}"/>
              </a:ext>
            </a:extLst>
          </p:cNvPr>
          <p:cNvSpPr>
            <a:spLocks noChangeArrowheads="1"/>
          </p:cNvSpPr>
          <p:nvPr/>
        </p:nvSpPr>
        <p:spPr bwMode="auto">
          <a:xfrm>
            <a:off x="4175778" y="6052736"/>
            <a:ext cx="2155967"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100" b="0" i="0" u="none" strike="noStrike" cap="none" normalizeH="0" baseline="0" dirty="0">
                <a:ln>
                  <a:noFill/>
                </a:ln>
                <a:solidFill>
                  <a:schemeClr val="accent1"/>
                </a:solidFill>
                <a:effectLst/>
                <a:latin typeface="Times New Roman" panose="02020603050405020304" pitchFamily="18" charset="0"/>
              </a:rPr>
              <a:t>Vlv_</a:t>
            </a:r>
            <a:r>
              <a:rPr kumimoji="0" lang="en-US" altLang="ja-JP" sz="3100" b="0" i="0" u="none" strike="noStrike" cap="none" normalizeH="0" baseline="0" dirty="0">
                <a:ln>
                  <a:noFill/>
                </a:ln>
                <a:solidFill>
                  <a:schemeClr val="accent1"/>
                </a:solidFill>
                <a:effectLst/>
                <a:latin typeface="Times New Roman" panose="02020603050405020304" pitchFamily="18" charset="0"/>
              </a:rPr>
              <a:t>Bypass?</a:t>
            </a:r>
            <a:endParaRPr kumimoji="0" lang="ja-JP" altLang="ja-JP" sz="1800" b="0" i="0" u="none" strike="noStrike" cap="none" normalizeH="0" baseline="0" dirty="0">
              <a:ln>
                <a:noFill/>
              </a:ln>
              <a:solidFill>
                <a:schemeClr val="accent1"/>
              </a:solidFill>
              <a:effectLst/>
              <a:latin typeface="Arial" panose="020B0604020202020204" pitchFamily="34" charset="0"/>
            </a:endParaRPr>
          </a:p>
        </p:txBody>
      </p:sp>
      <p:sp>
        <p:nvSpPr>
          <p:cNvPr id="135" name="Line 91">
            <a:extLst>
              <a:ext uri="{FF2B5EF4-FFF2-40B4-BE49-F238E27FC236}">
                <a16:creationId xmlns:a16="http://schemas.microsoft.com/office/drawing/2014/main" id="{03334B6F-D32C-4458-8822-5CB0F6B357F6}"/>
              </a:ext>
            </a:extLst>
          </p:cNvPr>
          <p:cNvSpPr>
            <a:spLocks noChangeShapeType="1"/>
          </p:cNvSpPr>
          <p:nvPr/>
        </p:nvSpPr>
        <p:spPr bwMode="auto">
          <a:xfrm flipH="1">
            <a:off x="4913040" y="5408210"/>
            <a:ext cx="581384" cy="692553"/>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2675379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B748501-9B80-4C5B-9269-54F1188B2B27}"/>
              </a:ext>
            </a:extLst>
          </p:cNvPr>
          <p:cNvSpPr txBox="1"/>
          <p:nvPr/>
        </p:nvSpPr>
        <p:spPr>
          <a:xfrm>
            <a:off x="616227" y="424190"/>
            <a:ext cx="11331933" cy="1631216"/>
          </a:xfrm>
          <a:prstGeom prst="rect">
            <a:avLst/>
          </a:prstGeom>
          <a:noFill/>
        </p:spPr>
        <p:txBody>
          <a:bodyPr wrap="square" rtlCol="0">
            <a:spAutoFit/>
          </a:bodyPr>
          <a:lstStyle/>
          <a:p>
            <a:r>
              <a:rPr lang="en-US" altLang="ja-JP" sz="2800" b="1" dirty="0"/>
              <a:t>API</a:t>
            </a:r>
            <a:r>
              <a:rPr lang="ja-JP" altLang="en-US" sz="2800" b="1" dirty="0"/>
              <a:t>ドキュメントについて</a:t>
            </a:r>
            <a:endParaRPr lang="en-US" altLang="ja-JP" sz="2400" b="1" dirty="0"/>
          </a:p>
          <a:p>
            <a:pPr marL="342900" indent="-342900">
              <a:buFont typeface="Wingdings" panose="05000000000000000000" pitchFamily="2" charset="2"/>
              <a:buChar char="ü"/>
            </a:pPr>
            <a:r>
              <a:rPr lang="en-US" altLang="ja-JP" sz="2400" b="1" dirty="0"/>
              <a:t>API(Application Programming Interface)</a:t>
            </a:r>
            <a:r>
              <a:rPr lang="ja-JP" altLang="en-US" sz="2400" b="1" dirty="0"/>
              <a:t>ドキュメント：プログラムをどのように扱えばよいか記述したドキュメント。</a:t>
            </a:r>
            <a:endParaRPr lang="en-US" altLang="ja-JP" sz="2400" b="1" dirty="0"/>
          </a:p>
          <a:p>
            <a:pPr marL="342900" indent="-342900">
              <a:buFont typeface="Wingdings" panose="05000000000000000000" pitchFamily="2" charset="2"/>
              <a:buChar char="ü"/>
            </a:pPr>
            <a:r>
              <a:rPr lang="ja-JP" altLang="en-US" sz="2400" b="1" dirty="0"/>
              <a:t>例）</a:t>
            </a:r>
            <a:r>
              <a:rPr lang="en-US" altLang="ja-JP" sz="2400" b="1" dirty="0" err="1"/>
              <a:t>numpy</a:t>
            </a:r>
            <a:r>
              <a:rPr lang="ja-JP" altLang="en-US" sz="2400" b="1" dirty="0"/>
              <a:t>というモジュール</a:t>
            </a:r>
            <a:r>
              <a:rPr lang="en-US" altLang="ja-JP" sz="2400" b="1" dirty="0" err="1"/>
              <a:t>amax</a:t>
            </a:r>
            <a:r>
              <a:rPr lang="ja-JP" altLang="en-US" sz="2400" b="1" dirty="0"/>
              <a:t>という関数</a:t>
            </a:r>
            <a:endParaRPr lang="en-US" altLang="ja-JP" sz="2400" b="1" dirty="0"/>
          </a:p>
        </p:txBody>
      </p:sp>
      <p:sp>
        <p:nvSpPr>
          <p:cNvPr id="9" name="テキスト ボックス 8">
            <a:extLst>
              <a:ext uri="{FF2B5EF4-FFF2-40B4-BE49-F238E27FC236}">
                <a16:creationId xmlns:a16="http://schemas.microsoft.com/office/drawing/2014/main" id="{2BC8CEBB-5505-4BE2-B84B-10191C265988}"/>
              </a:ext>
            </a:extLst>
          </p:cNvPr>
          <p:cNvSpPr txBox="1"/>
          <p:nvPr/>
        </p:nvSpPr>
        <p:spPr>
          <a:xfrm>
            <a:off x="8405938" y="5510480"/>
            <a:ext cx="3048000" cy="923330"/>
          </a:xfrm>
          <a:prstGeom prst="rect">
            <a:avLst/>
          </a:prstGeom>
          <a:noFill/>
        </p:spPr>
        <p:txBody>
          <a:bodyPr wrap="square">
            <a:spAutoFit/>
          </a:bodyPr>
          <a:lstStyle/>
          <a:p>
            <a:r>
              <a:rPr lang="ja-JP" altLang="en-US" dirty="0"/>
              <a:t>https://numpy.org/doc/stable/reference/generated/numpy.amax.html</a:t>
            </a:r>
          </a:p>
        </p:txBody>
      </p:sp>
      <p:pic>
        <p:nvPicPr>
          <p:cNvPr id="4" name="図 3">
            <a:extLst>
              <a:ext uri="{FF2B5EF4-FFF2-40B4-BE49-F238E27FC236}">
                <a16:creationId xmlns:a16="http://schemas.microsoft.com/office/drawing/2014/main" id="{0D1DFAC6-860C-465E-B851-8A8910824F21}"/>
              </a:ext>
            </a:extLst>
          </p:cNvPr>
          <p:cNvPicPr>
            <a:picLocks noChangeAspect="1"/>
          </p:cNvPicPr>
          <p:nvPr/>
        </p:nvPicPr>
        <p:blipFill>
          <a:blip r:embed="rId2"/>
          <a:stretch>
            <a:fillRect/>
          </a:stretch>
        </p:blipFill>
        <p:spPr>
          <a:xfrm>
            <a:off x="738062" y="2055406"/>
            <a:ext cx="7393473" cy="4623690"/>
          </a:xfrm>
          <a:prstGeom prst="rect">
            <a:avLst/>
          </a:prstGeom>
        </p:spPr>
      </p:pic>
      <p:sp>
        <p:nvSpPr>
          <p:cNvPr id="10" name="テキスト ボックス 9">
            <a:extLst>
              <a:ext uri="{FF2B5EF4-FFF2-40B4-BE49-F238E27FC236}">
                <a16:creationId xmlns:a16="http://schemas.microsoft.com/office/drawing/2014/main" id="{97F0EFDE-4E26-4B82-8A64-25F7C330FEC5}"/>
              </a:ext>
            </a:extLst>
          </p:cNvPr>
          <p:cNvSpPr txBox="1"/>
          <p:nvPr/>
        </p:nvSpPr>
        <p:spPr>
          <a:xfrm>
            <a:off x="8131535" y="2248048"/>
            <a:ext cx="3322403" cy="2308324"/>
          </a:xfrm>
          <a:prstGeom prst="rect">
            <a:avLst/>
          </a:prstGeom>
          <a:noFill/>
        </p:spPr>
        <p:txBody>
          <a:bodyPr wrap="square" rtlCol="0">
            <a:spAutoFit/>
          </a:bodyPr>
          <a:lstStyle/>
          <a:p>
            <a:pPr marL="342900" indent="-342900">
              <a:buFont typeface="Wingdings" panose="05000000000000000000" pitchFamily="2" charset="2"/>
              <a:buChar char="ü"/>
            </a:pPr>
            <a:r>
              <a:rPr lang="ja-JP" altLang="en-US" sz="2400" b="1" dirty="0"/>
              <a:t>入力値</a:t>
            </a:r>
            <a:endParaRPr lang="en-US" altLang="ja-JP" sz="2400" b="1" dirty="0"/>
          </a:p>
          <a:p>
            <a:pPr marL="342900" indent="-342900">
              <a:buFont typeface="Wingdings" panose="05000000000000000000" pitchFamily="2" charset="2"/>
              <a:buChar char="ü"/>
            </a:pPr>
            <a:r>
              <a:rPr lang="ja-JP" altLang="en-US" sz="2400" b="1" dirty="0"/>
              <a:t>返り値とその意味（詳細なロジックは書かれていない）</a:t>
            </a:r>
            <a:endParaRPr lang="en-US" altLang="ja-JP" sz="2400" b="1" dirty="0"/>
          </a:p>
          <a:p>
            <a:pPr marL="342900" indent="-342900">
              <a:buFont typeface="Wingdings" panose="05000000000000000000" pitchFamily="2" charset="2"/>
              <a:buChar char="ü"/>
            </a:pPr>
            <a:r>
              <a:rPr lang="ja-JP" altLang="en-US" sz="2400" b="1" dirty="0"/>
              <a:t>デフォルト値</a:t>
            </a:r>
            <a:endParaRPr lang="en-US" altLang="ja-JP" sz="2400" b="1" dirty="0"/>
          </a:p>
          <a:p>
            <a:pPr marL="342900" indent="-342900">
              <a:buFont typeface="Wingdings" panose="05000000000000000000" pitchFamily="2" charset="2"/>
              <a:buChar char="ü"/>
            </a:pPr>
            <a:r>
              <a:rPr lang="ja-JP" altLang="en-US" sz="2400" b="1" dirty="0"/>
              <a:t>利用例</a:t>
            </a:r>
            <a:endParaRPr lang="en-US" altLang="ja-JP" sz="2400" b="1" dirty="0"/>
          </a:p>
        </p:txBody>
      </p:sp>
    </p:spTree>
    <p:extLst>
      <p:ext uri="{BB962C8B-B14F-4D97-AF65-F5344CB8AC3E}">
        <p14:creationId xmlns:p14="http://schemas.microsoft.com/office/powerpoint/2010/main" val="112034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B748501-9B80-4C5B-9269-54F1188B2B27}"/>
              </a:ext>
            </a:extLst>
          </p:cNvPr>
          <p:cNvSpPr txBox="1"/>
          <p:nvPr/>
        </p:nvSpPr>
        <p:spPr>
          <a:xfrm>
            <a:off x="616227" y="424190"/>
            <a:ext cx="11331933" cy="461665"/>
          </a:xfrm>
          <a:prstGeom prst="rect">
            <a:avLst/>
          </a:prstGeom>
          <a:noFill/>
        </p:spPr>
        <p:txBody>
          <a:bodyPr wrap="square" rtlCol="0">
            <a:spAutoFit/>
          </a:bodyPr>
          <a:lstStyle/>
          <a:p>
            <a:r>
              <a:rPr lang="ja-JP" altLang="en-US" sz="2400" b="1" dirty="0"/>
              <a:t>参考：日本語で非公式ながら解説しているページもある。</a:t>
            </a:r>
            <a:endParaRPr lang="en-US" altLang="ja-JP" sz="2400" b="1" dirty="0"/>
          </a:p>
        </p:txBody>
      </p:sp>
      <p:pic>
        <p:nvPicPr>
          <p:cNvPr id="7" name="図 6">
            <a:extLst>
              <a:ext uri="{FF2B5EF4-FFF2-40B4-BE49-F238E27FC236}">
                <a16:creationId xmlns:a16="http://schemas.microsoft.com/office/drawing/2014/main" id="{4A6AE096-E511-4D64-B28D-CF5AB560325D}"/>
              </a:ext>
            </a:extLst>
          </p:cNvPr>
          <p:cNvPicPr>
            <a:picLocks noChangeAspect="1"/>
          </p:cNvPicPr>
          <p:nvPr/>
        </p:nvPicPr>
        <p:blipFill>
          <a:blip r:embed="rId2"/>
          <a:stretch>
            <a:fillRect/>
          </a:stretch>
        </p:blipFill>
        <p:spPr>
          <a:xfrm>
            <a:off x="540539" y="1038382"/>
            <a:ext cx="5555461" cy="5395428"/>
          </a:xfrm>
          <a:prstGeom prst="rect">
            <a:avLst/>
          </a:prstGeom>
        </p:spPr>
      </p:pic>
      <p:pic>
        <p:nvPicPr>
          <p:cNvPr id="10" name="図 9">
            <a:extLst>
              <a:ext uri="{FF2B5EF4-FFF2-40B4-BE49-F238E27FC236}">
                <a16:creationId xmlns:a16="http://schemas.microsoft.com/office/drawing/2014/main" id="{096C073B-33BD-4ABE-98D7-401E69131BC8}"/>
              </a:ext>
            </a:extLst>
          </p:cNvPr>
          <p:cNvPicPr>
            <a:picLocks noChangeAspect="1"/>
          </p:cNvPicPr>
          <p:nvPr/>
        </p:nvPicPr>
        <p:blipFill>
          <a:blip r:embed="rId3"/>
          <a:stretch>
            <a:fillRect/>
          </a:stretch>
        </p:blipFill>
        <p:spPr>
          <a:xfrm>
            <a:off x="6514608" y="870466"/>
            <a:ext cx="5677392" cy="5966977"/>
          </a:xfrm>
          <a:prstGeom prst="rect">
            <a:avLst/>
          </a:prstGeom>
        </p:spPr>
      </p:pic>
      <p:sp>
        <p:nvSpPr>
          <p:cNvPr id="12" name="テキスト ボックス 11">
            <a:extLst>
              <a:ext uri="{FF2B5EF4-FFF2-40B4-BE49-F238E27FC236}">
                <a16:creationId xmlns:a16="http://schemas.microsoft.com/office/drawing/2014/main" id="{B50D935B-3D01-43F1-B2B7-770829B90DD3}"/>
              </a:ext>
            </a:extLst>
          </p:cNvPr>
          <p:cNvSpPr txBox="1"/>
          <p:nvPr/>
        </p:nvSpPr>
        <p:spPr>
          <a:xfrm>
            <a:off x="540539" y="6468111"/>
            <a:ext cx="6096000" cy="369332"/>
          </a:xfrm>
          <a:prstGeom prst="rect">
            <a:avLst/>
          </a:prstGeom>
          <a:noFill/>
        </p:spPr>
        <p:txBody>
          <a:bodyPr wrap="square">
            <a:spAutoFit/>
          </a:bodyPr>
          <a:lstStyle/>
          <a:p>
            <a:r>
              <a:rPr lang="ja-JP" altLang="en-US" dirty="0"/>
              <a:t>https://deepage.net/features/numpy-max.html</a:t>
            </a:r>
          </a:p>
        </p:txBody>
      </p:sp>
    </p:spTree>
    <p:extLst>
      <p:ext uri="{BB962C8B-B14F-4D97-AF65-F5344CB8AC3E}">
        <p14:creationId xmlns:p14="http://schemas.microsoft.com/office/powerpoint/2010/main" val="442478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B748501-9B80-4C5B-9269-54F1188B2B27}"/>
              </a:ext>
            </a:extLst>
          </p:cNvPr>
          <p:cNvSpPr txBox="1"/>
          <p:nvPr/>
        </p:nvSpPr>
        <p:spPr>
          <a:xfrm>
            <a:off x="616227" y="424190"/>
            <a:ext cx="11331933" cy="461665"/>
          </a:xfrm>
          <a:prstGeom prst="rect">
            <a:avLst/>
          </a:prstGeom>
          <a:noFill/>
        </p:spPr>
        <p:txBody>
          <a:bodyPr wrap="square" rtlCol="0">
            <a:spAutoFit/>
          </a:bodyPr>
          <a:lstStyle/>
          <a:p>
            <a:r>
              <a:rPr lang="en-US" altLang="ja-JP" sz="2400" b="1" dirty="0" err="1"/>
              <a:t>phyvac</a:t>
            </a:r>
            <a:r>
              <a:rPr lang="ja-JP" altLang="en-US" sz="2400" b="1" dirty="0"/>
              <a:t>の</a:t>
            </a:r>
            <a:r>
              <a:rPr lang="en-US" altLang="ja-JP" sz="2400" b="1" dirty="0"/>
              <a:t>API</a:t>
            </a:r>
            <a:r>
              <a:rPr lang="ja-JP" altLang="en-US" sz="2400" b="1" dirty="0"/>
              <a:t>ドキュメントの充実、サンプルコードの充実は今後行っていく予定。</a:t>
            </a:r>
            <a:endParaRPr lang="en-US" altLang="ja-JP" sz="2400" b="1" dirty="0"/>
          </a:p>
        </p:txBody>
      </p:sp>
      <p:pic>
        <p:nvPicPr>
          <p:cNvPr id="4" name="図 3">
            <a:extLst>
              <a:ext uri="{FF2B5EF4-FFF2-40B4-BE49-F238E27FC236}">
                <a16:creationId xmlns:a16="http://schemas.microsoft.com/office/drawing/2014/main" id="{66A022EF-EC5F-44C9-8737-E1DBB55F483F}"/>
              </a:ext>
            </a:extLst>
          </p:cNvPr>
          <p:cNvPicPr>
            <a:picLocks noChangeAspect="1"/>
          </p:cNvPicPr>
          <p:nvPr/>
        </p:nvPicPr>
        <p:blipFill>
          <a:blip r:embed="rId2"/>
          <a:stretch>
            <a:fillRect/>
          </a:stretch>
        </p:blipFill>
        <p:spPr>
          <a:xfrm>
            <a:off x="4517216" y="1320347"/>
            <a:ext cx="6576630" cy="5113463"/>
          </a:xfrm>
          <a:prstGeom prst="rect">
            <a:avLst/>
          </a:prstGeom>
        </p:spPr>
      </p:pic>
    </p:spTree>
    <p:extLst>
      <p:ext uri="{BB962C8B-B14F-4D97-AF65-F5344CB8AC3E}">
        <p14:creationId xmlns:p14="http://schemas.microsoft.com/office/powerpoint/2010/main" val="2720952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Line 33">
            <a:extLst>
              <a:ext uri="{FF2B5EF4-FFF2-40B4-BE49-F238E27FC236}">
                <a16:creationId xmlns:a16="http://schemas.microsoft.com/office/drawing/2014/main" id="{7A5C10B5-D023-41C9-83D4-C07EDE258A7B}"/>
              </a:ext>
            </a:extLst>
          </p:cNvPr>
          <p:cNvSpPr>
            <a:spLocks noChangeShapeType="1"/>
          </p:cNvSpPr>
          <p:nvPr/>
        </p:nvSpPr>
        <p:spPr bwMode="auto">
          <a:xfrm>
            <a:off x="8011680" y="2964783"/>
            <a:ext cx="0" cy="1492113"/>
          </a:xfrm>
          <a:prstGeom prst="line">
            <a:avLst/>
          </a:prstGeom>
          <a:noFill/>
          <a:ln w="39688" cap="flat">
            <a:solidFill>
              <a:srgbClr val="B4C7E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Line 5">
            <a:extLst>
              <a:ext uri="{FF2B5EF4-FFF2-40B4-BE49-F238E27FC236}">
                <a16:creationId xmlns:a16="http://schemas.microsoft.com/office/drawing/2014/main" id="{BCBACC06-6179-41AD-8A57-9C27F3DDE196}"/>
              </a:ext>
            </a:extLst>
          </p:cNvPr>
          <p:cNvSpPr>
            <a:spLocks noChangeShapeType="1"/>
          </p:cNvSpPr>
          <p:nvPr/>
        </p:nvSpPr>
        <p:spPr bwMode="auto">
          <a:xfrm>
            <a:off x="5577003" y="1275053"/>
            <a:ext cx="0" cy="1492113"/>
          </a:xfrm>
          <a:prstGeom prst="line">
            <a:avLst/>
          </a:prstGeom>
          <a:noFill/>
          <a:ln w="39688" cap="flat">
            <a:solidFill>
              <a:srgbClr val="B4C7E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Line 6">
            <a:extLst>
              <a:ext uri="{FF2B5EF4-FFF2-40B4-BE49-F238E27FC236}">
                <a16:creationId xmlns:a16="http://schemas.microsoft.com/office/drawing/2014/main" id="{3A200369-2C2C-47A9-9063-8DABEC0DC657}"/>
              </a:ext>
            </a:extLst>
          </p:cNvPr>
          <p:cNvSpPr>
            <a:spLocks noChangeShapeType="1"/>
          </p:cNvSpPr>
          <p:nvPr/>
        </p:nvSpPr>
        <p:spPr bwMode="auto">
          <a:xfrm>
            <a:off x="6810439" y="1275053"/>
            <a:ext cx="0" cy="1492113"/>
          </a:xfrm>
          <a:prstGeom prst="line">
            <a:avLst/>
          </a:prstGeom>
          <a:noFill/>
          <a:ln w="39688" cap="flat">
            <a:solidFill>
              <a:srgbClr val="B4C7E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 name="Line 7">
            <a:extLst>
              <a:ext uri="{FF2B5EF4-FFF2-40B4-BE49-F238E27FC236}">
                <a16:creationId xmlns:a16="http://schemas.microsoft.com/office/drawing/2014/main" id="{B375D2E6-2DF0-4F90-BA6E-1E7281826467}"/>
              </a:ext>
            </a:extLst>
          </p:cNvPr>
          <p:cNvSpPr>
            <a:spLocks noChangeShapeType="1"/>
          </p:cNvSpPr>
          <p:nvPr/>
        </p:nvSpPr>
        <p:spPr bwMode="auto">
          <a:xfrm flipH="1">
            <a:off x="8005353" y="1257291"/>
            <a:ext cx="0" cy="1526550"/>
          </a:xfrm>
          <a:prstGeom prst="line">
            <a:avLst/>
          </a:prstGeom>
          <a:noFill/>
          <a:ln w="39688" cap="flat">
            <a:solidFill>
              <a:srgbClr val="B4C7E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 name="Line 8">
            <a:extLst>
              <a:ext uri="{FF2B5EF4-FFF2-40B4-BE49-F238E27FC236}">
                <a16:creationId xmlns:a16="http://schemas.microsoft.com/office/drawing/2014/main" id="{94004984-42C2-4462-8BC0-C92A15D07CF6}"/>
              </a:ext>
            </a:extLst>
          </p:cNvPr>
          <p:cNvSpPr>
            <a:spLocks noChangeShapeType="1"/>
          </p:cNvSpPr>
          <p:nvPr/>
        </p:nvSpPr>
        <p:spPr bwMode="auto">
          <a:xfrm>
            <a:off x="649920" y="4438683"/>
            <a:ext cx="7381560" cy="0"/>
          </a:xfrm>
          <a:prstGeom prst="line">
            <a:avLst/>
          </a:prstGeom>
          <a:noFill/>
          <a:ln w="39688" cap="flat">
            <a:solidFill>
              <a:srgbClr val="B4C7E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 name="Rectangle 9">
            <a:extLst>
              <a:ext uri="{FF2B5EF4-FFF2-40B4-BE49-F238E27FC236}">
                <a16:creationId xmlns:a16="http://schemas.microsoft.com/office/drawing/2014/main" id="{580916D2-81EE-4B41-8386-3CE996F6D56F}"/>
              </a:ext>
            </a:extLst>
          </p:cNvPr>
          <p:cNvSpPr>
            <a:spLocks noChangeArrowheads="1"/>
          </p:cNvSpPr>
          <p:nvPr/>
        </p:nvSpPr>
        <p:spPr bwMode="auto">
          <a:xfrm>
            <a:off x="5783501" y="5349499"/>
            <a:ext cx="821551" cy="883722"/>
          </a:xfrm>
          <a:prstGeom prst="rect">
            <a:avLst/>
          </a:prstGeom>
          <a:solidFill>
            <a:srgbClr val="AFABA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Rectangle 10">
            <a:extLst>
              <a:ext uri="{FF2B5EF4-FFF2-40B4-BE49-F238E27FC236}">
                <a16:creationId xmlns:a16="http://schemas.microsoft.com/office/drawing/2014/main" id="{313DC938-AE6B-425C-9126-773E2F970691}"/>
              </a:ext>
            </a:extLst>
          </p:cNvPr>
          <p:cNvSpPr>
            <a:spLocks noChangeArrowheads="1"/>
          </p:cNvSpPr>
          <p:nvPr/>
        </p:nvSpPr>
        <p:spPr bwMode="auto">
          <a:xfrm>
            <a:off x="5783501" y="5143002"/>
            <a:ext cx="821551" cy="1090220"/>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Line 11">
            <a:extLst>
              <a:ext uri="{FF2B5EF4-FFF2-40B4-BE49-F238E27FC236}">
                <a16:creationId xmlns:a16="http://schemas.microsoft.com/office/drawing/2014/main" id="{10429545-D21E-4C15-A2F3-4FD9BF8C5DE5}"/>
              </a:ext>
            </a:extLst>
          </p:cNvPr>
          <p:cNvSpPr>
            <a:spLocks noChangeShapeType="1"/>
          </p:cNvSpPr>
          <p:nvPr/>
        </p:nvSpPr>
        <p:spPr bwMode="auto">
          <a:xfrm>
            <a:off x="5783501" y="5929026"/>
            <a:ext cx="821551" cy="0"/>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Line 12">
            <a:extLst>
              <a:ext uri="{FF2B5EF4-FFF2-40B4-BE49-F238E27FC236}">
                <a16:creationId xmlns:a16="http://schemas.microsoft.com/office/drawing/2014/main" id="{73D22278-723A-478A-9E6E-E77F9541CC72}"/>
              </a:ext>
            </a:extLst>
          </p:cNvPr>
          <p:cNvSpPr>
            <a:spLocks noChangeShapeType="1"/>
          </p:cNvSpPr>
          <p:nvPr/>
        </p:nvSpPr>
        <p:spPr bwMode="auto">
          <a:xfrm>
            <a:off x="5783501" y="5349499"/>
            <a:ext cx="821551" cy="0"/>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Line 13">
            <a:extLst>
              <a:ext uri="{FF2B5EF4-FFF2-40B4-BE49-F238E27FC236}">
                <a16:creationId xmlns:a16="http://schemas.microsoft.com/office/drawing/2014/main" id="{A175C295-3FD9-4AD5-A933-F6D4B9BC0533}"/>
              </a:ext>
            </a:extLst>
          </p:cNvPr>
          <p:cNvSpPr>
            <a:spLocks noChangeShapeType="1"/>
          </p:cNvSpPr>
          <p:nvPr/>
        </p:nvSpPr>
        <p:spPr bwMode="auto">
          <a:xfrm>
            <a:off x="6194277" y="5349499"/>
            <a:ext cx="0" cy="579526"/>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Oval 14">
            <a:extLst>
              <a:ext uri="{FF2B5EF4-FFF2-40B4-BE49-F238E27FC236}">
                <a16:creationId xmlns:a16="http://schemas.microsoft.com/office/drawing/2014/main" id="{96375DF9-85D9-4319-8B26-F7BD71DD1C88}"/>
              </a:ext>
            </a:extLst>
          </p:cNvPr>
          <p:cNvSpPr>
            <a:spLocks noChangeArrowheads="1"/>
          </p:cNvSpPr>
          <p:nvPr/>
        </p:nvSpPr>
        <p:spPr bwMode="auto">
          <a:xfrm>
            <a:off x="5783501" y="5200732"/>
            <a:ext cx="410775" cy="99918"/>
          </a:xfrm>
          <a:prstGeom prst="ellipse">
            <a:avLst/>
          </a:prstGeom>
          <a:solidFill>
            <a:srgbClr val="AFABA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5" name="Freeform 15">
            <a:extLst>
              <a:ext uri="{FF2B5EF4-FFF2-40B4-BE49-F238E27FC236}">
                <a16:creationId xmlns:a16="http://schemas.microsoft.com/office/drawing/2014/main" id="{F389DE44-E676-42C2-962C-7FC13BFFAA9B}"/>
              </a:ext>
            </a:extLst>
          </p:cNvPr>
          <p:cNvSpPr>
            <a:spLocks/>
          </p:cNvSpPr>
          <p:nvPr/>
        </p:nvSpPr>
        <p:spPr bwMode="auto">
          <a:xfrm>
            <a:off x="5783501" y="5200732"/>
            <a:ext cx="410775" cy="99918"/>
          </a:xfrm>
          <a:custGeom>
            <a:avLst/>
            <a:gdLst>
              <a:gd name="T0" fmla="*/ 0 w 185"/>
              <a:gd name="T1" fmla="*/ 23 h 45"/>
              <a:gd name="T2" fmla="*/ 92 w 185"/>
              <a:gd name="T3" fmla="*/ 0 h 45"/>
              <a:gd name="T4" fmla="*/ 185 w 185"/>
              <a:gd name="T5" fmla="*/ 23 h 45"/>
              <a:gd name="T6" fmla="*/ 92 w 185"/>
              <a:gd name="T7" fmla="*/ 45 h 45"/>
              <a:gd name="T8" fmla="*/ 0 w 185"/>
              <a:gd name="T9" fmla="*/ 23 h 45"/>
            </a:gdLst>
            <a:ahLst/>
            <a:cxnLst>
              <a:cxn ang="0">
                <a:pos x="T0" y="T1"/>
              </a:cxn>
              <a:cxn ang="0">
                <a:pos x="T2" y="T3"/>
              </a:cxn>
              <a:cxn ang="0">
                <a:pos x="T4" y="T5"/>
              </a:cxn>
              <a:cxn ang="0">
                <a:pos x="T6" y="T7"/>
              </a:cxn>
              <a:cxn ang="0">
                <a:pos x="T8" y="T9"/>
              </a:cxn>
            </a:cxnLst>
            <a:rect l="0" t="0" r="r" b="b"/>
            <a:pathLst>
              <a:path w="185" h="45">
                <a:moveTo>
                  <a:pt x="0" y="23"/>
                </a:moveTo>
                <a:cubicBezTo>
                  <a:pt x="0" y="10"/>
                  <a:pt x="42" y="0"/>
                  <a:pt x="92" y="0"/>
                </a:cubicBezTo>
                <a:cubicBezTo>
                  <a:pt x="144" y="0"/>
                  <a:pt x="185" y="10"/>
                  <a:pt x="185" y="23"/>
                </a:cubicBezTo>
                <a:cubicBezTo>
                  <a:pt x="185" y="35"/>
                  <a:pt x="144" y="45"/>
                  <a:pt x="92" y="45"/>
                </a:cubicBezTo>
                <a:cubicBezTo>
                  <a:pt x="42" y="45"/>
                  <a:pt x="0" y="35"/>
                  <a:pt x="0" y="23"/>
                </a:cubicBez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Oval 16">
            <a:extLst>
              <a:ext uri="{FF2B5EF4-FFF2-40B4-BE49-F238E27FC236}">
                <a16:creationId xmlns:a16="http://schemas.microsoft.com/office/drawing/2014/main" id="{B094F27E-43F3-454C-B136-0EC18EDD3E38}"/>
              </a:ext>
            </a:extLst>
          </p:cNvPr>
          <p:cNvSpPr>
            <a:spLocks noChangeArrowheads="1"/>
          </p:cNvSpPr>
          <p:nvPr/>
        </p:nvSpPr>
        <p:spPr bwMode="auto">
          <a:xfrm>
            <a:off x="6194277" y="5200732"/>
            <a:ext cx="410775" cy="99918"/>
          </a:xfrm>
          <a:prstGeom prst="ellipse">
            <a:avLst/>
          </a:prstGeom>
          <a:solidFill>
            <a:srgbClr val="AFABA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7" name="Oval 17">
            <a:extLst>
              <a:ext uri="{FF2B5EF4-FFF2-40B4-BE49-F238E27FC236}">
                <a16:creationId xmlns:a16="http://schemas.microsoft.com/office/drawing/2014/main" id="{60091897-0D44-4BF1-869E-383B8CB7E5EC}"/>
              </a:ext>
            </a:extLst>
          </p:cNvPr>
          <p:cNvSpPr>
            <a:spLocks noChangeArrowheads="1"/>
          </p:cNvSpPr>
          <p:nvPr/>
        </p:nvSpPr>
        <p:spPr bwMode="auto">
          <a:xfrm>
            <a:off x="6194277" y="5200732"/>
            <a:ext cx="410775" cy="99918"/>
          </a:xfrm>
          <a:prstGeom prst="ellipse">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Line 18">
            <a:extLst>
              <a:ext uri="{FF2B5EF4-FFF2-40B4-BE49-F238E27FC236}">
                <a16:creationId xmlns:a16="http://schemas.microsoft.com/office/drawing/2014/main" id="{73709506-619E-4A00-BE79-8591FFB84897}"/>
              </a:ext>
            </a:extLst>
          </p:cNvPr>
          <p:cNvSpPr>
            <a:spLocks noChangeShapeType="1"/>
          </p:cNvSpPr>
          <p:nvPr/>
        </p:nvSpPr>
        <p:spPr bwMode="auto">
          <a:xfrm flipV="1">
            <a:off x="2630523" y="4589506"/>
            <a:ext cx="0" cy="1475537"/>
          </a:xfrm>
          <a:prstGeom prst="line">
            <a:avLst/>
          </a:prstGeom>
          <a:noFill/>
          <a:ln w="39688" cap="flat">
            <a:solidFill>
              <a:srgbClr val="2F559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Rectangle 19">
            <a:extLst>
              <a:ext uri="{FF2B5EF4-FFF2-40B4-BE49-F238E27FC236}">
                <a16:creationId xmlns:a16="http://schemas.microsoft.com/office/drawing/2014/main" id="{C359B552-B475-420D-85B4-2C46879FF992}"/>
              </a:ext>
            </a:extLst>
          </p:cNvPr>
          <p:cNvSpPr>
            <a:spLocks noChangeArrowheads="1"/>
          </p:cNvSpPr>
          <p:nvPr/>
        </p:nvSpPr>
        <p:spPr bwMode="auto">
          <a:xfrm>
            <a:off x="2335209" y="3886252"/>
            <a:ext cx="1101322" cy="74605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Rectangle 20">
            <a:extLst>
              <a:ext uri="{FF2B5EF4-FFF2-40B4-BE49-F238E27FC236}">
                <a16:creationId xmlns:a16="http://schemas.microsoft.com/office/drawing/2014/main" id="{FB4FC1C5-2FD9-4AC7-991C-3834B6D0BE5A}"/>
              </a:ext>
            </a:extLst>
          </p:cNvPr>
          <p:cNvSpPr>
            <a:spLocks noChangeArrowheads="1"/>
          </p:cNvSpPr>
          <p:nvPr/>
        </p:nvSpPr>
        <p:spPr bwMode="auto">
          <a:xfrm>
            <a:off x="2335209" y="3886252"/>
            <a:ext cx="1101322" cy="746057"/>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1" name="Rectangle 21">
            <a:extLst>
              <a:ext uri="{FF2B5EF4-FFF2-40B4-BE49-F238E27FC236}">
                <a16:creationId xmlns:a16="http://schemas.microsoft.com/office/drawing/2014/main" id="{C08C2A06-8D1A-47E2-9D62-3C0CD28B8C2E}"/>
              </a:ext>
            </a:extLst>
          </p:cNvPr>
          <p:cNvSpPr>
            <a:spLocks noChangeArrowheads="1"/>
          </p:cNvSpPr>
          <p:nvPr/>
        </p:nvSpPr>
        <p:spPr bwMode="auto">
          <a:xfrm>
            <a:off x="2992450" y="4265941"/>
            <a:ext cx="357486" cy="2708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Rectangle 22">
            <a:extLst>
              <a:ext uri="{FF2B5EF4-FFF2-40B4-BE49-F238E27FC236}">
                <a16:creationId xmlns:a16="http://schemas.microsoft.com/office/drawing/2014/main" id="{B9261FD1-28C3-4FC0-8DF4-5D384E418175}"/>
              </a:ext>
            </a:extLst>
          </p:cNvPr>
          <p:cNvSpPr>
            <a:spLocks noChangeArrowheads="1"/>
          </p:cNvSpPr>
          <p:nvPr/>
        </p:nvSpPr>
        <p:spPr bwMode="auto">
          <a:xfrm>
            <a:off x="2992450" y="4265941"/>
            <a:ext cx="357486" cy="270890"/>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Oval 23">
            <a:extLst>
              <a:ext uri="{FF2B5EF4-FFF2-40B4-BE49-F238E27FC236}">
                <a16:creationId xmlns:a16="http://schemas.microsoft.com/office/drawing/2014/main" id="{23F5D2C3-EEAB-4486-8D82-36D8E16EE370}"/>
              </a:ext>
            </a:extLst>
          </p:cNvPr>
          <p:cNvSpPr>
            <a:spLocks noChangeArrowheads="1"/>
          </p:cNvSpPr>
          <p:nvPr/>
        </p:nvSpPr>
        <p:spPr bwMode="auto">
          <a:xfrm>
            <a:off x="2728221" y="4012815"/>
            <a:ext cx="524016" cy="524016"/>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4" name="Oval 24">
            <a:extLst>
              <a:ext uri="{FF2B5EF4-FFF2-40B4-BE49-F238E27FC236}">
                <a16:creationId xmlns:a16="http://schemas.microsoft.com/office/drawing/2014/main" id="{1F7B094A-2C6F-4B2C-899C-BAF8AF83B813}"/>
              </a:ext>
            </a:extLst>
          </p:cNvPr>
          <p:cNvSpPr>
            <a:spLocks noChangeArrowheads="1"/>
          </p:cNvSpPr>
          <p:nvPr/>
        </p:nvSpPr>
        <p:spPr bwMode="auto">
          <a:xfrm>
            <a:off x="2728221" y="4012815"/>
            <a:ext cx="524016" cy="524016"/>
          </a:xfrm>
          <a:prstGeom prst="ellipse">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Oval 25">
            <a:extLst>
              <a:ext uri="{FF2B5EF4-FFF2-40B4-BE49-F238E27FC236}">
                <a16:creationId xmlns:a16="http://schemas.microsoft.com/office/drawing/2014/main" id="{39F687A1-3593-48ED-ADFD-DBE4A3D7D9AE}"/>
              </a:ext>
            </a:extLst>
          </p:cNvPr>
          <p:cNvSpPr>
            <a:spLocks noChangeArrowheads="1"/>
          </p:cNvSpPr>
          <p:nvPr/>
        </p:nvSpPr>
        <p:spPr bwMode="auto">
          <a:xfrm>
            <a:off x="2825919" y="4101631"/>
            <a:ext cx="330841" cy="330841"/>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26" name="Oval 26">
            <a:extLst>
              <a:ext uri="{FF2B5EF4-FFF2-40B4-BE49-F238E27FC236}">
                <a16:creationId xmlns:a16="http://schemas.microsoft.com/office/drawing/2014/main" id="{CD5BCB1E-CD48-46AE-8C4C-FD0FE46916FB}"/>
              </a:ext>
            </a:extLst>
          </p:cNvPr>
          <p:cNvSpPr>
            <a:spLocks noChangeArrowheads="1"/>
          </p:cNvSpPr>
          <p:nvPr/>
        </p:nvSpPr>
        <p:spPr bwMode="auto">
          <a:xfrm>
            <a:off x="2825919" y="4101631"/>
            <a:ext cx="330841" cy="330841"/>
          </a:xfrm>
          <a:prstGeom prst="ellipse">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Line 27">
            <a:extLst>
              <a:ext uri="{FF2B5EF4-FFF2-40B4-BE49-F238E27FC236}">
                <a16:creationId xmlns:a16="http://schemas.microsoft.com/office/drawing/2014/main" id="{F9E245DC-24DA-49BF-B245-07A11AD73F50}"/>
              </a:ext>
            </a:extLst>
          </p:cNvPr>
          <p:cNvSpPr>
            <a:spLocks noChangeShapeType="1"/>
          </p:cNvSpPr>
          <p:nvPr/>
        </p:nvSpPr>
        <p:spPr bwMode="auto">
          <a:xfrm>
            <a:off x="2019912" y="2964783"/>
            <a:ext cx="0" cy="1465468"/>
          </a:xfrm>
          <a:prstGeom prst="line">
            <a:avLst/>
          </a:prstGeom>
          <a:noFill/>
          <a:ln w="39688" cap="flat">
            <a:solidFill>
              <a:srgbClr val="B4C7E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Line 28">
            <a:extLst>
              <a:ext uri="{FF2B5EF4-FFF2-40B4-BE49-F238E27FC236}">
                <a16:creationId xmlns:a16="http://schemas.microsoft.com/office/drawing/2014/main" id="{32C040B1-7547-4040-9C0C-1E1EF28C7068}"/>
              </a:ext>
            </a:extLst>
          </p:cNvPr>
          <p:cNvSpPr>
            <a:spLocks noChangeShapeType="1"/>
          </p:cNvSpPr>
          <p:nvPr/>
        </p:nvSpPr>
        <p:spPr bwMode="auto">
          <a:xfrm>
            <a:off x="4271941" y="2980326"/>
            <a:ext cx="0" cy="1476570"/>
          </a:xfrm>
          <a:prstGeom prst="line">
            <a:avLst/>
          </a:prstGeom>
          <a:noFill/>
          <a:ln w="39688" cap="flat">
            <a:solidFill>
              <a:srgbClr val="B4C7E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Rectangle 29">
            <a:extLst>
              <a:ext uri="{FF2B5EF4-FFF2-40B4-BE49-F238E27FC236}">
                <a16:creationId xmlns:a16="http://schemas.microsoft.com/office/drawing/2014/main" id="{C7FFE594-AB1D-48D9-BC7D-804356E61ADA}"/>
              </a:ext>
            </a:extLst>
          </p:cNvPr>
          <p:cNvSpPr>
            <a:spLocks noChangeArrowheads="1"/>
          </p:cNvSpPr>
          <p:nvPr/>
        </p:nvSpPr>
        <p:spPr bwMode="auto">
          <a:xfrm>
            <a:off x="4153723" y="3859766"/>
            <a:ext cx="217600" cy="459466"/>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Freeform 30">
            <a:extLst>
              <a:ext uri="{FF2B5EF4-FFF2-40B4-BE49-F238E27FC236}">
                <a16:creationId xmlns:a16="http://schemas.microsoft.com/office/drawing/2014/main" id="{4CCACD90-0216-49AC-9260-54F89EBCC81D}"/>
              </a:ext>
            </a:extLst>
          </p:cNvPr>
          <p:cNvSpPr>
            <a:spLocks/>
          </p:cNvSpPr>
          <p:nvPr/>
        </p:nvSpPr>
        <p:spPr bwMode="auto">
          <a:xfrm>
            <a:off x="4153723" y="3886252"/>
            <a:ext cx="217600" cy="432979"/>
          </a:xfrm>
          <a:custGeom>
            <a:avLst/>
            <a:gdLst>
              <a:gd name="T0" fmla="*/ 0 w 98"/>
              <a:gd name="T1" fmla="*/ 195 h 195"/>
              <a:gd name="T2" fmla="*/ 49 w 98"/>
              <a:gd name="T3" fmla="*/ 0 h 195"/>
              <a:gd name="T4" fmla="*/ 98 w 98"/>
              <a:gd name="T5" fmla="*/ 195 h 195"/>
              <a:gd name="T6" fmla="*/ 0 w 98"/>
              <a:gd name="T7" fmla="*/ 195 h 195"/>
            </a:gdLst>
            <a:ahLst/>
            <a:cxnLst>
              <a:cxn ang="0">
                <a:pos x="T0" y="T1"/>
              </a:cxn>
              <a:cxn ang="0">
                <a:pos x="T2" y="T3"/>
              </a:cxn>
              <a:cxn ang="0">
                <a:pos x="T4" y="T5"/>
              </a:cxn>
              <a:cxn ang="0">
                <a:pos x="T6" y="T7"/>
              </a:cxn>
            </a:cxnLst>
            <a:rect l="0" t="0" r="r" b="b"/>
            <a:pathLst>
              <a:path w="98" h="195">
                <a:moveTo>
                  <a:pt x="0" y="195"/>
                </a:moveTo>
                <a:lnTo>
                  <a:pt x="49" y="0"/>
                </a:lnTo>
                <a:lnTo>
                  <a:pt x="98" y="195"/>
                </a:lnTo>
                <a:lnTo>
                  <a:pt x="0" y="19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Freeform 31">
            <a:extLst>
              <a:ext uri="{FF2B5EF4-FFF2-40B4-BE49-F238E27FC236}">
                <a16:creationId xmlns:a16="http://schemas.microsoft.com/office/drawing/2014/main" id="{1C59AC06-BFEB-4546-BDB3-989F7A02F5EC}"/>
              </a:ext>
            </a:extLst>
          </p:cNvPr>
          <p:cNvSpPr>
            <a:spLocks/>
          </p:cNvSpPr>
          <p:nvPr/>
        </p:nvSpPr>
        <p:spPr bwMode="auto">
          <a:xfrm>
            <a:off x="4153723" y="3886252"/>
            <a:ext cx="217600" cy="432979"/>
          </a:xfrm>
          <a:custGeom>
            <a:avLst/>
            <a:gdLst>
              <a:gd name="T0" fmla="*/ 0 w 98"/>
              <a:gd name="T1" fmla="*/ 195 h 195"/>
              <a:gd name="T2" fmla="*/ 49 w 98"/>
              <a:gd name="T3" fmla="*/ 0 h 195"/>
              <a:gd name="T4" fmla="*/ 98 w 98"/>
              <a:gd name="T5" fmla="*/ 195 h 195"/>
              <a:gd name="T6" fmla="*/ 0 w 98"/>
              <a:gd name="T7" fmla="*/ 195 h 195"/>
            </a:gdLst>
            <a:ahLst/>
            <a:cxnLst>
              <a:cxn ang="0">
                <a:pos x="T0" y="T1"/>
              </a:cxn>
              <a:cxn ang="0">
                <a:pos x="T2" y="T3"/>
              </a:cxn>
              <a:cxn ang="0">
                <a:pos x="T4" y="T5"/>
              </a:cxn>
              <a:cxn ang="0">
                <a:pos x="T6" y="T7"/>
              </a:cxn>
            </a:cxnLst>
            <a:rect l="0" t="0" r="r" b="b"/>
            <a:pathLst>
              <a:path w="98" h="195">
                <a:moveTo>
                  <a:pt x="0" y="195"/>
                </a:moveTo>
                <a:lnTo>
                  <a:pt x="49" y="0"/>
                </a:lnTo>
                <a:lnTo>
                  <a:pt x="98" y="195"/>
                </a:lnTo>
                <a:lnTo>
                  <a:pt x="0" y="195"/>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2" name="Line 32">
            <a:extLst>
              <a:ext uri="{FF2B5EF4-FFF2-40B4-BE49-F238E27FC236}">
                <a16:creationId xmlns:a16="http://schemas.microsoft.com/office/drawing/2014/main" id="{BDEE6B37-BA82-4C8C-BF96-6A17758F20A8}"/>
              </a:ext>
            </a:extLst>
          </p:cNvPr>
          <p:cNvSpPr>
            <a:spLocks noChangeShapeType="1"/>
          </p:cNvSpPr>
          <p:nvPr/>
        </p:nvSpPr>
        <p:spPr bwMode="auto">
          <a:xfrm>
            <a:off x="6810439" y="2964783"/>
            <a:ext cx="0" cy="1492113"/>
          </a:xfrm>
          <a:prstGeom prst="line">
            <a:avLst/>
          </a:prstGeom>
          <a:noFill/>
          <a:ln w="39688" cap="flat">
            <a:solidFill>
              <a:srgbClr val="B4C7E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Rectangle 34">
            <a:extLst>
              <a:ext uri="{FF2B5EF4-FFF2-40B4-BE49-F238E27FC236}">
                <a16:creationId xmlns:a16="http://schemas.microsoft.com/office/drawing/2014/main" id="{8A88A4A9-8C91-4303-BA64-336D8DC1BC6D}"/>
              </a:ext>
            </a:extLst>
          </p:cNvPr>
          <p:cNvSpPr>
            <a:spLocks noChangeArrowheads="1"/>
          </p:cNvSpPr>
          <p:nvPr/>
        </p:nvSpPr>
        <p:spPr bwMode="auto">
          <a:xfrm>
            <a:off x="6700529" y="3871004"/>
            <a:ext cx="219820" cy="457110"/>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Freeform 35">
            <a:extLst>
              <a:ext uri="{FF2B5EF4-FFF2-40B4-BE49-F238E27FC236}">
                <a16:creationId xmlns:a16="http://schemas.microsoft.com/office/drawing/2014/main" id="{10545EB3-A9E4-4EB3-B923-2C81AFA646C2}"/>
              </a:ext>
            </a:extLst>
          </p:cNvPr>
          <p:cNvSpPr>
            <a:spLocks/>
          </p:cNvSpPr>
          <p:nvPr/>
        </p:nvSpPr>
        <p:spPr bwMode="auto">
          <a:xfrm>
            <a:off x="6700529" y="3897354"/>
            <a:ext cx="219820" cy="430759"/>
          </a:xfrm>
          <a:custGeom>
            <a:avLst/>
            <a:gdLst>
              <a:gd name="T0" fmla="*/ 0 w 99"/>
              <a:gd name="T1" fmla="*/ 194 h 194"/>
              <a:gd name="T2" fmla="*/ 49 w 99"/>
              <a:gd name="T3" fmla="*/ 0 h 194"/>
              <a:gd name="T4" fmla="*/ 99 w 99"/>
              <a:gd name="T5" fmla="*/ 194 h 194"/>
              <a:gd name="T6" fmla="*/ 0 w 99"/>
              <a:gd name="T7" fmla="*/ 194 h 194"/>
            </a:gdLst>
            <a:ahLst/>
            <a:cxnLst>
              <a:cxn ang="0">
                <a:pos x="T0" y="T1"/>
              </a:cxn>
              <a:cxn ang="0">
                <a:pos x="T2" y="T3"/>
              </a:cxn>
              <a:cxn ang="0">
                <a:pos x="T4" y="T5"/>
              </a:cxn>
              <a:cxn ang="0">
                <a:pos x="T6" y="T7"/>
              </a:cxn>
            </a:cxnLst>
            <a:rect l="0" t="0" r="r" b="b"/>
            <a:pathLst>
              <a:path w="99" h="194">
                <a:moveTo>
                  <a:pt x="0" y="194"/>
                </a:moveTo>
                <a:lnTo>
                  <a:pt x="49" y="0"/>
                </a:lnTo>
                <a:lnTo>
                  <a:pt x="99" y="194"/>
                </a:lnTo>
                <a:lnTo>
                  <a:pt x="0"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Freeform 36">
            <a:extLst>
              <a:ext uri="{FF2B5EF4-FFF2-40B4-BE49-F238E27FC236}">
                <a16:creationId xmlns:a16="http://schemas.microsoft.com/office/drawing/2014/main" id="{CA6C6885-5B71-4D86-9E20-A29FCB10BC1D}"/>
              </a:ext>
            </a:extLst>
          </p:cNvPr>
          <p:cNvSpPr>
            <a:spLocks/>
          </p:cNvSpPr>
          <p:nvPr/>
        </p:nvSpPr>
        <p:spPr bwMode="auto">
          <a:xfrm>
            <a:off x="6700529" y="3897354"/>
            <a:ext cx="219820" cy="430759"/>
          </a:xfrm>
          <a:custGeom>
            <a:avLst/>
            <a:gdLst>
              <a:gd name="T0" fmla="*/ 0 w 99"/>
              <a:gd name="T1" fmla="*/ 194 h 194"/>
              <a:gd name="T2" fmla="*/ 49 w 99"/>
              <a:gd name="T3" fmla="*/ 0 h 194"/>
              <a:gd name="T4" fmla="*/ 99 w 99"/>
              <a:gd name="T5" fmla="*/ 194 h 194"/>
              <a:gd name="T6" fmla="*/ 0 w 99"/>
              <a:gd name="T7" fmla="*/ 194 h 194"/>
            </a:gdLst>
            <a:ahLst/>
            <a:cxnLst>
              <a:cxn ang="0">
                <a:pos x="T0" y="T1"/>
              </a:cxn>
              <a:cxn ang="0">
                <a:pos x="T2" y="T3"/>
              </a:cxn>
              <a:cxn ang="0">
                <a:pos x="T4" y="T5"/>
              </a:cxn>
              <a:cxn ang="0">
                <a:pos x="T6" y="T7"/>
              </a:cxn>
            </a:cxnLst>
            <a:rect l="0" t="0" r="r" b="b"/>
            <a:pathLst>
              <a:path w="99" h="194">
                <a:moveTo>
                  <a:pt x="0" y="194"/>
                </a:moveTo>
                <a:lnTo>
                  <a:pt x="49" y="0"/>
                </a:lnTo>
                <a:lnTo>
                  <a:pt x="99" y="194"/>
                </a:lnTo>
                <a:lnTo>
                  <a:pt x="0" y="194"/>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Rectangle 37">
            <a:extLst>
              <a:ext uri="{FF2B5EF4-FFF2-40B4-BE49-F238E27FC236}">
                <a16:creationId xmlns:a16="http://schemas.microsoft.com/office/drawing/2014/main" id="{17493473-15A1-4091-A7D6-C797B9A23FB2}"/>
              </a:ext>
            </a:extLst>
          </p:cNvPr>
          <p:cNvSpPr>
            <a:spLocks noChangeArrowheads="1"/>
          </p:cNvSpPr>
          <p:nvPr/>
        </p:nvSpPr>
        <p:spPr bwMode="auto">
          <a:xfrm>
            <a:off x="7901770" y="3871004"/>
            <a:ext cx="219820" cy="457110"/>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Freeform 38">
            <a:extLst>
              <a:ext uri="{FF2B5EF4-FFF2-40B4-BE49-F238E27FC236}">
                <a16:creationId xmlns:a16="http://schemas.microsoft.com/office/drawing/2014/main" id="{36A984AB-8727-460B-9AFE-1889E8C2A76A}"/>
              </a:ext>
            </a:extLst>
          </p:cNvPr>
          <p:cNvSpPr>
            <a:spLocks/>
          </p:cNvSpPr>
          <p:nvPr/>
        </p:nvSpPr>
        <p:spPr bwMode="auto">
          <a:xfrm>
            <a:off x="7901770" y="3897354"/>
            <a:ext cx="219820" cy="430759"/>
          </a:xfrm>
          <a:custGeom>
            <a:avLst/>
            <a:gdLst>
              <a:gd name="T0" fmla="*/ 0 w 99"/>
              <a:gd name="T1" fmla="*/ 194 h 194"/>
              <a:gd name="T2" fmla="*/ 49 w 99"/>
              <a:gd name="T3" fmla="*/ 0 h 194"/>
              <a:gd name="T4" fmla="*/ 99 w 99"/>
              <a:gd name="T5" fmla="*/ 194 h 194"/>
              <a:gd name="T6" fmla="*/ 0 w 99"/>
              <a:gd name="T7" fmla="*/ 194 h 194"/>
            </a:gdLst>
            <a:ahLst/>
            <a:cxnLst>
              <a:cxn ang="0">
                <a:pos x="T0" y="T1"/>
              </a:cxn>
              <a:cxn ang="0">
                <a:pos x="T2" y="T3"/>
              </a:cxn>
              <a:cxn ang="0">
                <a:pos x="T4" y="T5"/>
              </a:cxn>
              <a:cxn ang="0">
                <a:pos x="T6" y="T7"/>
              </a:cxn>
            </a:cxnLst>
            <a:rect l="0" t="0" r="r" b="b"/>
            <a:pathLst>
              <a:path w="99" h="194">
                <a:moveTo>
                  <a:pt x="0" y="194"/>
                </a:moveTo>
                <a:lnTo>
                  <a:pt x="49" y="0"/>
                </a:lnTo>
                <a:lnTo>
                  <a:pt x="99" y="194"/>
                </a:lnTo>
                <a:lnTo>
                  <a:pt x="0"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9" name="Freeform 39">
            <a:extLst>
              <a:ext uri="{FF2B5EF4-FFF2-40B4-BE49-F238E27FC236}">
                <a16:creationId xmlns:a16="http://schemas.microsoft.com/office/drawing/2014/main" id="{538BE40D-3B38-4326-8DF9-9337A0933C9D}"/>
              </a:ext>
            </a:extLst>
          </p:cNvPr>
          <p:cNvSpPr>
            <a:spLocks/>
          </p:cNvSpPr>
          <p:nvPr/>
        </p:nvSpPr>
        <p:spPr bwMode="auto">
          <a:xfrm>
            <a:off x="7901770" y="3897354"/>
            <a:ext cx="219820" cy="430759"/>
          </a:xfrm>
          <a:custGeom>
            <a:avLst/>
            <a:gdLst>
              <a:gd name="T0" fmla="*/ 0 w 99"/>
              <a:gd name="T1" fmla="*/ 194 h 194"/>
              <a:gd name="T2" fmla="*/ 49 w 99"/>
              <a:gd name="T3" fmla="*/ 0 h 194"/>
              <a:gd name="T4" fmla="*/ 99 w 99"/>
              <a:gd name="T5" fmla="*/ 194 h 194"/>
              <a:gd name="T6" fmla="*/ 0 w 99"/>
              <a:gd name="T7" fmla="*/ 194 h 194"/>
            </a:gdLst>
            <a:ahLst/>
            <a:cxnLst>
              <a:cxn ang="0">
                <a:pos x="T0" y="T1"/>
              </a:cxn>
              <a:cxn ang="0">
                <a:pos x="T2" y="T3"/>
              </a:cxn>
              <a:cxn ang="0">
                <a:pos x="T4" y="T5"/>
              </a:cxn>
              <a:cxn ang="0">
                <a:pos x="T6" y="T7"/>
              </a:cxn>
            </a:cxnLst>
            <a:rect l="0" t="0" r="r" b="b"/>
            <a:pathLst>
              <a:path w="99" h="194">
                <a:moveTo>
                  <a:pt x="0" y="194"/>
                </a:moveTo>
                <a:lnTo>
                  <a:pt x="49" y="0"/>
                </a:lnTo>
                <a:lnTo>
                  <a:pt x="99" y="194"/>
                </a:lnTo>
                <a:lnTo>
                  <a:pt x="0" y="194"/>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0" name="Line 40">
            <a:extLst>
              <a:ext uri="{FF2B5EF4-FFF2-40B4-BE49-F238E27FC236}">
                <a16:creationId xmlns:a16="http://schemas.microsoft.com/office/drawing/2014/main" id="{1B2AA73F-F708-47FF-8ED7-3C145F120F05}"/>
              </a:ext>
            </a:extLst>
          </p:cNvPr>
          <p:cNvSpPr>
            <a:spLocks noChangeShapeType="1"/>
          </p:cNvSpPr>
          <p:nvPr/>
        </p:nvSpPr>
        <p:spPr bwMode="auto">
          <a:xfrm>
            <a:off x="4912131" y="2745600"/>
            <a:ext cx="21631" cy="1682432"/>
          </a:xfrm>
          <a:prstGeom prst="line">
            <a:avLst/>
          </a:prstGeom>
          <a:noFill/>
          <a:ln w="39688" cap="flat">
            <a:solidFill>
              <a:srgbClr val="B4C7E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1" name="Line 41">
            <a:extLst>
              <a:ext uri="{FF2B5EF4-FFF2-40B4-BE49-F238E27FC236}">
                <a16:creationId xmlns:a16="http://schemas.microsoft.com/office/drawing/2014/main" id="{4A63A827-A981-4371-9D07-7F0BA28A25D0}"/>
              </a:ext>
            </a:extLst>
          </p:cNvPr>
          <p:cNvSpPr>
            <a:spLocks noChangeShapeType="1"/>
          </p:cNvSpPr>
          <p:nvPr/>
        </p:nvSpPr>
        <p:spPr bwMode="auto">
          <a:xfrm>
            <a:off x="4577820" y="1257290"/>
            <a:ext cx="0" cy="1723036"/>
          </a:xfrm>
          <a:prstGeom prst="line">
            <a:avLst/>
          </a:prstGeom>
          <a:noFill/>
          <a:ln w="39688" cap="flat">
            <a:solidFill>
              <a:srgbClr val="B4C7E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2" name="Rectangle 42">
            <a:extLst>
              <a:ext uri="{FF2B5EF4-FFF2-40B4-BE49-F238E27FC236}">
                <a16:creationId xmlns:a16="http://schemas.microsoft.com/office/drawing/2014/main" id="{0C846AD7-5A6E-4163-850A-DC5B7E77B2F8}"/>
              </a:ext>
            </a:extLst>
          </p:cNvPr>
          <p:cNvSpPr>
            <a:spLocks noChangeArrowheads="1"/>
          </p:cNvSpPr>
          <p:nvPr/>
        </p:nvSpPr>
        <p:spPr bwMode="auto">
          <a:xfrm>
            <a:off x="6700529" y="2203478"/>
            <a:ext cx="219820" cy="457110"/>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3" name="Freeform 43">
            <a:extLst>
              <a:ext uri="{FF2B5EF4-FFF2-40B4-BE49-F238E27FC236}">
                <a16:creationId xmlns:a16="http://schemas.microsoft.com/office/drawing/2014/main" id="{701D055A-A473-4B15-A203-5BBB4F043B14}"/>
              </a:ext>
            </a:extLst>
          </p:cNvPr>
          <p:cNvSpPr>
            <a:spLocks/>
          </p:cNvSpPr>
          <p:nvPr/>
        </p:nvSpPr>
        <p:spPr bwMode="auto">
          <a:xfrm>
            <a:off x="6700529" y="2229828"/>
            <a:ext cx="219820" cy="430759"/>
          </a:xfrm>
          <a:custGeom>
            <a:avLst/>
            <a:gdLst>
              <a:gd name="T0" fmla="*/ 0 w 99"/>
              <a:gd name="T1" fmla="*/ 194 h 194"/>
              <a:gd name="T2" fmla="*/ 49 w 99"/>
              <a:gd name="T3" fmla="*/ 0 h 194"/>
              <a:gd name="T4" fmla="*/ 99 w 99"/>
              <a:gd name="T5" fmla="*/ 194 h 194"/>
              <a:gd name="T6" fmla="*/ 0 w 99"/>
              <a:gd name="T7" fmla="*/ 194 h 194"/>
            </a:gdLst>
            <a:ahLst/>
            <a:cxnLst>
              <a:cxn ang="0">
                <a:pos x="T0" y="T1"/>
              </a:cxn>
              <a:cxn ang="0">
                <a:pos x="T2" y="T3"/>
              </a:cxn>
              <a:cxn ang="0">
                <a:pos x="T4" y="T5"/>
              </a:cxn>
              <a:cxn ang="0">
                <a:pos x="T6" y="T7"/>
              </a:cxn>
            </a:cxnLst>
            <a:rect l="0" t="0" r="r" b="b"/>
            <a:pathLst>
              <a:path w="99" h="194">
                <a:moveTo>
                  <a:pt x="0" y="194"/>
                </a:moveTo>
                <a:lnTo>
                  <a:pt x="49" y="0"/>
                </a:lnTo>
                <a:lnTo>
                  <a:pt x="99" y="194"/>
                </a:lnTo>
                <a:lnTo>
                  <a:pt x="0"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4" name="Freeform 44">
            <a:extLst>
              <a:ext uri="{FF2B5EF4-FFF2-40B4-BE49-F238E27FC236}">
                <a16:creationId xmlns:a16="http://schemas.microsoft.com/office/drawing/2014/main" id="{7679CAC6-5790-4EA3-B6BD-DAE4E79A5F43}"/>
              </a:ext>
            </a:extLst>
          </p:cNvPr>
          <p:cNvSpPr>
            <a:spLocks/>
          </p:cNvSpPr>
          <p:nvPr/>
        </p:nvSpPr>
        <p:spPr bwMode="auto">
          <a:xfrm>
            <a:off x="6700529" y="2229828"/>
            <a:ext cx="219820" cy="430759"/>
          </a:xfrm>
          <a:custGeom>
            <a:avLst/>
            <a:gdLst>
              <a:gd name="T0" fmla="*/ 0 w 99"/>
              <a:gd name="T1" fmla="*/ 194 h 194"/>
              <a:gd name="T2" fmla="*/ 49 w 99"/>
              <a:gd name="T3" fmla="*/ 0 h 194"/>
              <a:gd name="T4" fmla="*/ 99 w 99"/>
              <a:gd name="T5" fmla="*/ 194 h 194"/>
              <a:gd name="T6" fmla="*/ 0 w 99"/>
              <a:gd name="T7" fmla="*/ 194 h 194"/>
            </a:gdLst>
            <a:ahLst/>
            <a:cxnLst>
              <a:cxn ang="0">
                <a:pos x="T0" y="T1"/>
              </a:cxn>
              <a:cxn ang="0">
                <a:pos x="T2" y="T3"/>
              </a:cxn>
              <a:cxn ang="0">
                <a:pos x="T4" y="T5"/>
              </a:cxn>
              <a:cxn ang="0">
                <a:pos x="T6" y="T7"/>
              </a:cxn>
            </a:cxnLst>
            <a:rect l="0" t="0" r="r" b="b"/>
            <a:pathLst>
              <a:path w="99" h="194">
                <a:moveTo>
                  <a:pt x="0" y="194"/>
                </a:moveTo>
                <a:lnTo>
                  <a:pt x="49" y="0"/>
                </a:lnTo>
                <a:lnTo>
                  <a:pt x="99" y="194"/>
                </a:lnTo>
                <a:lnTo>
                  <a:pt x="0" y="194"/>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5" name="Rectangle 45">
            <a:extLst>
              <a:ext uri="{FF2B5EF4-FFF2-40B4-BE49-F238E27FC236}">
                <a16:creationId xmlns:a16="http://schemas.microsoft.com/office/drawing/2014/main" id="{93275B26-4EDD-489A-B02D-1A62E7570201}"/>
              </a:ext>
            </a:extLst>
          </p:cNvPr>
          <p:cNvSpPr>
            <a:spLocks noChangeArrowheads="1"/>
          </p:cNvSpPr>
          <p:nvPr/>
        </p:nvSpPr>
        <p:spPr bwMode="auto">
          <a:xfrm>
            <a:off x="7901770" y="2203478"/>
            <a:ext cx="219820" cy="457110"/>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6" name="Freeform 46">
            <a:extLst>
              <a:ext uri="{FF2B5EF4-FFF2-40B4-BE49-F238E27FC236}">
                <a16:creationId xmlns:a16="http://schemas.microsoft.com/office/drawing/2014/main" id="{31AB20D6-B6BD-42EB-B2D9-30E7A6D3E8FA}"/>
              </a:ext>
            </a:extLst>
          </p:cNvPr>
          <p:cNvSpPr>
            <a:spLocks/>
          </p:cNvSpPr>
          <p:nvPr/>
        </p:nvSpPr>
        <p:spPr bwMode="auto">
          <a:xfrm>
            <a:off x="7901770" y="2229828"/>
            <a:ext cx="219820" cy="430759"/>
          </a:xfrm>
          <a:custGeom>
            <a:avLst/>
            <a:gdLst>
              <a:gd name="T0" fmla="*/ 0 w 99"/>
              <a:gd name="T1" fmla="*/ 194 h 194"/>
              <a:gd name="T2" fmla="*/ 49 w 99"/>
              <a:gd name="T3" fmla="*/ 0 h 194"/>
              <a:gd name="T4" fmla="*/ 99 w 99"/>
              <a:gd name="T5" fmla="*/ 194 h 194"/>
              <a:gd name="T6" fmla="*/ 0 w 99"/>
              <a:gd name="T7" fmla="*/ 194 h 194"/>
            </a:gdLst>
            <a:ahLst/>
            <a:cxnLst>
              <a:cxn ang="0">
                <a:pos x="T0" y="T1"/>
              </a:cxn>
              <a:cxn ang="0">
                <a:pos x="T2" y="T3"/>
              </a:cxn>
              <a:cxn ang="0">
                <a:pos x="T4" y="T5"/>
              </a:cxn>
              <a:cxn ang="0">
                <a:pos x="T6" y="T7"/>
              </a:cxn>
            </a:cxnLst>
            <a:rect l="0" t="0" r="r" b="b"/>
            <a:pathLst>
              <a:path w="99" h="194">
                <a:moveTo>
                  <a:pt x="0" y="194"/>
                </a:moveTo>
                <a:lnTo>
                  <a:pt x="49" y="0"/>
                </a:lnTo>
                <a:lnTo>
                  <a:pt x="99" y="194"/>
                </a:lnTo>
                <a:lnTo>
                  <a:pt x="0"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Freeform 47">
            <a:extLst>
              <a:ext uri="{FF2B5EF4-FFF2-40B4-BE49-F238E27FC236}">
                <a16:creationId xmlns:a16="http://schemas.microsoft.com/office/drawing/2014/main" id="{FC852E5D-1B34-4019-A6DC-8E73D07BBE63}"/>
              </a:ext>
            </a:extLst>
          </p:cNvPr>
          <p:cNvSpPr>
            <a:spLocks/>
          </p:cNvSpPr>
          <p:nvPr/>
        </p:nvSpPr>
        <p:spPr bwMode="auto">
          <a:xfrm>
            <a:off x="7901770" y="2229828"/>
            <a:ext cx="219820" cy="430759"/>
          </a:xfrm>
          <a:custGeom>
            <a:avLst/>
            <a:gdLst>
              <a:gd name="T0" fmla="*/ 0 w 99"/>
              <a:gd name="T1" fmla="*/ 194 h 194"/>
              <a:gd name="T2" fmla="*/ 49 w 99"/>
              <a:gd name="T3" fmla="*/ 0 h 194"/>
              <a:gd name="T4" fmla="*/ 99 w 99"/>
              <a:gd name="T5" fmla="*/ 194 h 194"/>
              <a:gd name="T6" fmla="*/ 0 w 99"/>
              <a:gd name="T7" fmla="*/ 194 h 194"/>
            </a:gdLst>
            <a:ahLst/>
            <a:cxnLst>
              <a:cxn ang="0">
                <a:pos x="T0" y="T1"/>
              </a:cxn>
              <a:cxn ang="0">
                <a:pos x="T2" y="T3"/>
              </a:cxn>
              <a:cxn ang="0">
                <a:pos x="T4" y="T5"/>
              </a:cxn>
              <a:cxn ang="0">
                <a:pos x="T6" y="T7"/>
              </a:cxn>
            </a:cxnLst>
            <a:rect l="0" t="0" r="r" b="b"/>
            <a:pathLst>
              <a:path w="99" h="194">
                <a:moveTo>
                  <a:pt x="0" y="194"/>
                </a:moveTo>
                <a:lnTo>
                  <a:pt x="49" y="0"/>
                </a:lnTo>
                <a:lnTo>
                  <a:pt x="99" y="194"/>
                </a:lnTo>
                <a:lnTo>
                  <a:pt x="0" y="194"/>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Line 48">
            <a:extLst>
              <a:ext uri="{FF2B5EF4-FFF2-40B4-BE49-F238E27FC236}">
                <a16:creationId xmlns:a16="http://schemas.microsoft.com/office/drawing/2014/main" id="{713A6B21-D6E2-4E6F-BABB-C5589F06F737}"/>
              </a:ext>
            </a:extLst>
          </p:cNvPr>
          <p:cNvSpPr>
            <a:spLocks noChangeShapeType="1"/>
          </p:cNvSpPr>
          <p:nvPr/>
        </p:nvSpPr>
        <p:spPr bwMode="auto">
          <a:xfrm flipV="1">
            <a:off x="4918075" y="2762066"/>
            <a:ext cx="3087278" cy="2880"/>
          </a:xfrm>
          <a:prstGeom prst="line">
            <a:avLst/>
          </a:prstGeom>
          <a:noFill/>
          <a:ln w="39688" cap="flat">
            <a:solidFill>
              <a:srgbClr val="B4C7E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9" name="Rectangle 49">
            <a:extLst>
              <a:ext uri="{FF2B5EF4-FFF2-40B4-BE49-F238E27FC236}">
                <a16:creationId xmlns:a16="http://schemas.microsoft.com/office/drawing/2014/main" id="{58C0ABBE-C777-4C9A-B0B6-EBC4DB585136}"/>
              </a:ext>
            </a:extLst>
          </p:cNvPr>
          <p:cNvSpPr>
            <a:spLocks noChangeArrowheads="1"/>
          </p:cNvSpPr>
          <p:nvPr/>
        </p:nvSpPr>
        <p:spPr bwMode="auto">
          <a:xfrm>
            <a:off x="5467093" y="2198934"/>
            <a:ext cx="219820" cy="461654"/>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0" name="Freeform 50">
            <a:extLst>
              <a:ext uri="{FF2B5EF4-FFF2-40B4-BE49-F238E27FC236}">
                <a16:creationId xmlns:a16="http://schemas.microsoft.com/office/drawing/2014/main" id="{289C6607-A3AB-4F5F-93CE-A3091C8D861B}"/>
              </a:ext>
            </a:extLst>
          </p:cNvPr>
          <p:cNvSpPr>
            <a:spLocks/>
          </p:cNvSpPr>
          <p:nvPr/>
        </p:nvSpPr>
        <p:spPr bwMode="auto">
          <a:xfrm>
            <a:off x="5467093" y="2203478"/>
            <a:ext cx="219820" cy="457110"/>
          </a:xfrm>
          <a:custGeom>
            <a:avLst/>
            <a:gdLst>
              <a:gd name="T0" fmla="*/ 0 w 99"/>
              <a:gd name="T1" fmla="*/ 194 h 194"/>
              <a:gd name="T2" fmla="*/ 50 w 99"/>
              <a:gd name="T3" fmla="*/ 0 h 194"/>
              <a:gd name="T4" fmla="*/ 99 w 99"/>
              <a:gd name="T5" fmla="*/ 194 h 194"/>
              <a:gd name="T6" fmla="*/ 0 w 99"/>
              <a:gd name="T7" fmla="*/ 194 h 194"/>
            </a:gdLst>
            <a:ahLst/>
            <a:cxnLst>
              <a:cxn ang="0">
                <a:pos x="T0" y="T1"/>
              </a:cxn>
              <a:cxn ang="0">
                <a:pos x="T2" y="T3"/>
              </a:cxn>
              <a:cxn ang="0">
                <a:pos x="T4" y="T5"/>
              </a:cxn>
              <a:cxn ang="0">
                <a:pos x="T6" y="T7"/>
              </a:cxn>
            </a:cxnLst>
            <a:rect l="0" t="0" r="r" b="b"/>
            <a:pathLst>
              <a:path w="99" h="194">
                <a:moveTo>
                  <a:pt x="0" y="194"/>
                </a:moveTo>
                <a:lnTo>
                  <a:pt x="50" y="0"/>
                </a:lnTo>
                <a:lnTo>
                  <a:pt x="99" y="194"/>
                </a:lnTo>
                <a:lnTo>
                  <a:pt x="0" y="19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 name="Freeform 51">
            <a:extLst>
              <a:ext uri="{FF2B5EF4-FFF2-40B4-BE49-F238E27FC236}">
                <a16:creationId xmlns:a16="http://schemas.microsoft.com/office/drawing/2014/main" id="{E7F651CA-A19A-481E-8276-FB9A32E59D7C}"/>
              </a:ext>
            </a:extLst>
          </p:cNvPr>
          <p:cNvSpPr>
            <a:spLocks/>
          </p:cNvSpPr>
          <p:nvPr/>
        </p:nvSpPr>
        <p:spPr bwMode="auto">
          <a:xfrm>
            <a:off x="5467093" y="2229828"/>
            <a:ext cx="219820" cy="430759"/>
          </a:xfrm>
          <a:custGeom>
            <a:avLst/>
            <a:gdLst>
              <a:gd name="T0" fmla="*/ 0 w 99"/>
              <a:gd name="T1" fmla="*/ 194 h 194"/>
              <a:gd name="T2" fmla="*/ 50 w 99"/>
              <a:gd name="T3" fmla="*/ 0 h 194"/>
              <a:gd name="T4" fmla="*/ 99 w 99"/>
              <a:gd name="T5" fmla="*/ 194 h 194"/>
              <a:gd name="T6" fmla="*/ 0 w 99"/>
              <a:gd name="T7" fmla="*/ 194 h 194"/>
            </a:gdLst>
            <a:ahLst/>
            <a:cxnLst>
              <a:cxn ang="0">
                <a:pos x="T0" y="T1"/>
              </a:cxn>
              <a:cxn ang="0">
                <a:pos x="T2" y="T3"/>
              </a:cxn>
              <a:cxn ang="0">
                <a:pos x="T4" y="T5"/>
              </a:cxn>
              <a:cxn ang="0">
                <a:pos x="T6" y="T7"/>
              </a:cxn>
            </a:cxnLst>
            <a:rect l="0" t="0" r="r" b="b"/>
            <a:pathLst>
              <a:path w="99" h="194">
                <a:moveTo>
                  <a:pt x="0" y="194"/>
                </a:moveTo>
                <a:lnTo>
                  <a:pt x="50" y="0"/>
                </a:lnTo>
                <a:lnTo>
                  <a:pt x="99" y="194"/>
                </a:lnTo>
                <a:lnTo>
                  <a:pt x="0" y="194"/>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2" name="Line 52">
            <a:extLst>
              <a:ext uri="{FF2B5EF4-FFF2-40B4-BE49-F238E27FC236}">
                <a16:creationId xmlns:a16="http://schemas.microsoft.com/office/drawing/2014/main" id="{062371D5-2E4F-4172-A131-171DB9ACE2E8}"/>
              </a:ext>
            </a:extLst>
          </p:cNvPr>
          <p:cNvSpPr>
            <a:spLocks noChangeShapeType="1"/>
          </p:cNvSpPr>
          <p:nvPr/>
        </p:nvSpPr>
        <p:spPr bwMode="auto">
          <a:xfrm>
            <a:off x="4558664" y="1275053"/>
            <a:ext cx="3453015" cy="0"/>
          </a:xfrm>
          <a:prstGeom prst="line">
            <a:avLst/>
          </a:prstGeom>
          <a:noFill/>
          <a:ln w="39688" cap="flat">
            <a:solidFill>
              <a:srgbClr val="B4C7E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3" name="Freeform 53">
            <a:extLst>
              <a:ext uri="{FF2B5EF4-FFF2-40B4-BE49-F238E27FC236}">
                <a16:creationId xmlns:a16="http://schemas.microsoft.com/office/drawing/2014/main" id="{7116CC7D-4E95-4E0F-BAEC-8E0D44862EF2}"/>
              </a:ext>
            </a:extLst>
          </p:cNvPr>
          <p:cNvSpPr>
            <a:spLocks/>
          </p:cNvSpPr>
          <p:nvPr/>
        </p:nvSpPr>
        <p:spPr bwMode="auto">
          <a:xfrm>
            <a:off x="4917682" y="2875384"/>
            <a:ext cx="142106" cy="194736"/>
          </a:xfrm>
          <a:custGeom>
            <a:avLst/>
            <a:gdLst>
              <a:gd name="T0" fmla="*/ 0 w 510"/>
              <a:gd name="T1" fmla="*/ 0 h 792"/>
              <a:gd name="T2" fmla="*/ 509 w 510"/>
              <a:gd name="T3" fmla="*/ 396 h 792"/>
              <a:gd name="T4" fmla="*/ 3 w 510"/>
              <a:gd name="T5" fmla="*/ 792 h 792"/>
              <a:gd name="T6" fmla="*/ 1 w 510"/>
              <a:gd name="T7" fmla="*/ 792 h 792"/>
              <a:gd name="T8" fmla="*/ 1 w 510"/>
              <a:gd name="T9" fmla="*/ 396 h 792"/>
              <a:gd name="T10" fmla="*/ 0 w 510"/>
              <a:gd name="T11" fmla="*/ 0 h 792"/>
            </a:gdLst>
            <a:ahLst/>
            <a:cxnLst>
              <a:cxn ang="0">
                <a:pos x="T0" y="T1"/>
              </a:cxn>
              <a:cxn ang="0">
                <a:pos x="T2" y="T3"/>
              </a:cxn>
              <a:cxn ang="0">
                <a:pos x="T4" y="T5"/>
              </a:cxn>
              <a:cxn ang="0">
                <a:pos x="T6" y="T7"/>
              </a:cxn>
              <a:cxn ang="0">
                <a:pos x="T8" y="T9"/>
              </a:cxn>
              <a:cxn ang="0">
                <a:pos x="T10" y="T11"/>
              </a:cxn>
            </a:cxnLst>
            <a:rect l="0" t="0" r="r" b="b"/>
            <a:pathLst>
              <a:path w="510" h="792">
                <a:moveTo>
                  <a:pt x="0" y="0"/>
                </a:moveTo>
                <a:cubicBezTo>
                  <a:pt x="281" y="0"/>
                  <a:pt x="509" y="177"/>
                  <a:pt x="509" y="396"/>
                </a:cubicBezTo>
                <a:cubicBezTo>
                  <a:pt x="510" y="614"/>
                  <a:pt x="283" y="792"/>
                  <a:pt x="3" y="792"/>
                </a:cubicBezTo>
                <a:cubicBezTo>
                  <a:pt x="2" y="792"/>
                  <a:pt x="2" y="792"/>
                  <a:pt x="1" y="792"/>
                </a:cubicBezTo>
                <a:lnTo>
                  <a:pt x="1" y="396"/>
                </a:lnTo>
                <a:lnTo>
                  <a:pt x="0" y="0"/>
                </a:lnTo>
                <a:close/>
              </a:path>
            </a:pathLst>
          </a:custGeom>
          <a:noFill/>
          <a:ln w="39688" cap="flat">
            <a:solidFill>
              <a:srgbClr val="B4C7E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4" name="Rectangle 54">
            <a:extLst>
              <a:ext uri="{FF2B5EF4-FFF2-40B4-BE49-F238E27FC236}">
                <a16:creationId xmlns:a16="http://schemas.microsoft.com/office/drawing/2014/main" id="{28AE13CF-7321-4314-AC8F-5E3B91019E28}"/>
              </a:ext>
            </a:extLst>
          </p:cNvPr>
          <p:cNvSpPr>
            <a:spLocks noChangeArrowheads="1"/>
          </p:cNvSpPr>
          <p:nvPr/>
        </p:nvSpPr>
        <p:spPr bwMode="auto">
          <a:xfrm>
            <a:off x="4859429" y="2894730"/>
            <a:ext cx="79933" cy="15096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5" name="Rectangle 55">
            <a:extLst>
              <a:ext uri="{FF2B5EF4-FFF2-40B4-BE49-F238E27FC236}">
                <a16:creationId xmlns:a16="http://schemas.microsoft.com/office/drawing/2014/main" id="{C5086299-6D18-4515-A6D5-C08E7D90FE2C}"/>
              </a:ext>
            </a:extLst>
          </p:cNvPr>
          <p:cNvSpPr>
            <a:spLocks noChangeArrowheads="1"/>
          </p:cNvSpPr>
          <p:nvPr/>
        </p:nvSpPr>
        <p:spPr bwMode="auto">
          <a:xfrm>
            <a:off x="4853827" y="2898040"/>
            <a:ext cx="79933" cy="144326"/>
          </a:xfrm>
          <a:prstGeom prst="rect">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6" name="Line 56">
            <a:extLst>
              <a:ext uri="{FF2B5EF4-FFF2-40B4-BE49-F238E27FC236}">
                <a16:creationId xmlns:a16="http://schemas.microsoft.com/office/drawing/2014/main" id="{EF6F4F67-3854-410D-8ADA-7DD71C4324F2}"/>
              </a:ext>
            </a:extLst>
          </p:cNvPr>
          <p:cNvSpPr>
            <a:spLocks noChangeShapeType="1"/>
          </p:cNvSpPr>
          <p:nvPr/>
        </p:nvSpPr>
        <p:spPr bwMode="auto">
          <a:xfrm>
            <a:off x="649920" y="2980326"/>
            <a:ext cx="7381560" cy="0"/>
          </a:xfrm>
          <a:prstGeom prst="line">
            <a:avLst/>
          </a:prstGeom>
          <a:noFill/>
          <a:ln w="39688" cap="flat">
            <a:solidFill>
              <a:srgbClr val="B4C7E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7" name="Rectangle 57">
            <a:extLst>
              <a:ext uri="{FF2B5EF4-FFF2-40B4-BE49-F238E27FC236}">
                <a16:creationId xmlns:a16="http://schemas.microsoft.com/office/drawing/2014/main" id="{3EBBC839-E6B3-4AA2-B52B-363AE02CE5DC}"/>
              </a:ext>
            </a:extLst>
          </p:cNvPr>
          <p:cNvSpPr>
            <a:spLocks noChangeArrowheads="1"/>
          </p:cNvSpPr>
          <p:nvPr/>
        </p:nvSpPr>
        <p:spPr bwMode="auto">
          <a:xfrm>
            <a:off x="1149512" y="2864864"/>
            <a:ext cx="388571" cy="2686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8" name="Rectangle 58">
            <a:extLst>
              <a:ext uri="{FF2B5EF4-FFF2-40B4-BE49-F238E27FC236}">
                <a16:creationId xmlns:a16="http://schemas.microsoft.com/office/drawing/2014/main" id="{9AA4F897-079F-42FF-BDEC-25B50BBF99D8}"/>
              </a:ext>
            </a:extLst>
          </p:cNvPr>
          <p:cNvSpPr>
            <a:spLocks noChangeArrowheads="1"/>
          </p:cNvSpPr>
          <p:nvPr/>
        </p:nvSpPr>
        <p:spPr bwMode="auto">
          <a:xfrm>
            <a:off x="1149512" y="2864864"/>
            <a:ext cx="388571" cy="268669"/>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9" name="Oval 59">
            <a:extLst>
              <a:ext uri="{FF2B5EF4-FFF2-40B4-BE49-F238E27FC236}">
                <a16:creationId xmlns:a16="http://schemas.microsoft.com/office/drawing/2014/main" id="{F315F40F-9D71-47F9-B4D4-76F847D616A8}"/>
              </a:ext>
            </a:extLst>
          </p:cNvPr>
          <p:cNvSpPr>
            <a:spLocks noChangeArrowheads="1"/>
          </p:cNvSpPr>
          <p:nvPr/>
        </p:nvSpPr>
        <p:spPr bwMode="auto">
          <a:xfrm>
            <a:off x="1273855" y="2611738"/>
            <a:ext cx="524016" cy="521796"/>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61" name="Oval 61">
            <a:extLst>
              <a:ext uri="{FF2B5EF4-FFF2-40B4-BE49-F238E27FC236}">
                <a16:creationId xmlns:a16="http://schemas.microsoft.com/office/drawing/2014/main" id="{D64EAB72-3E87-4C45-BD03-82348D378E8D}"/>
              </a:ext>
            </a:extLst>
          </p:cNvPr>
          <p:cNvSpPr>
            <a:spLocks noChangeArrowheads="1"/>
          </p:cNvSpPr>
          <p:nvPr/>
        </p:nvSpPr>
        <p:spPr bwMode="auto">
          <a:xfrm>
            <a:off x="1373773" y="2700554"/>
            <a:ext cx="326400" cy="328620"/>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62" name="Oval 62">
            <a:extLst>
              <a:ext uri="{FF2B5EF4-FFF2-40B4-BE49-F238E27FC236}">
                <a16:creationId xmlns:a16="http://schemas.microsoft.com/office/drawing/2014/main" id="{8F91DAA0-7EEE-4E93-AD19-8C68739C73E2}"/>
              </a:ext>
            </a:extLst>
          </p:cNvPr>
          <p:cNvSpPr>
            <a:spLocks noChangeArrowheads="1"/>
          </p:cNvSpPr>
          <p:nvPr/>
        </p:nvSpPr>
        <p:spPr bwMode="auto">
          <a:xfrm>
            <a:off x="1373773" y="2700554"/>
            <a:ext cx="326400" cy="328620"/>
          </a:xfrm>
          <a:prstGeom prst="ellipse">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3" name="Line 63">
            <a:extLst>
              <a:ext uri="{FF2B5EF4-FFF2-40B4-BE49-F238E27FC236}">
                <a16:creationId xmlns:a16="http://schemas.microsoft.com/office/drawing/2014/main" id="{9B41747C-A24D-4CFC-AF4B-DE1B3CB63413}"/>
              </a:ext>
            </a:extLst>
          </p:cNvPr>
          <p:cNvSpPr>
            <a:spLocks noChangeShapeType="1"/>
          </p:cNvSpPr>
          <p:nvPr/>
        </p:nvSpPr>
        <p:spPr bwMode="auto">
          <a:xfrm flipV="1">
            <a:off x="3096809" y="4634529"/>
            <a:ext cx="0" cy="730513"/>
          </a:xfrm>
          <a:prstGeom prst="line">
            <a:avLst/>
          </a:prstGeom>
          <a:noFill/>
          <a:ln w="39688" cap="flat">
            <a:solidFill>
              <a:srgbClr val="2F559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4" name="Line 64">
            <a:extLst>
              <a:ext uri="{FF2B5EF4-FFF2-40B4-BE49-F238E27FC236}">
                <a16:creationId xmlns:a16="http://schemas.microsoft.com/office/drawing/2014/main" id="{2A80704F-AB91-4BCC-A993-2CD25BA06841}"/>
              </a:ext>
            </a:extLst>
          </p:cNvPr>
          <p:cNvSpPr>
            <a:spLocks noChangeShapeType="1"/>
          </p:cNvSpPr>
          <p:nvPr/>
        </p:nvSpPr>
        <p:spPr bwMode="auto">
          <a:xfrm flipH="1">
            <a:off x="3078956" y="5349499"/>
            <a:ext cx="297624" cy="0"/>
          </a:xfrm>
          <a:prstGeom prst="line">
            <a:avLst/>
          </a:prstGeom>
          <a:noFill/>
          <a:ln w="39688" cap="flat">
            <a:solidFill>
              <a:srgbClr val="2F559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5" name="Line 65">
            <a:extLst>
              <a:ext uri="{FF2B5EF4-FFF2-40B4-BE49-F238E27FC236}">
                <a16:creationId xmlns:a16="http://schemas.microsoft.com/office/drawing/2014/main" id="{A0E42BE7-D2D8-4761-BB38-06DD120476CC}"/>
              </a:ext>
            </a:extLst>
          </p:cNvPr>
          <p:cNvSpPr>
            <a:spLocks noChangeShapeType="1"/>
          </p:cNvSpPr>
          <p:nvPr/>
        </p:nvSpPr>
        <p:spPr bwMode="auto">
          <a:xfrm flipV="1">
            <a:off x="3376580" y="5143002"/>
            <a:ext cx="0" cy="397453"/>
          </a:xfrm>
          <a:prstGeom prst="line">
            <a:avLst/>
          </a:prstGeom>
          <a:noFill/>
          <a:ln w="39688" cap="flat">
            <a:solidFill>
              <a:srgbClr val="2F559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6" name="Line 66">
            <a:extLst>
              <a:ext uri="{FF2B5EF4-FFF2-40B4-BE49-F238E27FC236}">
                <a16:creationId xmlns:a16="http://schemas.microsoft.com/office/drawing/2014/main" id="{BFE3D10A-0D02-41CC-B231-8C27FEB974AB}"/>
              </a:ext>
            </a:extLst>
          </p:cNvPr>
          <p:cNvSpPr>
            <a:spLocks noChangeShapeType="1"/>
          </p:cNvSpPr>
          <p:nvPr/>
        </p:nvSpPr>
        <p:spPr bwMode="auto">
          <a:xfrm flipH="1">
            <a:off x="3372139" y="5269565"/>
            <a:ext cx="1001404" cy="0"/>
          </a:xfrm>
          <a:prstGeom prst="line">
            <a:avLst/>
          </a:prstGeom>
          <a:noFill/>
          <a:ln w="39688" cap="flat">
            <a:solidFill>
              <a:srgbClr val="2F559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7" name="Line 67">
            <a:extLst>
              <a:ext uri="{FF2B5EF4-FFF2-40B4-BE49-F238E27FC236}">
                <a16:creationId xmlns:a16="http://schemas.microsoft.com/office/drawing/2014/main" id="{5CEBD35B-4ABA-417D-9B39-0ECD98CACE84}"/>
              </a:ext>
            </a:extLst>
          </p:cNvPr>
          <p:cNvSpPr>
            <a:spLocks noChangeShapeType="1"/>
          </p:cNvSpPr>
          <p:nvPr/>
        </p:nvSpPr>
        <p:spPr bwMode="auto">
          <a:xfrm flipH="1">
            <a:off x="2630523" y="6045068"/>
            <a:ext cx="745121" cy="0"/>
          </a:xfrm>
          <a:prstGeom prst="line">
            <a:avLst/>
          </a:prstGeom>
          <a:noFill/>
          <a:ln w="39688" cap="flat">
            <a:solidFill>
              <a:srgbClr val="2F559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8" name="Line 68">
            <a:extLst>
              <a:ext uri="{FF2B5EF4-FFF2-40B4-BE49-F238E27FC236}">
                <a16:creationId xmlns:a16="http://schemas.microsoft.com/office/drawing/2014/main" id="{D47930A1-6E5B-485B-80FC-8AD02FCD8E50}"/>
              </a:ext>
            </a:extLst>
          </p:cNvPr>
          <p:cNvSpPr>
            <a:spLocks noChangeShapeType="1"/>
          </p:cNvSpPr>
          <p:nvPr/>
        </p:nvSpPr>
        <p:spPr bwMode="auto">
          <a:xfrm flipH="1">
            <a:off x="3372138" y="6155507"/>
            <a:ext cx="2413583" cy="0"/>
          </a:xfrm>
          <a:prstGeom prst="line">
            <a:avLst/>
          </a:prstGeom>
          <a:noFill/>
          <a:ln w="39688" cap="flat">
            <a:solidFill>
              <a:srgbClr val="2F559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9" name="Line 69">
            <a:extLst>
              <a:ext uri="{FF2B5EF4-FFF2-40B4-BE49-F238E27FC236}">
                <a16:creationId xmlns:a16="http://schemas.microsoft.com/office/drawing/2014/main" id="{D2B63E9A-1701-42BE-B6B0-A6CC402D5CBF}"/>
              </a:ext>
            </a:extLst>
          </p:cNvPr>
          <p:cNvSpPr>
            <a:spLocks noChangeShapeType="1"/>
          </p:cNvSpPr>
          <p:nvPr/>
        </p:nvSpPr>
        <p:spPr bwMode="auto">
          <a:xfrm flipH="1" flipV="1">
            <a:off x="4362440" y="5250660"/>
            <a:ext cx="8883" cy="536260"/>
          </a:xfrm>
          <a:prstGeom prst="line">
            <a:avLst/>
          </a:prstGeom>
          <a:noFill/>
          <a:ln w="39688" cap="flat">
            <a:solidFill>
              <a:srgbClr val="2F559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0" name="Oval 70">
            <a:extLst>
              <a:ext uri="{FF2B5EF4-FFF2-40B4-BE49-F238E27FC236}">
                <a16:creationId xmlns:a16="http://schemas.microsoft.com/office/drawing/2014/main" id="{F3F53A4D-EAC1-43A8-8AB8-53DBE0E07BB1}"/>
              </a:ext>
            </a:extLst>
          </p:cNvPr>
          <p:cNvSpPr>
            <a:spLocks noChangeArrowheads="1"/>
          </p:cNvSpPr>
          <p:nvPr/>
        </p:nvSpPr>
        <p:spPr bwMode="auto">
          <a:xfrm>
            <a:off x="4253641" y="5398348"/>
            <a:ext cx="255347" cy="257567"/>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71" name="Oval 71">
            <a:extLst>
              <a:ext uri="{FF2B5EF4-FFF2-40B4-BE49-F238E27FC236}">
                <a16:creationId xmlns:a16="http://schemas.microsoft.com/office/drawing/2014/main" id="{4910515C-AA7C-47FA-B8BC-2F96C9435C4A}"/>
              </a:ext>
            </a:extLst>
          </p:cNvPr>
          <p:cNvSpPr>
            <a:spLocks noChangeArrowheads="1"/>
          </p:cNvSpPr>
          <p:nvPr/>
        </p:nvSpPr>
        <p:spPr bwMode="auto">
          <a:xfrm>
            <a:off x="4253641" y="5398348"/>
            <a:ext cx="255347" cy="257567"/>
          </a:xfrm>
          <a:prstGeom prst="ellipse">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2" name="Freeform 72">
            <a:extLst>
              <a:ext uri="{FF2B5EF4-FFF2-40B4-BE49-F238E27FC236}">
                <a16:creationId xmlns:a16="http://schemas.microsoft.com/office/drawing/2014/main" id="{8AD750C9-E0B5-47A8-A82C-B7C7087F5EE9}"/>
              </a:ext>
            </a:extLst>
          </p:cNvPr>
          <p:cNvSpPr>
            <a:spLocks/>
          </p:cNvSpPr>
          <p:nvPr/>
        </p:nvSpPr>
        <p:spPr bwMode="auto">
          <a:xfrm>
            <a:off x="4282506" y="5467181"/>
            <a:ext cx="195396" cy="188735"/>
          </a:xfrm>
          <a:custGeom>
            <a:avLst/>
            <a:gdLst>
              <a:gd name="T0" fmla="*/ 88 w 88"/>
              <a:gd name="T1" fmla="*/ 0 h 85"/>
              <a:gd name="T2" fmla="*/ 44 w 88"/>
              <a:gd name="T3" fmla="*/ 85 h 85"/>
              <a:gd name="T4" fmla="*/ 0 w 88"/>
              <a:gd name="T5" fmla="*/ 0 h 85"/>
              <a:gd name="T6" fmla="*/ 88 w 88"/>
              <a:gd name="T7" fmla="*/ 0 h 85"/>
            </a:gdLst>
            <a:ahLst/>
            <a:cxnLst>
              <a:cxn ang="0">
                <a:pos x="T0" y="T1"/>
              </a:cxn>
              <a:cxn ang="0">
                <a:pos x="T2" y="T3"/>
              </a:cxn>
              <a:cxn ang="0">
                <a:pos x="T4" y="T5"/>
              </a:cxn>
              <a:cxn ang="0">
                <a:pos x="T6" y="T7"/>
              </a:cxn>
            </a:cxnLst>
            <a:rect l="0" t="0" r="r" b="b"/>
            <a:pathLst>
              <a:path w="88" h="85">
                <a:moveTo>
                  <a:pt x="88" y="0"/>
                </a:moveTo>
                <a:lnTo>
                  <a:pt x="44" y="85"/>
                </a:lnTo>
                <a:lnTo>
                  <a:pt x="0" y="0"/>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3" name="Freeform 73">
            <a:extLst>
              <a:ext uri="{FF2B5EF4-FFF2-40B4-BE49-F238E27FC236}">
                <a16:creationId xmlns:a16="http://schemas.microsoft.com/office/drawing/2014/main" id="{C52BE219-8572-4E6A-A9AF-EC43DC822B40}"/>
              </a:ext>
            </a:extLst>
          </p:cNvPr>
          <p:cNvSpPr>
            <a:spLocks/>
          </p:cNvSpPr>
          <p:nvPr/>
        </p:nvSpPr>
        <p:spPr bwMode="auto">
          <a:xfrm>
            <a:off x="4282506" y="5467181"/>
            <a:ext cx="195396" cy="188735"/>
          </a:xfrm>
          <a:custGeom>
            <a:avLst/>
            <a:gdLst>
              <a:gd name="T0" fmla="*/ 88 w 88"/>
              <a:gd name="T1" fmla="*/ 0 h 85"/>
              <a:gd name="T2" fmla="*/ 44 w 88"/>
              <a:gd name="T3" fmla="*/ 85 h 85"/>
              <a:gd name="T4" fmla="*/ 0 w 88"/>
              <a:gd name="T5" fmla="*/ 0 h 85"/>
              <a:gd name="T6" fmla="*/ 88 w 88"/>
              <a:gd name="T7" fmla="*/ 0 h 85"/>
            </a:gdLst>
            <a:ahLst/>
            <a:cxnLst>
              <a:cxn ang="0">
                <a:pos x="T0" y="T1"/>
              </a:cxn>
              <a:cxn ang="0">
                <a:pos x="T2" y="T3"/>
              </a:cxn>
              <a:cxn ang="0">
                <a:pos x="T4" y="T5"/>
              </a:cxn>
              <a:cxn ang="0">
                <a:pos x="T6" y="T7"/>
              </a:cxn>
            </a:cxnLst>
            <a:rect l="0" t="0" r="r" b="b"/>
            <a:pathLst>
              <a:path w="88" h="85">
                <a:moveTo>
                  <a:pt x="88" y="0"/>
                </a:moveTo>
                <a:lnTo>
                  <a:pt x="44" y="85"/>
                </a:lnTo>
                <a:lnTo>
                  <a:pt x="0" y="0"/>
                </a:lnTo>
                <a:lnTo>
                  <a:pt x="88" y="0"/>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4" name="Line 74">
            <a:extLst>
              <a:ext uri="{FF2B5EF4-FFF2-40B4-BE49-F238E27FC236}">
                <a16:creationId xmlns:a16="http://schemas.microsoft.com/office/drawing/2014/main" id="{8E911859-857B-4B64-B84B-CEE96BA1AC0C}"/>
              </a:ext>
            </a:extLst>
          </p:cNvPr>
          <p:cNvSpPr>
            <a:spLocks noChangeShapeType="1"/>
          </p:cNvSpPr>
          <p:nvPr/>
        </p:nvSpPr>
        <p:spPr bwMode="auto">
          <a:xfrm flipH="1">
            <a:off x="4353559" y="5786920"/>
            <a:ext cx="1438824" cy="0"/>
          </a:xfrm>
          <a:prstGeom prst="line">
            <a:avLst/>
          </a:prstGeom>
          <a:noFill/>
          <a:ln w="39688" cap="flat">
            <a:solidFill>
              <a:srgbClr val="2F559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5" name="Line 75">
            <a:extLst>
              <a:ext uri="{FF2B5EF4-FFF2-40B4-BE49-F238E27FC236}">
                <a16:creationId xmlns:a16="http://schemas.microsoft.com/office/drawing/2014/main" id="{C01B0E1C-D1BF-4F59-972E-A9B9C62A56D4}"/>
              </a:ext>
            </a:extLst>
          </p:cNvPr>
          <p:cNvSpPr>
            <a:spLocks noChangeShapeType="1"/>
          </p:cNvSpPr>
          <p:nvPr/>
        </p:nvSpPr>
        <p:spPr bwMode="auto">
          <a:xfrm flipH="1">
            <a:off x="3372139" y="5471453"/>
            <a:ext cx="253127" cy="0"/>
          </a:xfrm>
          <a:prstGeom prst="line">
            <a:avLst/>
          </a:prstGeom>
          <a:noFill/>
          <a:ln w="39688" cap="flat">
            <a:solidFill>
              <a:srgbClr val="2F559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6" name="Line 76">
            <a:extLst>
              <a:ext uri="{FF2B5EF4-FFF2-40B4-BE49-F238E27FC236}">
                <a16:creationId xmlns:a16="http://schemas.microsoft.com/office/drawing/2014/main" id="{E03C2CDF-8ABC-42E5-9D00-14D53557E1E3}"/>
              </a:ext>
            </a:extLst>
          </p:cNvPr>
          <p:cNvSpPr>
            <a:spLocks noChangeShapeType="1"/>
          </p:cNvSpPr>
          <p:nvPr/>
        </p:nvSpPr>
        <p:spPr bwMode="auto">
          <a:xfrm>
            <a:off x="3625266" y="5450528"/>
            <a:ext cx="0" cy="531172"/>
          </a:xfrm>
          <a:prstGeom prst="line">
            <a:avLst/>
          </a:prstGeom>
          <a:noFill/>
          <a:ln w="39688" cap="flat">
            <a:solidFill>
              <a:srgbClr val="2F559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7" name="Line 77">
            <a:extLst>
              <a:ext uri="{FF2B5EF4-FFF2-40B4-BE49-F238E27FC236}">
                <a16:creationId xmlns:a16="http://schemas.microsoft.com/office/drawing/2014/main" id="{224E435B-AAAB-4D23-8069-92555C09843D}"/>
              </a:ext>
            </a:extLst>
          </p:cNvPr>
          <p:cNvSpPr>
            <a:spLocks noChangeShapeType="1"/>
          </p:cNvSpPr>
          <p:nvPr/>
        </p:nvSpPr>
        <p:spPr bwMode="auto">
          <a:xfrm>
            <a:off x="3376580" y="5837989"/>
            <a:ext cx="0" cy="441860"/>
          </a:xfrm>
          <a:prstGeom prst="line">
            <a:avLst/>
          </a:prstGeom>
          <a:noFill/>
          <a:ln w="39688" cap="flat">
            <a:solidFill>
              <a:srgbClr val="2F559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8" name="Line 78">
            <a:extLst>
              <a:ext uri="{FF2B5EF4-FFF2-40B4-BE49-F238E27FC236}">
                <a16:creationId xmlns:a16="http://schemas.microsoft.com/office/drawing/2014/main" id="{BCED7C0D-649D-4F28-9BCF-3E971624533F}"/>
              </a:ext>
            </a:extLst>
          </p:cNvPr>
          <p:cNvSpPr>
            <a:spLocks noChangeShapeType="1"/>
          </p:cNvSpPr>
          <p:nvPr/>
        </p:nvSpPr>
        <p:spPr bwMode="auto">
          <a:xfrm flipH="1">
            <a:off x="3372139" y="5960272"/>
            <a:ext cx="253127" cy="0"/>
          </a:xfrm>
          <a:prstGeom prst="line">
            <a:avLst/>
          </a:prstGeom>
          <a:noFill/>
          <a:ln w="39688" cap="flat">
            <a:solidFill>
              <a:srgbClr val="2F559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9" name="Line 79">
            <a:extLst>
              <a:ext uri="{FF2B5EF4-FFF2-40B4-BE49-F238E27FC236}">
                <a16:creationId xmlns:a16="http://schemas.microsoft.com/office/drawing/2014/main" id="{3E93933E-C812-4392-8863-C4F4E9991C3E}"/>
              </a:ext>
            </a:extLst>
          </p:cNvPr>
          <p:cNvSpPr>
            <a:spLocks noChangeShapeType="1"/>
          </p:cNvSpPr>
          <p:nvPr/>
        </p:nvSpPr>
        <p:spPr bwMode="auto">
          <a:xfrm>
            <a:off x="3820662" y="5620389"/>
            <a:ext cx="0" cy="153208"/>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0" name="Freeform 80">
            <a:extLst>
              <a:ext uri="{FF2B5EF4-FFF2-40B4-BE49-F238E27FC236}">
                <a16:creationId xmlns:a16="http://schemas.microsoft.com/office/drawing/2014/main" id="{D3DDA9FA-09CB-4F6F-A4FA-65323E19253E}"/>
              </a:ext>
            </a:extLst>
          </p:cNvPr>
          <p:cNvSpPr>
            <a:spLocks/>
          </p:cNvSpPr>
          <p:nvPr/>
        </p:nvSpPr>
        <p:spPr bwMode="auto">
          <a:xfrm>
            <a:off x="3543111" y="5567099"/>
            <a:ext cx="162090" cy="128784"/>
          </a:xfrm>
          <a:custGeom>
            <a:avLst/>
            <a:gdLst>
              <a:gd name="T0" fmla="*/ 73 w 73"/>
              <a:gd name="T1" fmla="*/ 0 h 58"/>
              <a:gd name="T2" fmla="*/ 36 w 73"/>
              <a:gd name="T3" fmla="*/ 58 h 58"/>
              <a:gd name="T4" fmla="*/ 0 w 73"/>
              <a:gd name="T5" fmla="*/ 0 h 58"/>
              <a:gd name="T6" fmla="*/ 73 w 73"/>
              <a:gd name="T7" fmla="*/ 0 h 58"/>
            </a:gdLst>
            <a:ahLst/>
            <a:cxnLst>
              <a:cxn ang="0">
                <a:pos x="T0" y="T1"/>
              </a:cxn>
              <a:cxn ang="0">
                <a:pos x="T2" y="T3"/>
              </a:cxn>
              <a:cxn ang="0">
                <a:pos x="T4" y="T5"/>
              </a:cxn>
              <a:cxn ang="0">
                <a:pos x="T6" y="T7"/>
              </a:cxn>
            </a:cxnLst>
            <a:rect l="0" t="0" r="r" b="b"/>
            <a:pathLst>
              <a:path w="73" h="58">
                <a:moveTo>
                  <a:pt x="73" y="0"/>
                </a:moveTo>
                <a:lnTo>
                  <a:pt x="36" y="58"/>
                </a:lnTo>
                <a:lnTo>
                  <a:pt x="0" y="0"/>
                </a:lnTo>
                <a:lnTo>
                  <a:pt x="7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1" name="Freeform 81">
            <a:extLst>
              <a:ext uri="{FF2B5EF4-FFF2-40B4-BE49-F238E27FC236}">
                <a16:creationId xmlns:a16="http://schemas.microsoft.com/office/drawing/2014/main" id="{2ECC49DE-2DE7-4C72-A4EB-C1BBA7A7CAFA}"/>
              </a:ext>
            </a:extLst>
          </p:cNvPr>
          <p:cNvSpPr>
            <a:spLocks/>
          </p:cNvSpPr>
          <p:nvPr/>
        </p:nvSpPr>
        <p:spPr bwMode="auto">
          <a:xfrm>
            <a:off x="3543111" y="5567099"/>
            <a:ext cx="162090" cy="128784"/>
          </a:xfrm>
          <a:custGeom>
            <a:avLst/>
            <a:gdLst>
              <a:gd name="T0" fmla="*/ 73 w 73"/>
              <a:gd name="T1" fmla="*/ 0 h 58"/>
              <a:gd name="T2" fmla="*/ 36 w 73"/>
              <a:gd name="T3" fmla="*/ 58 h 58"/>
              <a:gd name="T4" fmla="*/ 0 w 73"/>
              <a:gd name="T5" fmla="*/ 0 h 58"/>
              <a:gd name="T6" fmla="*/ 73 w 73"/>
              <a:gd name="T7" fmla="*/ 0 h 58"/>
            </a:gdLst>
            <a:ahLst/>
            <a:cxnLst>
              <a:cxn ang="0">
                <a:pos x="T0" y="T1"/>
              </a:cxn>
              <a:cxn ang="0">
                <a:pos x="T2" y="T3"/>
              </a:cxn>
              <a:cxn ang="0">
                <a:pos x="T4" y="T5"/>
              </a:cxn>
              <a:cxn ang="0">
                <a:pos x="T6" y="T7"/>
              </a:cxn>
            </a:cxnLst>
            <a:rect l="0" t="0" r="r" b="b"/>
            <a:pathLst>
              <a:path w="73" h="58">
                <a:moveTo>
                  <a:pt x="73" y="0"/>
                </a:moveTo>
                <a:lnTo>
                  <a:pt x="36" y="58"/>
                </a:lnTo>
                <a:lnTo>
                  <a:pt x="0" y="0"/>
                </a:lnTo>
                <a:lnTo>
                  <a:pt x="73"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2" name="Freeform 82">
            <a:extLst>
              <a:ext uri="{FF2B5EF4-FFF2-40B4-BE49-F238E27FC236}">
                <a16:creationId xmlns:a16="http://schemas.microsoft.com/office/drawing/2014/main" id="{1233CB8D-C54C-44B1-BAAC-523C3E14E274}"/>
              </a:ext>
            </a:extLst>
          </p:cNvPr>
          <p:cNvSpPr>
            <a:spLocks/>
          </p:cNvSpPr>
          <p:nvPr/>
        </p:nvSpPr>
        <p:spPr bwMode="auto">
          <a:xfrm>
            <a:off x="3543111" y="5698103"/>
            <a:ext cx="164310" cy="128784"/>
          </a:xfrm>
          <a:custGeom>
            <a:avLst/>
            <a:gdLst>
              <a:gd name="T0" fmla="*/ 0 w 74"/>
              <a:gd name="T1" fmla="*/ 58 h 58"/>
              <a:gd name="T2" fmla="*/ 37 w 74"/>
              <a:gd name="T3" fmla="*/ 0 h 58"/>
              <a:gd name="T4" fmla="*/ 74 w 74"/>
              <a:gd name="T5" fmla="*/ 58 h 58"/>
              <a:gd name="T6" fmla="*/ 0 w 74"/>
              <a:gd name="T7" fmla="*/ 58 h 58"/>
            </a:gdLst>
            <a:ahLst/>
            <a:cxnLst>
              <a:cxn ang="0">
                <a:pos x="T0" y="T1"/>
              </a:cxn>
              <a:cxn ang="0">
                <a:pos x="T2" y="T3"/>
              </a:cxn>
              <a:cxn ang="0">
                <a:pos x="T4" y="T5"/>
              </a:cxn>
              <a:cxn ang="0">
                <a:pos x="T6" y="T7"/>
              </a:cxn>
            </a:cxnLst>
            <a:rect l="0" t="0" r="r" b="b"/>
            <a:pathLst>
              <a:path w="74" h="58">
                <a:moveTo>
                  <a:pt x="0" y="58"/>
                </a:moveTo>
                <a:lnTo>
                  <a:pt x="37" y="0"/>
                </a:lnTo>
                <a:lnTo>
                  <a:pt x="74" y="58"/>
                </a:lnTo>
                <a:lnTo>
                  <a:pt x="0"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3" name="Freeform 83">
            <a:extLst>
              <a:ext uri="{FF2B5EF4-FFF2-40B4-BE49-F238E27FC236}">
                <a16:creationId xmlns:a16="http://schemas.microsoft.com/office/drawing/2014/main" id="{6E7F5DEB-4F36-4484-B5AA-20834E287F13}"/>
              </a:ext>
            </a:extLst>
          </p:cNvPr>
          <p:cNvSpPr>
            <a:spLocks/>
          </p:cNvSpPr>
          <p:nvPr/>
        </p:nvSpPr>
        <p:spPr bwMode="auto">
          <a:xfrm>
            <a:off x="3543111" y="5698103"/>
            <a:ext cx="164310" cy="128784"/>
          </a:xfrm>
          <a:custGeom>
            <a:avLst/>
            <a:gdLst>
              <a:gd name="T0" fmla="*/ 0 w 74"/>
              <a:gd name="T1" fmla="*/ 58 h 58"/>
              <a:gd name="T2" fmla="*/ 37 w 74"/>
              <a:gd name="T3" fmla="*/ 0 h 58"/>
              <a:gd name="T4" fmla="*/ 74 w 74"/>
              <a:gd name="T5" fmla="*/ 58 h 58"/>
              <a:gd name="T6" fmla="*/ 0 w 74"/>
              <a:gd name="T7" fmla="*/ 58 h 58"/>
            </a:gdLst>
            <a:ahLst/>
            <a:cxnLst>
              <a:cxn ang="0">
                <a:pos x="T0" y="T1"/>
              </a:cxn>
              <a:cxn ang="0">
                <a:pos x="T2" y="T3"/>
              </a:cxn>
              <a:cxn ang="0">
                <a:pos x="T4" y="T5"/>
              </a:cxn>
              <a:cxn ang="0">
                <a:pos x="T6" y="T7"/>
              </a:cxn>
            </a:cxnLst>
            <a:rect l="0" t="0" r="r" b="b"/>
            <a:pathLst>
              <a:path w="74" h="58">
                <a:moveTo>
                  <a:pt x="0" y="58"/>
                </a:moveTo>
                <a:lnTo>
                  <a:pt x="37" y="0"/>
                </a:lnTo>
                <a:lnTo>
                  <a:pt x="74" y="58"/>
                </a:lnTo>
                <a:lnTo>
                  <a:pt x="0" y="58"/>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4" name="Line 84">
            <a:extLst>
              <a:ext uri="{FF2B5EF4-FFF2-40B4-BE49-F238E27FC236}">
                <a16:creationId xmlns:a16="http://schemas.microsoft.com/office/drawing/2014/main" id="{6465BD4A-DE51-47DB-AB80-F8A62AB7C08F}"/>
              </a:ext>
            </a:extLst>
          </p:cNvPr>
          <p:cNvSpPr>
            <a:spLocks noChangeShapeType="1"/>
          </p:cNvSpPr>
          <p:nvPr/>
        </p:nvSpPr>
        <p:spPr bwMode="auto">
          <a:xfrm flipH="1">
            <a:off x="3625266" y="5695883"/>
            <a:ext cx="195396" cy="0"/>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5" name="Line 85">
            <a:extLst>
              <a:ext uri="{FF2B5EF4-FFF2-40B4-BE49-F238E27FC236}">
                <a16:creationId xmlns:a16="http://schemas.microsoft.com/office/drawing/2014/main" id="{610B3AAD-1464-4A32-86AC-2AA7FEB84F61}"/>
              </a:ext>
            </a:extLst>
          </p:cNvPr>
          <p:cNvSpPr>
            <a:spLocks noChangeShapeType="1"/>
          </p:cNvSpPr>
          <p:nvPr/>
        </p:nvSpPr>
        <p:spPr bwMode="auto">
          <a:xfrm flipH="1">
            <a:off x="3321070" y="5068795"/>
            <a:ext cx="115461" cy="0"/>
          </a:xfrm>
          <a:prstGeom prst="line">
            <a:avLst/>
          </a:prstGeom>
          <a:noFill/>
          <a:ln w="39688" cap="flat">
            <a:solidFill>
              <a:srgbClr val="2F559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6" name="Line 86">
            <a:extLst>
              <a:ext uri="{FF2B5EF4-FFF2-40B4-BE49-F238E27FC236}">
                <a16:creationId xmlns:a16="http://schemas.microsoft.com/office/drawing/2014/main" id="{A35E4370-393A-497A-A698-A39D5C7118A6}"/>
              </a:ext>
            </a:extLst>
          </p:cNvPr>
          <p:cNvSpPr>
            <a:spLocks noChangeShapeType="1"/>
          </p:cNvSpPr>
          <p:nvPr/>
        </p:nvSpPr>
        <p:spPr bwMode="auto">
          <a:xfrm flipH="1">
            <a:off x="3321070" y="5135407"/>
            <a:ext cx="115461" cy="0"/>
          </a:xfrm>
          <a:prstGeom prst="line">
            <a:avLst/>
          </a:prstGeom>
          <a:noFill/>
          <a:ln w="39688" cap="flat">
            <a:solidFill>
              <a:srgbClr val="2F559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7" name="Line 87">
            <a:extLst>
              <a:ext uri="{FF2B5EF4-FFF2-40B4-BE49-F238E27FC236}">
                <a16:creationId xmlns:a16="http://schemas.microsoft.com/office/drawing/2014/main" id="{BBDACC1A-4570-40AE-8773-8D87280B5F99}"/>
              </a:ext>
            </a:extLst>
          </p:cNvPr>
          <p:cNvSpPr>
            <a:spLocks noChangeShapeType="1"/>
          </p:cNvSpPr>
          <p:nvPr/>
        </p:nvSpPr>
        <p:spPr bwMode="auto">
          <a:xfrm flipH="1">
            <a:off x="3318850" y="5553777"/>
            <a:ext cx="115461" cy="0"/>
          </a:xfrm>
          <a:prstGeom prst="line">
            <a:avLst/>
          </a:prstGeom>
          <a:noFill/>
          <a:ln w="39688" cap="flat">
            <a:solidFill>
              <a:srgbClr val="2F559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8" name="Line 88">
            <a:extLst>
              <a:ext uri="{FF2B5EF4-FFF2-40B4-BE49-F238E27FC236}">
                <a16:creationId xmlns:a16="http://schemas.microsoft.com/office/drawing/2014/main" id="{49978750-0905-439C-84E3-4D956A572AE9}"/>
              </a:ext>
            </a:extLst>
          </p:cNvPr>
          <p:cNvSpPr>
            <a:spLocks noChangeShapeType="1"/>
          </p:cNvSpPr>
          <p:nvPr/>
        </p:nvSpPr>
        <p:spPr bwMode="auto">
          <a:xfrm flipH="1">
            <a:off x="3318850" y="5620389"/>
            <a:ext cx="115461" cy="0"/>
          </a:xfrm>
          <a:prstGeom prst="line">
            <a:avLst/>
          </a:prstGeom>
          <a:noFill/>
          <a:ln w="39688" cap="flat">
            <a:solidFill>
              <a:srgbClr val="2F559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9" name="Line 89">
            <a:extLst>
              <a:ext uri="{FF2B5EF4-FFF2-40B4-BE49-F238E27FC236}">
                <a16:creationId xmlns:a16="http://schemas.microsoft.com/office/drawing/2014/main" id="{C9A64A11-7DB5-489E-912C-B076CCB4E86F}"/>
              </a:ext>
            </a:extLst>
          </p:cNvPr>
          <p:cNvSpPr>
            <a:spLocks noChangeShapeType="1"/>
          </p:cNvSpPr>
          <p:nvPr/>
        </p:nvSpPr>
        <p:spPr bwMode="auto">
          <a:xfrm flipH="1">
            <a:off x="3318850" y="5771377"/>
            <a:ext cx="115461" cy="0"/>
          </a:xfrm>
          <a:prstGeom prst="line">
            <a:avLst/>
          </a:prstGeom>
          <a:noFill/>
          <a:ln w="39688" cap="flat">
            <a:solidFill>
              <a:srgbClr val="2F559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0" name="Line 90">
            <a:extLst>
              <a:ext uri="{FF2B5EF4-FFF2-40B4-BE49-F238E27FC236}">
                <a16:creationId xmlns:a16="http://schemas.microsoft.com/office/drawing/2014/main" id="{20ED7E88-2A2F-433D-875A-510C5A5C6144}"/>
              </a:ext>
            </a:extLst>
          </p:cNvPr>
          <p:cNvSpPr>
            <a:spLocks noChangeShapeType="1"/>
          </p:cNvSpPr>
          <p:nvPr/>
        </p:nvSpPr>
        <p:spPr bwMode="auto">
          <a:xfrm flipH="1">
            <a:off x="3318850" y="5837989"/>
            <a:ext cx="115461" cy="0"/>
          </a:xfrm>
          <a:prstGeom prst="line">
            <a:avLst/>
          </a:prstGeom>
          <a:noFill/>
          <a:ln w="39688" cap="flat">
            <a:solidFill>
              <a:srgbClr val="2F559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1" name="Line 91">
            <a:extLst>
              <a:ext uri="{FF2B5EF4-FFF2-40B4-BE49-F238E27FC236}">
                <a16:creationId xmlns:a16="http://schemas.microsoft.com/office/drawing/2014/main" id="{6C7FDF31-0B1F-410F-A210-083D57B21F24}"/>
              </a:ext>
            </a:extLst>
          </p:cNvPr>
          <p:cNvSpPr>
            <a:spLocks noChangeShapeType="1"/>
          </p:cNvSpPr>
          <p:nvPr/>
        </p:nvSpPr>
        <p:spPr bwMode="auto">
          <a:xfrm flipH="1">
            <a:off x="3314409" y="6288732"/>
            <a:ext cx="115461" cy="0"/>
          </a:xfrm>
          <a:prstGeom prst="line">
            <a:avLst/>
          </a:prstGeom>
          <a:noFill/>
          <a:ln w="39688" cap="flat">
            <a:solidFill>
              <a:srgbClr val="2F559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2" name="Line 92">
            <a:extLst>
              <a:ext uri="{FF2B5EF4-FFF2-40B4-BE49-F238E27FC236}">
                <a16:creationId xmlns:a16="http://schemas.microsoft.com/office/drawing/2014/main" id="{C4011544-2EAC-423C-A889-722252033115}"/>
              </a:ext>
            </a:extLst>
          </p:cNvPr>
          <p:cNvSpPr>
            <a:spLocks noChangeShapeType="1"/>
          </p:cNvSpPr>
          <p:nvPr/>
        </p:nvSpPr>
        <p:spPr bwMode="auto">
          <a:xfrm flipH="1">
            <a:off x="3314409" y="6357564"/>
            <a:ext cx="115461" cy="0"/>
          </a:xfrm>
          <a:prstGeom prst="line">
            <a:avLst/>
          </a:prstGeom>
          <a:noFill/>
          <a:ln w="39688" cap="flat">
            <a:solidFill>
              <a:srgbClr val="2F559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3" name="Rectangle 93">
            <a:extLst>
              <a:ext uri="{FF2B5EF4-FFF2-40B4-BE49-F238E27FC236}">
                <a16:creationId xmlns:a16="http://schemas.microsoft.com/office/drawing/2014/main" id="{D142B711-4164-4AE6-BB92-5236C6CB8FF4}"/>
              </a:ext>
            </a:extLst>
          </p:cNvPr>
          <p:cNvSpPr>
            <a:spLocks noChangeArrowheads="1"/>
          </p:cNvSpPr>
          <p:nvPr/>
        </p:nvSpPr>
        <p:spPr bwMode="auto">
          <a:xfrm>
            <a:off x="7635321" y="3290232"/>
            <a:ext cx="752718" cy="44852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4" name="Rectangle 94">
            <a:extLst>
              <a:ext uri="{FF2B5EF4-FFF2-40B4-BE49-F238E27FC236}">
                <a16:creationId xmlns:a16="http://schemas.microsoft.com/office/drawing/2014/main" id="{061FB841-0C7A-4A8B-9AC1-BCE5C1EFB8C5}"/>
              </a:ext>
            </a:extLst>
          </p:cNvPr>
          <p:cNvSpPr>
            <a:spLocks noChangeArrowheads="1"/>
          </p:cNvSpPr>
          <p:nvPr/>
        </p:nvSpPr>
        <p:spPr bwMode="auto">
          <a:xfrm>
            <a:off x="7635321" y="3289334"/>
            <a:ext cx="752718" cy="448522"/>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5" name="Rectangle 95">
            <a:extLst>
              <a:ext uri="{FF2B5EF4-FFF2-40B4-BE49-F238E27FC236}">
                <a16:creationId xmlns:a16="http://schemas.microsoft.com/office/drawing/2014/main" id="{F8D43976-C181-4963-B29E-7DCB05653B8B}"/>
              </a:ext>
            </a:extLst>
          </p:cNvPr>
          <p:cNvSpPr>
            <a:spLocks noChangeArrowheads="1"/>
          </p:cNvSpPr>
          <p:nvPr/>
        </p:nvSpPr>
        <p:spPr bwMode="auto">
          <a:xfrm>
            <a:off x="7780848" y="3328929"/>
            <a:ext cx="4616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1" i="0" u="none" strike="noStrike" cap="none" normalizeH="0" baseline="0" dirty="0">
                <a:ln>
                  <a:noFill/>
                </a:ln>
                <a:solidFill>
                  <a:srgbClr val="000000"/>
                </a:solidFill>
                <a:effectLst/>
                <a:latin typeface="Times New Roman" panose="02020603050405020304" pitchFamily="18" charset="0"/>
                <a:ea typeface="游ゴシック" panose="020B0400000000000000" pitchFamily="50" charset="-128"/>
                <a:cs typeface="Times New Roman" panose="02020603050405020304" pitchFamily="18" charset="0"/>
              </a:rPr>
              <a:t>201</a:t>
            </a:r>
            <a:endParaRPr kumimoji="0" lang="ja-JP" altLang="ja-JP"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6" name="Rectangle 96">
            <a:extLst>
              <a:ext uri="{FF2B5EF4-FFF2-40B4-BE49-F238E27FC236}">
                <a16:creationId xmlns:a16="http://schemas.microsoft.com/office/drawing/2014/main" id="{4A4266EB-CD3E-42B0-A9EB-88D94D79CDCD}"/>
              </a:ext>
            </a:extLst>
          </p:cNvPr>
          <p:cNvSpPr>
            <a:spLocks noChangeArrowheads="1"/>
          </p:cNvSpPr>
          <p:nvPr/>
        </p:nvSpPr>
        <p:spPr bwMode="auto">
          <a:xfrm>
            <a:off x="6414097" y="3296632"/>
            <a:ext cx="792685" cy="43371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7" name="Rectangle 97">
            <a:extLst>
              <a:ext uri="{FF2B5EF4-FFF2-40B4-BE49-F238E27FC236}">
                <a16:creationId xmlns:a16="http://schemas.microsoft.com/office/drawing/2014/main" id="{72080038-7A68-44CA-8B82-33F21C85B47E}"/>
              </a:ext>
            </a:extLst>
          </p:cNvPr>
          <p:cNvSpPr>
            <a:spLocks noChangeArrowheads="1"/>
          </p:cNvSpPr>
          <p:nvPr/>
        </p:nvSpPr>
        <p:spPr bwMode="auto">
          <a:xfrm>
            <a:off x="6430195" y="3289334"/>
            <a:ext cx="792685" cy="441015"/>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8" name="Rectangle 98">
            <a:extLst>
              <a:ext uri="{FF2B5EF4-FFF2-40B4-BE49-F238E27FC236}">
                <a16:creationId xmlns:a16="http://schemas.microsoft.com/office/drawing/2014/main" id="{D0E9C78B-BB51-45D9-89AA-0889453ECFC9}"/>
              </a:ext>
            </a:extLst>
          </p:cNvPr>
          <p:cNvSpPr>
            <a:spLocks noChangeArrowheads="1"/>
          </p:cNvSpPr>
          <p:nvPr/>
        </p:nvSpPr>
        <p:spPr bwMode="auto">
          <a:xfrm>
            <a:off x="6595705" y="3328929"/>
            <a:ext cx="4616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1" i="0" u="none" strike="noStrike" cap="none" normalizeH="0" baseline="0" dirty="0">
                <a:ln>
                  <a:noFill/>
                </a:ln>
                <a:solidFill>
                  <a:srgbClr val="000000"/>
                </a:solidFill>
                <a:effectLst/>
                <a:latin typeface="Times New Roman" panose="02020603050405020304" pitchFamily="18" charset="0"/>
                <a:ea typeface="游ゴシック" panose="020B0400000000000000" pitchFamily="50" charset="-128"/>
                <a:cs typeface="Times New Roman" panose="02020603050405020304" pitchFamily="18" charset="0"/>
              </a:rPr>
              <a:t>202</a:t>
            </a:r>
            <a:endParaRPr kumimoji="0" lang="ja-JP" altLang="ja-JP"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9" name="Rectangle 99">
            <a:extLst>
              <a:ext uri="{FF2B5EF4-FFF2-40B4-BE49-F238E27FC236}">
                <a16:creationId xmlns:a16="http://schemas.microsoft.com/office/drawing/2014/main" id="{32340130-0D32-4BDF-97A2-E766466E0BBE}"/>
              </a:ext>
            </a:extLst>
          </p:cNvPr>
          <p:cNvSpPr>
            <a:spLocks noChangeArrowheads="1"/>
          </p:cNvSpPr>
          <p:nvPr/>
        </p:nvSpPr>
        <p:spPr bwMode="auto">
          <a:xfrm>
            <a:off x="3878392" y="3274529"/>
            <a:ext cx="774922" cy="4485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0" name="Rectangle 100">
            <a:extLst>
              <a:ext uri="{FF2B5EF4-FFF2-40B4-BE49-F238E27FC236}">
                <a16:creationId xmlns:a16="http://schemas.microsoft.com/office/drawing/2014/main" id="{384D97F0-A7EF-49FB-8832-7F792BB68407}"/>
              </a:ext>
            </a:extLst>
          </p:cNvPr>
          <p:cNvSpPr>
            <a:spLocks noChangeArrowheads="1"/>
          </p:cNvSpPr>
          <p:nvPr/>
        </p:nvSpPr>
        <p:spPr bwMode="auto">
          <a:xfrm>
            <a:off x="3878392" y="3274529"/>
            <a:ext cx="774922" cy="448522"/>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1" name="Rectangle 101">
            <a:extLst>
              <a:ext uri="{FF2B5EF4-FFF2-40B4-BE49-F238E27FC236}">
                <a16:creationId xmlns:a16="http://schemas.microsoft.com/office/drawing/2014/main" id="{DACF644A-56EC-4051-9D9C-E0033694F2D4}"/>
              </a:ext>
            </a:extLst>
          </p:cNvPr>
          <p:cNvSpPr>
            <a:spLocks noChangeArrowheads="1"/>
          </p:cNvSpPr>
          <p:nvPr/>
        </p:nvSpPr>
        <p:spPr bwMode="auto">
          <a:xfrm>
            <a:off x="4033221" y="3314124"/>
            <a:ext cx="4652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1" i="0" u="none" strike="noStrike" cap="none" normalizeH="0" baseline="0" dirty="0">
                <a:ln>
                  <a:noFill/>
                </a:ln>
                <a:solidFill>
                  <a:srgbClr val="000000"/>
                </a:solidFill>
                <a:effectLst/>
                <a:latin typeface="Times New Roman" panose="02020603050405020304" pitchFamily="18" charset="0"/>
                <a:ea typeface="游ゴシック" panose="020B0400000000000000" pitchFamily="50" charset="-128"/>
                <a:cs typeface="Times New Roman" panose="02020603050405020304" pitchFamily="18" charset="0"/>
              </a:rPr>
              <a:t>203</a:t>
            </a:r>
            <a:endParaRPr kumimoji="0" lang="ja-JP" altLang="ja-JP"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2" name="Rectangle 102">
            <a:extLst>
              <a:ext uri="{FF2B5EF4-FFF2-40B4-BE49-F238E27FC236}">
                <a16:creationId xmlns:a16="http://schemas.microsoft.com/office/drawing/2014/main" id="{8F921154-DBB1-443E-97A5-31C914432FCB}"/>
              </a:ext>
            </a:extLst>
          </p:cNvPr>
          <p:cNvSpPr>
            <a:spLocks noChangeArrowheads="1"/>
          </p:cNvSpPr>
          <p:nvPr/>
        </p:nvSpPr>
        <p:spPr bwMode="auto">
          <a:xfrm>
            <a:off x="5181771" y="1575736"/>
            <a:ext cx="790465" cy="4507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3" name="Rectangle 103">
            <a:extLst>
              <a:ext uri="{FF2B5EF4-FFF2-40B4-BE49-F238E27FC236}">
                <a16:creationId xmlns:a16="http://schemas.microsoft.com/office/drawing/2014/main" id="{233D0958-CAFB-4DC1-8D9E-EC3365FB7C30}"/>
              </a:ext>
            </a:extLst>
          </p:cNvPr>
          <p:cNvSpPr>
            <a:spLocks noChangeArrowheads="1"/>
          </p:cNvSpPr>
          <p:nvPr/>
        </p:nvSpPr>
        <p:spPr bwMode="auto">
          <a:xfrm>
            <a:off x="5181771" y="1579402"/>
            <a:ext cx="790465" cy="450743"/>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4" name="Rectangle 104">
            <a:extLst>
              <a:ext uri="{FF2B5EF4-FFF2-40B4-BE49-F238E27FC236}">
                <a16:creationId xmlns:a16="http://schemas.microsoft.com/office/drawing/2014/main" id="{D19C5EA6-60AF-4EB5-8607-DC46A4EA4F96}"/>
              </a:ext>
            </a:extLst>
          </p:cNvPr>
          <p:cNvSpPr>
            <a:spLocks noChangeArrowheads="1"/>
          </p:cNvSpPr>
          <p:nvPr/>
        </p:nvSpPr>
        <p:spPr bwMode="auto">
          <a:xfrm>
            <a:off x="5346171" y="1616441"/>
            <a:ext cx="4616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1" i="0" u="none" strike="noStrike" cap="none" normalizeH="0" baseline="0" dirty="0">
                <a:ln>
                  <a:noFill/>
                </a:ln>
                <a:solidFill>
                  <a:srgbClr val="000000"/>
                </a:solidFill>
                <a:effectLst/>
                <a:latin typeface="Times New Roman" panose="02020603050405020304" pitchFamily="18" charset="0"/>
                <a:ea typeface="游ゴシック" panose="020B0400000000000000" pitchFamily="50" charset="-128"/>
                <a:cs typeface="Times New Roman" panose="02020603050405020304" pitchFamily="18" charset="0"/>
              </a:rPr>
              <a:t>303</a:t>
            </a:r>
            <a:endParaRPr kumimoji="0" lang="ja-JP" altLang="ja-JP"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5" name="Rectangle 105">
            <a:extLst>
              <a:ext uri="{FF2B5EF4-FFF2-40B4-BE49-F238E27FC236}">
                <a16:creationId xmlns:a16="http://schemas.microsoft.com/office/drawing/2014/main" id="{9E87E57F-CDBD-4AF2-ABB2-93F4466D7797}"/>
              </a:ext>
            </a:extLst>
          </p:cNvPr>
          <p:cNvSpPr>
            <a:spLocks noChangeArrowheads="1"/>
          </p:cNvSpPr>
          <p:nvPr/>
        </p:nvSpPr>
        <p:spPr bwMode="auto">
          <a:xfrm>
            <a:off x="6414097" y="1561486"/>
            <a:ext cx="792685" cy="4507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6" name="Rectangle 106">
            <a:extLst>
              <a:ext uri="{FF2B5EF4-FFF2-40B4-BE49-F238E27FC236}">
                <a16:creationId xmlns:a16="http://schemas.microsoft.com/office/drawing/2014/main" id="{37BF42D6-C5D1-42D7-8A54-45F1A0DD8152}"/>
              </a:ext>
            </a:extLst>
          </p:cNvPr>
          <p:cNvSpPr>
            <a:spLocks noChangeArrowheads="1"/>
          </p:cNvSpPr>
          <p:nvPr/>
        </p:nvSpPr>
        <p:spPr bwMode="auto">
          <a:xfrm>
            <a:off x="6414097" y="1560586"/>
            <a:ext cx="792685" cy="450743"/>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07" name="Rectangle 107">
            <a:extLst>
              <a:ext uri="{FF2B5EF4-FFF2-40B4-BE49-F238E27FC236}">
                <a16:creationId xmlns:a16="http://schemas.microsoft.com/office/drawing/2014/main" id="{7E765F05-F69B-406D-85F7-C3435173A62E}"/>
              </a:ext>
            </a:extLst>
          </p:cNvPr>
          <p:cNvSpPr>
            <a:spLocks noChangeArrowheads="1"/>
          </p:cNvSpPr>
          <p:nvPr/>
        </p:nvSpPr>
        <p:spPr bwMode="auto">
          <a:xfrm>
            <a:off x="6579607" y="1601291"/>
            <a:ext cx="4616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1" i="0" u="none" strike="noStrike" cap="none" normalizeH="0" baseline="0" dirty="0">
                <a:ln>
                  <a:noFill/>
                </a:ln>
                <a:solidFill>
                  <a:srgbClr val="000000"/>
                </a:solidFill>
                <a:effectLst/>
                <a:latin typeface="Times New Roman" panose="02020603050405020304" pitchFamily="18" charset="0"/>
                <a:ea typeface="游ゴシック" panose="020B0400000000000000" pitchFamily="50" charset="-128"/>
                <a:cs typeface="Times New Roman" panose="02020603050405020304" pitchFamily="18" charset="0"/>
              </a:rPr>
              <a:t>302</a:t>
            </a:r>
            <a:endParaRPr kumimoji="0" lang="ja-JP" altLang="ja-JP"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8" name="Rectangle 108">
            <a:extLst>
              <a:ext uri="{FF2B5EF4-FFF2-40B4-BE49-F238E27FC236}">
                <a16:creationId xmlns:a16="http://schemas.microsoft.com/office/drawing/2014/main" id="{4B40ED76-9E43-451E-B4B5-79963396052A}"/>
              </a:ext>
            </a:extLst>
          </p:cNvPr>
          <p:cNvSpPr>
            <a:spLocks noChangeArrowheads="1"/>
          </p:cNvSpPr>
          <p:nvPr/>
        </p:nvSpPr>
        <p:spPr bwMode="auto">
          <a:xfrm>
            <a:off x="7635321" y="1568611"/>
            <a:ext cx="752718" cy="4507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9" name="Rectangle 109">
            <a:extLst>
              <a:ext uri="{FF2B5EF4-FFF2-40B4-BE49-F238E27FC236}">
                <a16:creationId xmlns:a16="http://schemas.microsoft.com/office/drawing/2014/main" id="{2DE208E9-1CA0-4F64-96C0-8BD6C2E046E9}"/>
              </a:ext>
            </a:extLst>
          </p:cNvPr>
          <p:cNvSpPr>
            <a:spLocks noChangeArrowheads="1"/>
          </p:cNvSpPr>
          <p:nvPr/>
        </p:nvSpPr>
        <p:spPr bwMode="auto">
          <a:xfrm>
            <a:off x="7635321" y="1568611"/>
            <a:ext cx="752718" cy="450743"/>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0" name="Rectangle 110">
            <a:extLst>
              <a:ext uri="{FF2B5EF4-FFF2-40B4-BE49-F238E27FC236}">
                <a16:creationId xmlns:a16="http://schemas.microsoft.com/office/drawing/2014/main" id="{B1041A45-5F75-49C5-BF89-F22988BB68E4}"/>
              </a:ext>
            </a:extLst>
          </p:cNvPr>
          <p:cNvSpPr>
            <a:spLocks noChangeArrowheads="1"/>
          </p:cNvSpPr>
          <p:nvPr/>
        </p:nvSpPr>
        <p:spPr bwMode="auto">
          <a:xfrm>
            <a:off x="7780848" y="1609316"/>
            <a:ext cx="46166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400" b="1" i="0" u="none" strike="noStrike" cap="none" normalizeH="0" baseline="0" dirty="0">
                <a:ln>
                  <a:noFill/>
                </a:ln>
                <a:solidFill>
                  <a:srgbClr val="000000"/>
                </a:solidFill>
                <a:effectLst/>
                <a:latin typeface="Times New Roman" panose="02020603050405020304" pitchFamily="18" charset="0"/>
                <a:ea typeface="游ゴシック" panose="020B0400000000000000" pitchFamily="50" charset="-128"/>
                <a:cs typeface="Times New Roman" panose="02020603050405020304" pitchFamily="18" charset="0"/>
              </a:rPr>
              <a:t>301</a:t>
            </a:r>
            <a:endParaRPr kumimoji="0" lang="ja-JP" altLang="ja-JP"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1" name="Rectangle 111">
            <a:extLst>
              <a:ext uri="{FF2B5EF4-FFF2-40B4-BE49-F238E27FC236}">
                <a16:creationId xmlns:a16="http://schemas.microsoft.com/office/drawing/2014/main" id="{2950012A-E3C0-44B8-A425-D71B9C6E9B9E}"/>
              </a:ext>
            </a:extLst>
          </p:cNvPr>
          <p:cNvSpPr>
            <a:spLocks noChangeArrowheads="1"/>
          </p:cNvSpPr>
          <p:nvPr/>
        </p:nvSpPr>
        <p:spPr bwMode="auto">
          <a:xfrm>
            <a:off x="629938" y="1446025"/>
            <a:ext cx="3671876" cy="539559"/>
          </a:xfrm>
          <a:prstGeom prst="rect">
            <a:avLst/>
          </a:pr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nvGrpSpPr>
          <p:cNvPr id="125" name="グループ化 124">
            <a:extLst>
              <a:ext uri="{FF2B5EF4-FFF2-40B4-BE49-F238E27FC236}">
                <a16:creationId xmlns:a16="http://schemas.microsoft.com/office/drawing/2014/main" id="{9B8DD151-A013-4CC6-A5AB-12055A6CE16E}"/>
              </a:ext>
            </a:extLst>
          </p:cNvPr>
          <p:cNvGrpSpPr/>
          <p:nvPr/>
        </p:nvGrpSpPr>
        <p:grpSpPr>
          <a:xfrm>
            <a:off x="817273" y="1561916"/>
            <a:ext cx="3332007" cy="307777"/>
            <a:chOff x="708164" y="1561916"/>
            <a:chExt cx="3332007" cy="307777"/>
          </a:xfrm>
        </p:grpSpPr>
        <p:sp>
          <p:nvSpPr>
            <p:cNvPr id="112" name="Rectangle 112">
              <a:extLst>
                <a:ext uri="{FF2B5EF4-FFF2-40B4-BE49-F238E27FC236}">
                  <a16:creationId xmlns:a16="http://schemas.microsoft.com/office/drawing/2014/main" id="{37DFE438-9687-4BF9-9C8A-03EE933771D0}"/>
                </a:ext>
              </a:extLst>
            </p:cNvPr>
            <p:cNvSpPr>
              <a:spLocks noChangeArrowheads="1"/>
            </p:cNvSpPr>
            <p:nvPr/>
          </p:nvSpPr>
          <p:spPr bwMode="auto">
            <a:xfrm>
              <a:off x="1268739" y="1561916"/>
              <a:ext cx="15978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ja-JP" sz="2000" i="0" u="none" strike="noStrike" cap="none" normalizeH="0" baseline="0" dirty="0">
                  <a:ln>
                    <a:noFill/>
                  </a:ln>
                  <a:solidFill>
                    <a:srgbClr val="000000"/>
                  </a:solidFill>
                  <a:effectLst/>
                  <a:latin typeface="Times New Roman" panose="02020603050405020304" pitchFamily="18" charset="0"/>
                  <a:ea typeface="游ゴシック" panose="020B0400000000000000" pitchFamily="50" charset="-128"/>
                  <a:cs typeface="Times New Roman" panose="02020603050405020304" pitchFamily="18" charset="0"/>
                </a:rPr>
                <a:t>Chilled water</a:t>
              </a:r>
              <a:endParaRPr kumimoji="0" lang="ja-JP" altLang="ja-JP" sz="2000" dirty="0">
                <a:solidFill>
                  <a:srgbClr val="000000"/>
                </a:solidFill>
                <a:latin typeface="Times New Roman" panose="02020603050405020304" pitchFamily="18" charset="0"/>
                <a:ea typeface="游ゴシック" panose="020B0400000000000000" pitchFamily="50" charset="-128"/>
                <a:cs typeface="Times New Roman" panose="02020603050405020304" pitchFamily="18" charset="0"/>
              </a:endParaRPr>
            </a:p>
          </p:txBody>
        </p:sp>
        <p:sp>
          <p:nvSpPr>
            <p:cNvPr id="113" name="Rectangle 113">
              <a:extLst>
                <a:ext uri="{FF2B5EF4-FFF2-40B4-BE49-F238E27FC236}">
                  <a16:creationId xmlns:a16="http://schemas.microsoft.com/office/drawing/2014/main" id="{873A43B3-4286-4B5B-A4F1-EAED40B3B121}"/>
                </a:ext>
              </a:extLst>
            </p:cNvPr>
            <p:cNvSpPr>
              <a:spLocks noChangeArrowheads="1"/>
            </p:cNvSpPr>
            <p:nvPr/>
          </p:nvSpPr>
          <p:spPr bwMode="auto">
            <a:xfrm>
              <a:off x="3625689" y="1561916"/>
              <a:ext cx="41448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ja-JP" sz="2000" dirty="0">
                  <a:solidFill>
                    <a:srgbClr val="000000"/>
                  </a:solidFill>
                  <a:latin typeface="Times New Roman" panose="02020603050405020304" pitchFamily="18" charset="0"/>
                  <a:ea typeface="游ゴシック" panose="020B0400000000000000" pitchFamily="50" charset="-128"/>
                  <a:cs typeface="Times New Roman" panose="02020603050405020304" pitchFamily="18" charset="0"/>
                </a:rPr>
                <a:t>Air</a:t>
              </a:r>
              <a:endParaRPr kumimoji="0" lang="ja-JP" altLang="ja-JP" sz="2000" dirty="0">
                <a:solidFill>
                  <a:srgbClr val="000000"/>
                </a:solidFill>
                <a:latin typeface="Times New Roman" panose="02020603050405020304" pitchFamily="18" charset="0"/>
                <a:ea typeface="游ゴシック" panose="020B0400000000000000" pitchFamily="50" charset="-128"/>
                <a:cs typeface="Times New Roman" panose="02020603050405020304" pitchFamily="18" charset="0"/>
              </a:endParaRPr>
            </a:p>
          </p:txBody>
        </p:sp>
        <p:sp>
          <p:nvSpPr>
            <p:cNvPr id="114" name="Line 114">
              <a:extLst>
                <a:ext uri="{FF2B5EF4-FFF2-40B4-BE49-F238E27FC236}">
                  <a16:creationId xmlns:a16="http://schemas.microsoft.com/office/drawing/2014/main" id="{38ADC716-AFCE-4E29-BF95-CDB77707695E}"/>
                </a:ext>
              </a:extLst>
            </p:cNvPr>
            <p:cNvSpPr>
              <a:spLocks noChangeShapeType="1"/>
            </p:cNvSpPr>
            <p:nvPr/>
          </p:nvSpPr>
          <p:spPr bwMode="auto">
            <a:xfrm>
              <a:off x="2987700" y="1715804"/>
              <a:ext cx="515416" cy="0"/>
            </a:xfrm>
            <a:prstGeom prst="line">
              <a:avLst/>
            </a:prstGeom>
            <a:noFill/>
            <a:ln w="39688" cap="flat">
              <a:solidFill>
                <a:srgbClr val="B4C7E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5" name="Line 115">
              <a:extLst>
                <a:ext uri="{FF2B5EF4-FFF2-40B4-BE49-F238E27FC236}">
                  <a16:creationId xmlns:a16="http://schemas.microsoft.com/office/drawing/2014/main" id="{80D51C19-BD54-43C7-8E26-6A81C0832EF0}"/>
                </a:ext>
              </a:extLst>
            </p:cNvPr>
            <p:cNvSpPr>
              <a:spLocks noChangeShapeType="1"/>
            </p:cNvSpPr>
            <p:nvPr/>
          </p:nvSpPr>
          <p:spPr bwMode="auto">
            <a:xfrm flipH="1">
              <a:off x="708164" y="1714696"/>
              <a:ext cx="515417" cy="2217"/>
            </a:xfrm>
            <a:prstGeom prst="line">
              <a:avLst/>
            </a:prstGeom>
            <a:noFill/>
            <a:ln w="39688" cap="flat">
              <a:solidFill>
                <a:srgbClr val="2F559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16" name="Rectangle 116">
            <a:extLst>
              <a:ext uri="{FF2B5EF4-FFF2-40B4-BE49-F238E27FC236}">
                <a16:creationId xmlns:a16="http://schemas.microsoft.com/office/drawing/2014/main" id="{3F08606B-3B59-4424-9C3C-20FC18799905}"/>
              </a:ext>
            </a:extLst>
          </p:cNvPr>
          <p:cNvSpPr>
            <a:spLocks noChangeArrowheads="1"/>
          </p:cNvSpPr>
          <p:nvPr/>
        </p:nvSpPr>
        <p:spPr bwMode="auto">
          <a:xfrm>
            <a:off x="2600536" y="3565709"/>
            <a:ext cx="5706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i="0" u="none" strike="noStrike" cap="none" normalizeH="0" baseline="0" dirty="0">
                <a:ln>
                  <a:noFill/>
                </a:ln>
                <a:solidFill>
                  <a:srgbClr val="000000"/>
                </a:solidFill>
                <a:effectLst/>
                <a:latin typeface="Times New Roman" panose="02020603050405020304" pitchFamily="18" charset="0"/>
                <a:ea typeface="游ゴシック" panose="020B0400000000000000" pitchFamily="50" charset="-128"/>
                <a:cs typeface="Times New Roman" panose="02020603050405020304" pitchFamily="18" charset="0"/>
              </a:rPr>
              <a:t>AHU</a:t>
            </a:r>
            <a:endParaRPr kumimoji="0" lang="ja-JP" altLang="ja-JP"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7" name="Rectangle 117">
            <a:extLst>
              <a:ext uri="{FF2B5EF4-FFF2-40B4-BE49-F238E27FC236}">
                <a16:creationId xmlns:a16="http://schemas.microsoft.com/office/drawing/2014/main" id="{97ED62FF-27AE-4173-9190-D820CA5850CC}"/>
              </a:ext>
            </a:extLst>
          </p:cNvPr>
          <p:cNvSpPr>
            <a:spLocks noChangeArrowheads="1"/>
          </p:cNvSpPr>
          <p:nvPr/>
        </p:nvSpPr>
        <p:spPr bwMode="auto">
          <a:xfrm>
            <a:off x="5714891" y="4503584"/>
            <a:ext cx="110414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i="0" u="none" strike="noStrike" cap="none" normalizeH="0" baseline="0" dirty="0">
                <a:ln>
                  <a:noFill/>
                </a:ln>
                <a:solidFill>
                  <a:srgbClr val="000000"/>
                </a:solidFill>
                <a:effectLst/>
                <a:latin typeface="Times New Roman" panose="02020603050405020304" pitchFamily="18" charset="0"/>
                <a:ea typeface="游ゴシック" panose="020B0400000000000000" pitchFamily="50" charset="-128"/>
                <a:cs typeface="Times New Roman" panose="02020603050405020304" pitchFamily="18" charset="0"/>
              </a:rPr>
              <a:t>Air-cooled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dirty="0">
                <a:solidFill>
                  <a:srgbClr val="000000"/>
                </a:solidFill>
                <a:latin typeface="Times New Roman" panose="02020603050405020304" pitchFamily="18" charset="0"/>
                <a:ea typeface="游ゴシック" panose="020B0400000000000000" pitchFamily="50" charset="-128"/>
                <a:cs typeface="Times New Roman" panose="02020603050405020304" pitchFamily="18" charset="0"/>
              </a:rPr>
              <a:t>h</a:t>
            </a:r>
            <a:r>
              <a:rPr kumimoji="0" lang="en-US" altLang="ja-JP" sz="2000" i="0" u="none" strike="noStrike" cap="none" normalizeH="0" baseline="0" dirty="0">
                <a:ln>
                  <a:noFill/>
                </a:ln>
                <a:solidFill>
                  <a:srgbClr val="000000"/>
                </a:solidFill>
                <a:effectLst/>
                <a:latin typeface="Times New Roman" panose="02020603050405020304" pitchFamily="18" charset="0"/>
                <a:ea typeface="游ゴシック" panose="020B0400000000000000" pitchFamily="50" charset="-128"/>
                <a:cs typeface="Times New Roman" panose="02020603050405020304" pitchFamily="18" charset="0"/>
              </a:rPr>
              <a:t>eat </a:t>
            </a:r>
            <a:r>
              <a:rPr kumimoji="0" lang="en-US" altLang="ja-JP" sz="2000" dirty="0">
                <a:solidFill>
                  <a:srgbClr val="000000"/>
                </a:solidFill>
                <a:latin typeface="Times New Roman" panose="02020603050405020304" pitchFamily="18" charset="0"/>
                <a:ea typeface="游ゴシック" panose="020B0400000000000000" pitchFamily="50" charset="-128"/>
                <a:cs typeface="Times New Roman" panose="02020603050405020304" pitchFamily="18" charset="0"/>
              </a:rPr>
              <a:t>p</a:t>
            </a:r>
            <a:r>
              <a:rPr kumimoji="0" lang="en-US" altLang="ja-JP" sz="2000" i="0" u="none" strike="noStrike" cap="none" normalizeH="0" baseline="0" dirty="0">
                <a:ln>
                  <a:noFill/>
                </a:ln>
                <a:solidFill>
                  <a:srgbClr val="000000"/>
                </a:solidFill>
                <a:effectLst/>
                <a:latin typeface="Times New Roman" panose="02020603050405020304" pitchFamily="18" charset="0"/>
                <a:ea typeface="游ゴシック" panose="020B0400000000000000" pitchFamily="50" charset="-128"/>
                <a:cs typeface="Times New Roman" panose="02020603050405020304" pitchFamily="18" charset="0"/>
              </a:rPr>
              <a:t>ump</a:t>
            </a:r>
            <a:endParaRPr kumimoji="0" lang="ja-JP" altLang="ja-JP"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9" name="Rectangle 119">
            <a:extLst>
              <a:ext uri="{FF2B5EF4-FFF2-40B4-BE49-F238E27FC236}">
                <a16:creationId xmlns:a16="http://schemas.microsoft.com/office/drawing/2014/main" id="{58FC88AD-80DC-49A7-8374-9CB0592DFEED}"/>
              </a:ext>
            </a:extLst>
          </p:cNvPr>
          <p:cNvSpPr>
            <a:spLocks noChangeArrowheads="1"/>
          </p:cNvSpPr>
          <p:nvPr/>
        </p:nvSpPr>
        <p:spPr bwMode="auto">
          <a:xfrm>
            <a:off x="1315491" y="2318644"/>
            <a:ext cx="12375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ja-JP" sz="2000" dirty="0">
                <a:solidFill>
                  <a:srgbClr val="000000"/>
                </a:solidFill>
                <a:latin typeface="Times New Roman" panose="02020603050405020304" pitchFamily="18" charset="0"/>
                <a:ea typeface="游ゴシック" panose="020B0400000000000000" pitchFamily="50" charset="-128"/>
                <a:cs typeface="Times New Roman" panose="02020603050405020304" pitchFamily="18" charset="0"/>
              </a:rPr>
              <a:t>Exhaust-fan</a:t>
            </a:r>
            <a:endParaRPr kumimoji="0" lang="ja-JP" altLang="ja-JP" sz="2000" dirty="0">
              <a:solidFill>
                <a:srgbClr val="000000"/>
              </a:solidFill>
              <a:latin typeface="Times New Roman" panose="02020603050405020304" pitchFamily="18" charset="0"/>
              <a:ea typeface="游ゴシック" panose="020B0400000000000000" pitchFamily="50" charset="-128"/>
              <a:cs typeface="Times New Roman" panose="02020603050405020304" pitchFamily="18" charset="0"/>
            </a:endParaRPr>
          </a:p>
        </p:txBody>
      </p:sp>
      <p:sp>
        <p:nvSpPr>
          <p:cNvPr id="120" name="Rectangle 120">
            <a:extLst>
              <a:ext uri="{FF2B5EF4-FFF2-40B4-BE49-F238E27FC236}">
                <a16:creationId xmlns:a16="http://schemas.microsoft.com/office/drawing/2014/main" id="{891F0567-33A9-4AA2-98F4-035DE410291C}"/>
              </a:ext>
            </a:extLst>
          </p:cNvPr>
          <p:cNvSpPr>
            <a:spLocks noChangeArrowheads="1"/>
          </p:cNvSpPr>
          <p:nvPr/>
        </p:nvSpPr>
        <p:spPr bwMode="auto">
          <a:xfrm>
            <a:off x="4060570" y="4769804"/>
            <a:ext cx="138659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2000" i="0" u="none" strike="noStrike" cap="none" normalizeH="0" baseline="0" dirty="0">
                <a:ln>
                  <a:noFill/>
                </a:ln>
                <a:solidFill>
                  <a:srgbClr val="000000"/>
                </a:solidFill>
                <a:effectLst/>
                <a:latin typeface="Times New Roman" panose="02020603050405020304" pitchFamily="18" charset="0"/>
                <a:ea typeface="游ゴシック" panose="020B0400000000000000" pitchFamily="50" charset="-128"/>
                <a:cs typeface="Times New Roman" panose="02020603050405020304" pitchFamily="18" charset="0"/>
              </a:rPr>
              <a:t>Chilled water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2000" i="0" u="none" strike="noStrike" cap="none" normalizeH="0" baseline="0" dirty="0">
                <a:ln>
                  <a:noFill/>
                </a:ln>
                <a:solidFill>
                  <a:srgbClr val="000000"/>
                </a:solidFill>
                <a:effectLst/>
                <a:latin typeface="Times New Roman" panose="02020603050405020304" pitchFamily="18" charset="0"/>
                <a:ea typeface="游ゴシック" panose="020B0400000000000000" pitchFamily="50" charset="-128"/>
                <a:cs typeface="Times New Roman" panose="02020603050405020304" pitchFamily="18" charset="0"/>
              </a:rPr>
              <a:t> pump</a:t>
            </a:r>
            <a:endParaRPr kumimoji="0" lang="ja-JP" altLang="ja-JP"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18" name="Line 79">
            <a:extLst>
              <a:ext uri="{FF2B5EF4-FFF2-40B4-BE49-F238E27FC236}">
                <a16:creationId xmlns:a16="http://schemas.microsoft.com/office/drawing/2014/main" id="{13100C66-18E8-4CDF-9D85-B801B4509D7C}"/>
              </a:ext>
            </a:extLst>
          </p:cNvPr>
          <p:cNvSpPr>
            <a:spLocks noChangeShapeType="1"/>
          </p:cNvSpPr>
          <p:nvPr/>
        </p:nvSpPr>
        <p:spPr bwMode="auto">
          <a:xfrm>
            <a:off x="3292205" y="4801878"/>
            <a:ext cx="0" cy="153208"/>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1" name="Freeform 80">
            <a:extLst>
              <a:ext uri="{FF2B5EF4-FFF2-40B4-BE49-F238E27FC236}">
                <a16:creationId xmlns:a16="http://schemas.microsoft.com/office/drawing/2014/main" id="{4BD997BD-536A-47FB-9ED5-D60A2E85AEBA}"/>
              </a:ext>
            </a:extLst>
          </p:cNvPr>
          <p:cNvSpPr>
            <a:spLocks/>
          </p:cNvSpPr>
          <p:nvPr/>
        </p:nvSpPr>
        <p:spPr bwMode="auto">
          <a:xfrm>
            <a:off x="3014654" y="4748588"/>
            <a:ext cx="162090" cy="128784"/>
          </a:xfrm>
          <a:custGeom>
            <a:avLst/>
            <a:gdLst>
              <a:gd name="T0" fmla="*/ 73 w 73"/>
              <a:gd name="T1" fmla="*/ 0 h 58"/>
              <a:gd name="T2" fmla="*/ 36 w 73"/>
              <a:gd name="T3" fmla="*/ 58 h 58"/>
              <a:gd name="T4" fmla="*/ 0 w 73"/>
              <a:gd name="T5" fmla="*/ 0 h 58"/>
              <a:gd name="T6" fmla="*/ 73 w 73"/>
              <a:gd name="T7" fmla="*/ 0 h 58"/>
            </a:gdLst>
            <a:ahLst/>
            <a:cxnLst>
              <a:cxn ang="0">
                <a:pos x="T0" y="T1"/>
              </a:cxn>
              <a:cxn ang="0">
                <a:pos x="T2" y="T3"/>
              </a:cxn>
              <a:cxn ang="0">
                <a:pos x="T4" y="T5"/>
              </a:cxn>
              <a:cxn ang="0">
                <a:pos x="T6" y="T7"/>
              </a:cxn>
            </a:cxnLst>
            <a:rect l="0" t="0" r="r" b="b"/>
            <a:pathLst>
              <a:path w="73" h="58">
                <a:moveTo>
                  <a:pt x="73" y="0"/>
                </a:moveTo>
                <a:lnTo>
                  <a:pt x="36" y="58"/>
                </a:lnTo>
                <a:lnTo>
                  <a:pt x="0" y="0"/>
                </a:lnTo>
                <a:lnTo>
                  <a:pt x="7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2" name="Freeform 81">
            <a:extLst>
              <a:ext uri="{FF2B5EF4-FFF2-40B4-BE49-F238E27FC236}">
                <a16:creationId xmlns:a16="http://schemas.microsoft.com/office/drawing/2014/main" id="{38D9EB0D-2463-44AE-94A8-0D556516AC83}"/>
              </a:ext>
            </a:extLst>
          </p:cNvPr>
          <p:cNvSpPr>
            <a:spLocks/>
          </p:cNvSpPr>
          <p:nvPr/>
        </p:nvSpPr>
        <p:spPr bwMode="auto">
          <a:xfrm>
            <a:off x="3015764" y="4748588"/>
            <a:ext cx="162090" cy="128784"/>
          </a:xfrm>
          <a:custGeom>
            <a:avLst/>
            <a:gdLst>
              <a:gd name="T0" fmla="*/ 73 w 73"/>
              <a:gd name="T1" fmla="*/ 0 h 58"/>
              <a:gd name="T2" fmla="*/ 36 w 73"/>
              <a:gd name="T3" fmla="*/ 58 h 58"/>
              <a:gd name="T4" fmla="*/ 0 w 73"/>
              <a:gd name="T5" fmla="*/ 0 h 58"/>
              <a:gd name="T6" fmla="*/ 73 w 73"/>
              <a:gd name="T7" fmla="*/ 0 h 58"/>
            </a:gdLst>
            <a:ahLst/>
            <a:cxnLst>
              <a:cxn ang="0">
                <a:pos x="T0" y="T1"/>
              </a:cxn>
              <a:cxn ang="0">
                <a:pos x="T2" y="T3"/>
              </a:cxn>
              <a:cxn ang="0">
                <a:pos x="T4" y="T5"/>
              </a:cxn>
              <a:cxn ang="0">
                <a:pos x="T6" y="T7"/>
              </a:cxn>
            </a:cxnLst>
            <a:rect l="0" t="0" r="r" b="b"/>
            <a:pathLst>
              <a:path w="73" h="58">
                <a:moveTo>
                  <a:pt x="73" y="0"/>
                </a:moveTo>
                <a:lnTo>
                  <a:pt x="36" y="58"/>
                </a:lnTo>
                <a:lnTo>
                  <a:pt x="0" y="0"/>
                </a:lnTo>
                <a:lnTo>
                  <a:pt x="73" y="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3" name="Freeform 82">
            <a:extLst>
              <a:ext uri="{FF2B5EF4-FFF2-40B4-BE49-F238E27FC236}">
                <a16:creationId xmlns:a16="http://schemas.microsoft.com/office/drawing/2014/main" id="{FDC74BC0-2EA4-4B68-A9C4-CEC9BCFABBFA}"/>
              </a:ext>
            </a:extLst>
          </p:cNvPr>
          <p:cNvSpPr>
            <a:spLocks/>
          </p:cNvSpPr>
          <p:nvPr/>
        </p:nvSpPr>
        <p:spPr bwMode="auto">
          <a:xfrm>
            <a:off x="3014654" y="4879592"/>
            <a:ext cx="164310" cy="128784"/>
          </a:xfrm>
          <a:custGeom>
            <a:avLst/>
            <a:gdLst>
              <a:gd name="T0" fmla="*/ 0 w 74"/>
              <a:gd name="T1" fmla="*/ 58 h 58"/>
              <a:gd name="T2" fmla="*/ 37 w 74"/>
              <a:gd name="T3" fmla="*/ 0 h 58"/>
              <a:gd name="T4" fmla="*/ 74 w 74"/>
              <a:gd name="T5" fmla="*/ 58 h 58"/>
              <a:gd name="T6" fmla="*/ 0 w 74"/>
              <a:gd name="T7" fmla="*/ 58 h 58"/>
            </a:gdLst>
            <a:ahLst/>
            <a:cxnLst>
              <a:cxn ang="0">
                <a:pos x="T0" y="T1"/>
              </a:cxn>
              <a:cxn ang="0">
                <a:pos x="T2" y="T3"/>
              </a:cxn>
              <a:cxn ang="0">
                <a:pos x="T4" y="T5"/>
              </a:cxn>
              <a:cxn ang="0">
                <a:pos x="T6" y="T7"/>
              </a:cxn>
            </a:cxnLst>
            <a:rect l="0" t="0" r="r" b="b"/>
            <a:pathLst>
              <a:path w="74" h="58">
                <a:moveTo>
                  <a:pt x="0" y="58"/>
                </a:moveTo>
                <a:lnTo>
                  <a:pt x="37" y="0"/>
                </a:lnTo>
                <a:lnTo>
                  <a:pt x="74" y="58"/>
                </a:lnTo>
                <a:lnTo>
                  <a:pt x="0"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4" name="Freeform 83">
            <a:extLst>
              <a:ext uri="{FF2B5EF4-FFF2-40B4-BE49-F238E27FC236}">
                <a16:creationId xmlns:a16="http://schemas.microsoft.com/office/drawing/2014/main" id="{BC32D711-F232-470B-9B2F-9941D62E5F29}"/>
              </a:ext>
            </a:extLst>
          </p:cNvPr>
          <p:cNvSpPr>
            <a:spLocks/>
          </p:cNvSpPr>
          <p:nvPr/>
        </p:nvSpPr>
        <p:spPr bwMode="auto">
          <a:xfrm>
            <a:off x="3014654" y="4879592"/>
            <a:ext cx="164310" cy="128784"/>
          </a:xfrm>
          <a:custGeom>
            <a:avLst/>
            <a:gdLst>
              <a:gd name="T0" fmla="*/ 0 w 74"/>
              <a:gd name="T1" fmla="*/ 58 h 58"/>
              <a:gd name="T2" fmla="*/ 37 w 74"/>
              <a:gd name="T3" fmla="*/ 0 h 58"/>
              <a:gd name="T4" fmla="*/ 74 w 74"/>
              <a:gd name="T5" fmla="*/ 58 h 58"/>
              <a:gd name="T6" fmla="*/ 0 w 74"/>
              <a:gd name="T7" fmla="*/ 58 h 58"/>
            </a:gdLst>
            <a:ahLst/>
            <a:cxnLst>
              <a:cxn ang="0">
                <a:pos x="T0" y="T1"/>
              </a:cxn>
              <a:cxn ang="0">
                <a:pos x="T2" y="T3"/>
              </a:cxn>
              <a:cxn ang="0">
                <a:pos x="T4" y="T5"/>
              </a:cxn>
              <a:cxn ang="0">
                <a:pos x="T6" y="T7"/>
              </a:cxn>
            </a:cxnLst>
            <a:rect l="0" t="0" r="r" b="b"/>
            <a:pathLst>
              <a:path w="74" h="58">
                <a:moveTo>
                  <a:pt x="0" y="58"/>
                </a:moveTo>
                <a:lnTo>
                  <a:pt x="37" y="0"/>
                </a:lnTo>
                <a:lnTo>
                  <a:pt x="74" y="58"/>
                </a:lnTo>
                <a:lnTo>
                  <a:pt x="0" y="58"/>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6" name="Line 84">
            <a:extLst>
              <a:ext uri="{FF2B5EF4-FFF2-40B4-BE49-F238E27FC236}">
                <a16:creationId xmlns:a16="http://schemas.microsoft.com/office/drawing/2014/main" id="{8C24ED74-5414-4ECD-8610-C183B8A85B21}"/>
              </a:ext>
            </a:extLst>
          </p:cNvPr>
          <p:cNvSpPr>
            <a:spLocks noChangeShapeType="1"/>
          </p:cNvSpPr>
          <p:nvPr/>
        </p:nvSpPr>
        <p:spPr bwMode="auto">
          <a:xfrm flipH="1">
            <a:off x="3096809" y="4877372"/>
            <a:ext cx="195396" cy="0"/>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7" name="Oval 24">
            <a:extLst>
              <a:ext uri="{FF2B5EF4-FFF2-40B4-BE49-F238E27FC236}">
                <a16:creationId xmlns:a16="http://schemas.microsoft.com/office/drawing/2014/main" id="{FC582EF3-91FD-4AB8-AFAC-6FA81B4A25F7}"/>
              </a:ext>
            </a:extLst>
          </p:cNvPr>
          <p:cNvSpPr>
            <a:spLocks noChangeArrowheads="1"/>
          </p:cNvSpPr>
          <p:nvPr/>
        </p:nvSpPr>
        <p:spPr bwMode="auto">
          <a:xfrm>
            <a:off x="1279406" y="2610628"/>
            <a:ext cx="524016" cy="524016"/>
          </a:xfrm>
          <a:prstGeom prst="ellipse">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28" name="テキスト ボックス 127">
            <a:extLst>
              <a:ext uri="{FF2B5EF4-FFF2-40B4-BE49-F238E27FC236}">
                <a16:creationId xmlns:a16="http://schemas.microsoft.com/office/drawing/2014/main" id="{7C391431-808A-4E64-85F3-3E214F5F3312}"/>
              </a:ext>
            </a:extLst>
          </p:cNvPr>
          <p:cNvSpPr txBox="1"/>
          <p:nvPr/>
        </p:nvSpPr>
        <p:spPr>
          <a:xfrm>
            <a:off x="616227" y="424190"/>
            <a:ext cx="5830293" cy="523220"/>
          </a:xfrm>
          <a:prstGeom prst="rect">
            <a:avLst/>
          </a:prstGeom>
          <a:noFill/>
        </p:spPr>
        <p:txBody>
          <a:bodyPr wrap="square" rtlCol="0">
            <a:spAutoFit/>
          </a:bodyPr>
          <a:lstStyle/>
          <a:p>
            <a:r>
              <a:rPr lang="ja-JP" altLang="en-US" sz="2800" b="1" dirty="0"/>
              <a:t>例）</a:t>
            </a:r>
            <a:r>
              <a:rPr kumimoji="1" lang="ja-JP" altLang="en-US" sz="2800" b="1" dirty="0"/>
              <a:t>実験棟</a:t>
            </a:r>
          </a:p>
        </p:txBody>
      </p:sp>
    </p:spTree>
    <p:extLst>
      <p:ext uri="{BB962C8B-B14F-4D97-AF65-F5344CB8AC3E}">
        <p14:creationId xmlns:p14="http://schemas.microsoft.com/office/powerpoint/2010/main" val="3895889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DBEBD6F2-D5C7-4AF4-B01F-E3A83DB9C064}"/>
              </a:ext>
            </a:extLst>
          </p:cNvPr>
          <p:cNvSpPr>
            <a:spLocks noChangeArrowheads="1"/>
          </p:cNvSpPr>
          <p:nvPr/>
        </p:nvSpPr>
        <p:spPr bwMode="auto">
          <a:xfrm>
            <a:off x="8023781" y="2206249"/>
            <a:ext cx="821551" cy="883722"/>
          </a:xfrm>
          <a:prstGeom prst="rect">
            <a:avLst/>
          </a:prstGeom>
          <a:solidFill>
            <a:srgbClr val="AFABA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 name="Rectangle 10">
            <a:extLst>
              <a:ext uri="{FF2B5EF4-FFF2-40B4-BE49-F238E27FC236}">
                <a16:creationId xmlns:a16="http://schemas.microsoft.com/office/drawing/2014/main" id="{02A3BB29-2DD8-4141-9627-6A923227FDA6}"/>
              </a:ext>
            </a:extLst>
          </p:cNvPr>
          <p:cNvSpPr>
            <a:spLocks noChangeArrowheads="1"/>
          </p:cNvSpPr>
          <p:nvPr/>
        </p:nvSpPr>
        <p:spPr bwMode="auto">
          <a:xfrm>
            <a:off x="8023781" y="1999752"/>
            <a:ext cx="821551" cy="1090220"/>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4" name="Line 11">
            <a:extLst>
              <a:ext uri="{FF2B5EF4-FFF2-40B4-BE49-F238E27FC236}">
                <a16:creationId xmlns:a16="http://schemas.microsoft.com/office/drawing/2014/main" id="{9424268C-167C-4F7B-AE7C-E84B4F4BCE4A}"/>
              </a:ext>
            </a:extLst>
          </p:cNvPr>
          <p:cNvSpPr>
            <a:spLocks noChangeShapeType="1"/>
          </p:cNvSpPr>
          <p:nvPr/>
        </p:nvSpPr>
        <p:spPr bwMode="auto">
          <a:xfrm>
            <a:off x="8023781" y="2785776"/>
            <a:ext cx="821551" cy="0"/>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Line 12">
            <a:extLst>
              <a:ext uri="{FF2B5EF4-FFF2-40B4-BE49-F238E27FC236}">
                <a16:creationId xmlns:a16="http://schemas.microsoft.com/office/drawing/2014/main" id="{9AF48626-F971-4121-AC32-21F36D89298D}"/>
              </a:ext>
            </a:extLst>
          </p:cNvPr>
          <p:cNvSpPr>
            <a:spLocks noChangeShapeType="1"/>
          </p:cNvSpPr>
          <p:nvPr/>
        </p:nvSpPr>
        <p:spPr bwMode="auto">
          <a:xfrm>
            <a:off x="8023781" y="2206249"/>
            <a:ext cx="821551" cy="0"/>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Line 13">
            <a:extLst>
              <a:ext uri="{FF2B5EF4-FFF2-40B4-BE49-F238E27FC236}">
                <a16:creationId xmlns:a16="http://schemas.microsoft.com/office/drawing/2014/main" id="{4BE40B3D-205B-45C7-B351-EB6EAF1191DC}"/>
              </a:ext>
            </a:extLst>
          </p:cNvPr>
          <p:cNvSpPr>
            <a:spLocks noChangeShapeType="1"/>
          </p:cNvSpPr>
          <p:nvPr/>
        </p:nvSpPr>
        <p:spPr bwMode="auto">
          <a:xfrm>
            <a:off x="8434557" y="2206249"/>
            <a:ext cx="0" cy="579526"/>
          </a:xfrm>
          <a:prstGeom prst="line">
            <a:avLst/>
          </a:prstGeom>
          <a:noFill/>
          <a:ln w="635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 name="Oval 14">
            <a:extLst>
              <a:ext uri="{FF2B5EF4-FFF2-40B4-BE49-F238E27FC236}">
                <a16:creationId xmlns:a16="http://schemas.microsoft.com/office/drawing/2014/main" id="{0285DB7E-9643-4EBF-A3BC-9E1C706BA87D}"/>
              </a:ext>
            </a:extLst>
          </p:cNvPr>
          <p:cNvSpPr>
            <a:spLocks noChangeArrowheads="1"/>
          </p:cNvSpPr>
          <p:nvPr/>
        </p:nvSpPr>
        <p:spPr bwMode="auto">
          <a:xfrm>
            <a:off x="8023781" y="2057482"/>
            <a:ext cx="410775" cy="99918"/>
          </a:xfrm>
          <a:prstGeom prst="ellipse">
            <a:avLst/>
          </a:prstGeom>
          <a:solidFill>
            <a:srgbClr val="AFABA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8" name="Freeform 15">
            <a:extLst>
              <a:ext uri="{FF2B5EF4-FFF2-40B4-BE49-F238E27FC236}">
                <a16:creationId xmlns:a16="http://schemas.microsoft.com/office/drawing/2014/main" id="{220E448A-77AE-40E4-A2AB-2ED96BD3EFE6}"/>
              </a:ext>
            </a:extLst>
          </p:cNvPr>
          <p:cNvSpPr>
            <a:spLocks/>
          </p:cNvSpPr>
          <p:nvPr/>
        </p:nvSpPr>
        <p:spPr bwMode="auto">
          <a:xfrm>
            <a:off x="8023781" y="2057482"/>
            <a:ext cx="410775" cy="99918"/>
          </a:xfrm>
          <a:custGeom>
            <a:avLst/>
            <a:gdLst>
              <a:gd name="T0" fmla="*/ 0 w 185"/>
              <a:gd name="T1" fmla="*/ 23 h 45"/>
              <a:gd name="T2" fmla="*/ 92 w 185"/>
              <a:gd name="T3" fmla="*/ 0 h 45"/>
              <a:gd name="T4" fmla="*/ 185 w 185"/>
              <a:gd name="T5" fmla="*/ 23 h 45"/>
              <a:gd name="T6" fmla="*/ 92 w 185"/>
              <a:gd name="T7" fmla="*/ 45 h 45"/>
              <a:gd name="T8" fmla="*/ 0 w 185"/>
              <a:gd name="T9" fmla="*/ 23 h 45"/>
            </a:gdLst>
            <a:ahLst/>
            <a:cxnLst>
              <a:cxn ang="0">
                <a:pos x="T0" y="T1"/>
              </a:cxn>
              <a:cxn ang="0">
                <a:pos x="T2" y="T3"/>
              </a:cxn>
              <a:cxn ang="0">
                <a:pos x="T4" y="T5"/>
              </a:cxn>
              <a:cxn ang="0">
                <a:pos x="T6" y="T7"/>
              </a:cxn>
              <a:cxn ang="0">
                <a:pos x="T8" y="T9"/>
              </a:cxn>
            </a:cxnLst>
            <a:rect l="0" t="0" r="r" b="b"/>
            <a:pathLst>
              <a:path w="185" h="45">
                <a:moveTo>
                  <a:pt x="0" y="23"/>
                </a:moveTo>
                <a:cubicBezTo>
                  <a:pt x="0" y="10"/>
                  <a:pt x="42" y="0"/>
                  <a:pt x="92" y="0"/>
                </a:cubicBezTo>
                <a:cubicBezTo>
                  <a:pt x="144" y="0"/>
                  <a:pt x="185" y="10"/>
                  <a:pt x="185" y="23"/>
                </a:cubicBezTo>
                <a:cubicBezTo>
                  <a:pt x="185" y="35"/>
                  <a:pt x="144" y="45"/>
                  <a:pt x="92" y="45"/>
                </a:cubicBezTo>
                <a:cubicBezTo>
                  <a:pt x="42" y="45"/>
                  <a:pt x="0" y="35"/>
                  <a:pt x="0" y="23"/>
                </a:cubicBezTo>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 name="Oval 16">
            <a:extLst>
              <a:ext uri="{FF2B5EF4-FFF2-40B4-BE49-F238E27FC236}">
                <a16:creationId xmlns:a16="http://schemas.microsoft.com/office/drawing/2014/main" id="{C36B2197-4E81-4DC2-9C1F-AAEEEA975F29}"/>
              </a:ext>
            </a:extLst>
          </p:cNvPr>
          <p:cNvSpPr>
            <a:spLocks noChangeArrowheads="1"/>
          </p:cNvSpPr>
          <p:nvPr/>
        </p:nvSpPr>
        <p:spPr bwMode="auto">
          <a:xfrm>
            <a:off x="8434557" y="2057482"/>
            <a:ext cx="410775" cy="99918"/>
          </a:xfrm>
          <a:prstGeom prst="ellipse">
            <a:avLst/>
          </a:prstGeom>
          <a:solidFill>
            <a:srgbClr val="AFABAB"/>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10" name="Oval 17">
            <a:extLst>
              <a:ext uri="{FF2B5EF4-FFF2-40B4-BE49-F238E27FC236}">
                <a16:creationId xmlns:a16="http://schemas.microsoft.com/office/drawing/2014/main" id="{17D69C12-C2DA-4D5E-94B0-3527B8CA2E81}"/>
              </a:ext>
            </a:extLst>
          </p:cNvPr>
          <p:cNvSpPr>
            <a:spLocks noChangeArrowheads="1"/>
          </p:cNvSpPr>
          <p:nvPr/>
        </p:nvSpPr>
        <p:spPr bwMode="auto">
          <a:xfrm>
            <a:off x="8434557" y="2057482"/>
            <a:ext cx="410775" cy="99918"/>
          </a:xfrm>
          <a:prstGeom prst="ellipse">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2" name="Oval 70">
            <a:extLst>
              <a:ext uri="{FF2B5EF4-FFF2-40B4-BE49-F238E27FC236}">
                <a16:creationId xmlns:a16="http://schemas.microsoft.com/office/drawing/2014/main" id="{7DF92DA8-A9DD-4BDC-8924-B54919EFAE81}"/>
              </a:ext>
            </a:extLst>
          </p:cNvPr>
          <p:cNvSpPr>
            <a:spLocks noChangeArrowheads="1"/>
          </p:cNvSpPr>
          <p:nvPr/>
        </p:nvSpPr>
        <p:spPr bwMode="auto">
          <a:xfrm rot="16200000">
            <a:off x="6532266" y="2122115"/>
            <a:ext cx="255347" cy="257567"/>
          </a:xfrm>
          <a:prstGeom prst="ellipse">
            <a:avLst/>
          </a:pr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33" name="Oval 71">
            <a:extLst>
              <a:ext uri="{FF2B5EF4-FFF2-40B4-BE49-F238E27FC236}">
                <a16:creationId xmlns:a16="http://schemas.microsoft.com/office/drawing/2014/main" id="{D5DAD2D0-D82B-44FA-A66F-77EFC30F1EA7}"/>
              </a:ext>
            </a:extLst>
          </p:cNvPr>
          <p:cNvSpPr>
            <a:spLocks noChangeArrowheads="1"/>
          </p:cNvSpPr>
          <p:nvPr/>
        </p:nvSpPr>
        <p:spPr bwMode="auto">
          <a:xfrm rot="16200000">
            <a:off x="6532266" y="2122115"/>
            <a:ext cx="255347" cy="257567"/>
          </a:xfrm>
          <a:prstGeom prst="ellipse">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72">
            <a:extLst>
              <a:ext uri="{FF2B5EF4-FFF2-40B4-BE49-F238E27FC236}">
                <a16:creationId xmlns:a16="http://schemas.microsoft.com/office/drawing/2014/main" id="{70F5F880-E690-4C27-8BD6-EC9E9B422629}"/>
              </a:ext>
            </a:extLst>
          </p:cNvPr>
          <p:cNvSpPr>
            <a:spLocks/>
          </p:cNvSpPr>
          <p:nvPr/>
        </p:nvSpPr>
        <p:spPr bwMode="auto">
          <a:xfrm rot="16200000">
            <a:off x="6596658" y="2160730"/>
            <a:ext cx="195396" cy="188735"/>
          </a:xfrm>
          <a:custGeom>
            <a:avLst/>
            <a:gdLst>
              <a:gd name="T0" fmla="*/ 88 w 88"/>
              <a:gd name="T1" fmla="*/ 0 h 85"/>
              <a:gd name="T2" fmla="*/ 44 w 88"/>
              <a:gd name="T3" fmla="*/ 85 h 85"/>
              <a:gd name="T4" fmla="*/ 0 w 88"/>
              <a:gd name="T5" fmla="*/ 0 h 85"/>
              <a:gd name="T6" fmla="*/ 88 w 88"/>
              <a:gd name="T7" fmla="*/ 0 h 85"/>
            </a:gdLst>
            <a:ahLst/>
            <a:cxnLst>
              <a:cxn ang="0">
                <a:pos x="T0" y="T1"/>
              </a:cxn>
              <a:cxn ang="0">
                <a:pos x="T2" y="T3"/>
              </a:cxn>
              <a:cxn ang="0">
                <a:pos x="T4" y="T5"/>
              </a:cxn>
              <a:cxn ang="0">
                <a:pos x="T6" y="T7"/>
              </a:cxn>
            </a:cxnLst>
            <a:rect l="0" t="0" r="r" b="b"/>
            <a:pathLst>
              <a:path w="88" h="85">
                <a:moveTo>
                  <a:pt x="88" y="0"/>
                </a:moveTo>
                <a:lnTo>
                  <a:pt x="44" y="85"/>
                </a:lnTo>
                <a:lnTo>
                  <a:pt x="0" y="0"/>
                </a:lnTo>
                <a:lnTo>
                  <a:pt x="8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Freeform 73">
            <a:extLst>
              <a:ext uri="{FF2B5EF4-FFF2-40B4-BE49-F238E27FC236}">
                <a16:creationId xmlns:a16="http://schemas.microsoft.com/office/drawing/2014/main" id="{AF6FA183-D715-4779-B711-84B8967039AD}"/>
              </a:ext>
            </a:extLst>
          </p:cNvPr>
          <p:cNvSpPr>
            <a:spLocks/>
          </p:cNvSpPr>
          <p:nvPr/>
        </p:nvSpPr>
        <p:spPr bwMode="auto">
          <a:xfrm rot="16200000">
            <a:off x="6596658" y="2160730"/>
            <a:ext cx="195396" cy="188735"/>
          </a:xfrm>
          <a:custGeom>
            <a:avLst/>
            <a:gdLst>
              <a:gd name="T0" fmla="*/ 88 w 88"/>
              <a:gd name="T1" fmla="*/ 0 h 85"/>
              <a:gd name="T2" fmla="*/ 44 w 88"/>
              <a:gd name="T3" fmla="*/ 85 h 85"/>
              <a:gd name="T4" fmla="*/ 0 w 88"/>
              <a:gd name="T5" fmla="*/ 0 h 85"/>
              <a:gd name="T6" fmla="*/ 88 w 88"/>
              <a:gd name="T7" fmla="*/ 0 h 85"/>
            </a:gdLst>
            <a:ahLst/>
            <a:cxnLst>
              <a:cxn ang="0">
                <a:pos x="T0" y="T1"/>
              </a:cxn>
              <a:cxn ang="0">
                <a:pos x="T2" y="T3"/>
              </a:cxn>
              <a:cxn ang="0">
                <a:pos x="T4" y="T5"/>
              </a:cxn>
              <a:cxn ang="0">
                <a:pos x="T6" y="T7"/>
              </a:cxn>
            </a:cxnLst>
            <a:rect l="0" t="0" r="r" b="b"/>
            <a:pathLst>
              <a:path w="88" h="85">
                <a:moveTo>
                  <a:pt x="88" y="0"/>
                </a:moveTo>
                <a:lnTo>
                  <a:pt x="44" y="85"/>
                </a:lnTo>
                <a:lnTo>
                  <a:pt x="0" y="0"/>
                </a:lnTo>
                <a:lnTo>
                  <a:pt x="88" y="0"/>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9" name="フリーフォーム: 図形 68">
            <a:extLst>
              <a:ext uri="{FF2B5EF4-FFF2-40B4-BE49-F238E27FC236}">
                <a16:creationId xmlns:a16="http://schemas.microsoft.com/office/drawing/2014/main" id="{F6BAEF7D-95C4-4C57-8728-55F7697E73F3}"/>
              </a:ext>
            </a:extLst>
          </p:cNvPr>
          <p:cNvSpPr/>
          <p:nvPr/>
        </p:nvSpPr>
        <p:spPr>
          <a:xfrm>
            <a:off x="4159737" y="1777222"/>
            <a:ext cx="4274820" cy="1466032"/>
          </a:xfrm>
          <a:custGeom>
            <a:avLst/>
            <a:gdLst>
              <a:gd name="connsiteX0" fmla="*/ 3817620 w 4274820"/>
              <a:gd name="connsiteY0" fmla="*/ 925830 h 2754630"/>
              <a:gd name="connsiteX1" fmla="*/ 1165860 w 4274820"/>
              <a:gd name="connsiteY1" fmla="*/ 880110 h 2754630"/>
              <a:gd name="connsiteX2" fmla="*/ 1165860 w 4274820"/>
              <a:gd name="connsiteY2" fmla="*/ 0 h 2754630"/>
              <a:gd name="connsiteX3" fmla="*/ 0 w 4274820"/>
              <a:gd name="connsiteY3" fmla="*/ 0 h 2754630"/>
              <a:gd name="connsiteX4" fmla="*/ 0 w 4274820"/>
              <a:gd name="connsiteY4" fmla="*/ 2754630 h 2754630"/>
              <a:gd name="connsiteX5" fmla="*/ 4274820 w 4274820"/>
              <a:gd name="connsiteY5" fmla="*/ 2754630 h 2754630"/>
              <a:gd name="connsiteX6" fmla="*/ 4274820 w 4274820"/>
              <a:gd name="connsiteY6" fmla="*/ 1451610 h 275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74820" h="2754630">
                <a:moveTo>
                  <a:pt x="3817620" y="925830"/>
                </a:moveTo>
                <a:lnTo>
                  <a:pt x="1165860" y="880110"/>
                </a:lnTo>
                <a:lnTo>
                  <a:pt x="1165860" y="0"/>
                </a:lnTo>
                <a:lnTo>
                  <a:pt x="0" y="0"/>
                </a:lnTo>
                <a:lnTo>
                  <a:pt x="0" y="2754630"/>
                </a:lnTo>
                <a:lnTo>
                  <a:pt x="4274820" y="2754630"/>
                </a:lnTo>
                <a:lnTo>
                  <a:pt x="4274820" y="145161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Rectangle 98">
            <a:extLst>
              <a:ext uri="{FF2B5EF4-FFF2-40B4-BE49-F238E27FC236}">
                <a16:creationId xmlns:a16="http://schemas.microsoft.com/office/drawing/2014/main" id="{5735E0EC-18EE-4523-92BE-D4C844643A02}"/>
              </a:ext>
            </a:extLst>
          </p:cNvPr>
          <p:cNvSpPr>
            <a:spLocks noChangeArrowheads="1"/>
          </p:cNvSpPr>
          <p:nvPr/>
        </p:nvSpPr>
        <p:spPr bwMode="auto">
          <a:xfrm>
            <a:off x="4028767" y="2260251"/>
            <a:ext cx="261938" cy="4587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1" name="Rectangle 99">
            <a:extLst>
              <a:ext uri="{FF2B5EF4-FFF2-40B4-BE49-F238E27FC236}">
                <a16:creationId xmlns:a16="http://schemas.microsoft.com/office/drawing/2014/main" id="{F20AB0C5-4E16-4153-824F-3889E425F5BD}"/>
              </a:ext>
            </a:extLst>
          </p:cNvPr>
          <p:cNvSpPr>
            <a:spLocks noChangeArrowheads="1"/>
          </p:cNvSpPr>
          <p:nvPr/>
        </p:nvSpPr>
        <p:spPr bwMode="auto">
          <a:xfrm>
            <a:off x="4028767" y="2260251"/>
            <a:ext cx="261938" cy="458788"/>
          </a:xfrm>
          <a:prstGeom prst="rect">
            <a:avLst/>
          </a:prstGeom>
          <a:noFill/>
          <a:ln w="254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9" name="Rectangle 107">
            <a:extLst>
              <a:ext uri="{FF2B5EF4-FFF2-40B4-BE49-F238E27FC236}">
                <a16:creationId xmlns:a16="http://schemas.microsoft.com/office/drawing/2014/main" id="{6E443776-24C7-4CA2-8513-F5AB373B11E4}"/>
              </a:ext>
            </a:extLst>
          </p:cNvPr>
          <p:cNvSpPr>
            <a:spLocks noChangeArrowheads="1"/>
          </p:cNvSpPr>
          <p:nvPr/>
        </p:nvSpPr>
        <p:spPr bwMode="auto">
          <a:xfrm>
            <a:off x="3182427" y="2224889"/>
            <a:ext cx="904867"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100" b="0" i="0" u="none" strike="noStrike" cap="none" normalizeH="0" baseline="0" dirty="0">
                <a:ln>
                  <a:noFill/>
                </a:ln>
                <a:solidFill>
                  <a:srgbClr val="000000"/>
                </a:solidFill>
                <a:effectLst/>
                <a:latin typeface="Times New Roman" panose="02020603050405020304" pitchFamily="18" charset="0"/>
              </a:rPr>
              <a:t>AH</a:t>
            </a:r>
            <a:r>
              <a:rPr kumimoji="0" lang="en-US" altLang="ja-JP" sz="3100" b="0" i="0" strike="noStrike" cap="none" normalizeH="0" baseline="0" dirty="0">
                <a:ln>
                  <a:noFill/>
                </a:ln>
                <a:solidFill>
                  <a:srgbClr val="000000"/>
                </a:solidFill>
                <a:effectLst/>
                <a:latin typeface="Times New Roman" panose="02020603050405020304" pitchFamily="18" charset="0"/>
              </a:rPr>
              <a:t>U</a:t>
            </a:r>
            <a:endParaRPr kumimoji="0" lang="ja-JP" altLang="ja-JP" sz="1800" b="0" i="0" strike="noStrike" cap="none" normalizeH="0" baseline="0" dirty="0">
              <a:ln>
                <a:noFill/>
              </a:ln>
              <a:solidFill>
                <a:schemeClr val="tx1"/>
              </a:solidFill>
              <a:effectLst/>
              <a:latin typeface="Arial" panose="020B0604020202020204" pitchFamily="34" charset="0"/>
            </a:endParaRPr>
          </a:p>
        </p:txBody>
      </p:sp>
      <p:sp>
        <p:nvSpPr>
          <p:cNvPr id="81" name="Rectangle 109">
            <a:extLst>
              <a:ext uri="{FF2B5EF4-FFF2-40B4-BE49-F238E27FC236}">
                <a16:creationId xmlns:a16="http://schemas.microsoft.com/office/drawing/2014/main" id="{F291DDD7-ED86-4E7C-A1C0-61D5A96CA368}"/>
              </a:ext>
            </a:extLst>
          </p:cNvPr>
          <p:cNvSpPr>
            <a:spLocks noChangeArrowheads="1"/>
          </p:cNvSpPr>
          <p:nvPr/>
        </p:nvSpPr>
        <p:spPr bwMode="auto">
          <a:xfrm>
            <a:off x="2421751" y="1560555"/>
            <a:ext cx="179863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100" b="0" i="0" u="none" strike="noStrike" cap="none" normalizeH="0" baseline="0" dirty="0">
                <a:ln>
                  <a:noFill/>
                </a:ln>
                <a:solidFill>
                  <a:srgbClr val="000000"/>
                </a:solidFill>
                <a:effectLst/>
                <a:latin typeface="Times New Roman" panose="02020603050405020304" pitchFamily="18" charset="0"/>
              </a:rPr>
              <a:t>Vlv_AHU</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83" name="Rectangle 24">
            <a:extLst>
              <a:ext uri="{FF2B5EF4-FFF2-40B4-BE49-F238E27FC236}">
                <a16:creationId xmlns:a16="http://schemas.microsoft.com/office/drawing/2014/main" id="{2C614148-2AE6-4EDF-94E9-A0899511B981}"/>
              </a:ext>
            </a:extLst>
          </p:cNvPr>
          <p:cNvSpPr>
            <a:spLocks noChangeArrowheads="1"/>
          </p:cNvSpPr>
          <p:nvPr/>
        </p:nvSpPr>
        <p:spPr bwMode="auto">
          <a:xfrm>
            <a:off x="3931229" y="817483"/>
            <a:ext cx="12954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100" b="0" i="0" u="none" strike="noStrike" cap="none" normalizeH="0" baseline="0" dirty="0">
                <a:ln>
                  <a:noFill/>
                </a:ln>
                <a:solidFill>
                  <a:srgbClr val="000000"/>
                </a:solidFill>
                <a:effectLst/>
                <a:latin typeface="Times New Roman" panose="02020603050405020304" pitchFamily="18" charset="0"/>
              </a:rPr>
              <a:t>Header</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84" name="Rectangle 78">
            <a:extLst>
              <a:ext uri="{FF2B5EF4-FFF2-40B4-BE49-F238E27FC236}">
                <a16:creationId xmlns:a16="http://schemas.microsoft.com/office/drawing/2014/main" id="{2C5CBD81-C3AD-4F20-85CE-B56D400818B2}"/>
              </a:ext>
            </a:extLst>
          </p:cNvPr>
          <p:cNvSpPr>
            <a:spLocks noChangeArrowheads="1"/>
          </p:cNvSpPr>
          <p:nvPr/>
        </p:nvSpPr>
        <p:spPr bwMode="auto">
          <a:xfrm>
            <a:off x="4610070" y="1296657"/>
            <a:ext cx="263525" cy="669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5" name="Rectangle 79">
            <a:extLst>
              <a:ext uri="{FF2B5EF4-FFF2-40B4-BE49-F238E27FC236}">
                <a16:creationId xmlns:a16="http://schemas.microsoft.com/office/drawing/2014/main" id="{B70F12F0-8363-499B-ACBA-BFBEED941ACF}"/>
              </a:ext>
            </a:extLst>
          </p:cNvPr>
          <p:cNvSpPr>
            <a:spLocks noChangeArrowheads="1"/>
          </p:cNvSpPr>
          <p:nvPr/>
        </p:nvSpPr>
        <p:spPr bwMode="auto">
          <a:xfrm>
            <a:off x="4610070" y="1296657"/>
            <a:ext cx="263525" cy="669925"/>
          </a:xfrm>
          <a:prstGeom prst="rect">
            <a:avLst/>
          </a:prstGeom>
          <a:noFill/>
          <a:ln w="254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0" name="Rectangle 78">
            <a:extLst>
              <a:ext uri="{FF2B5EF4-FFF2-40B4-BE49-F238E27FC236}">
                <a16:creationId xmlns:a16="http://schemas.microsoft.com/office/drawing/2014/main" id="{D2C857F1-5132-4F73-8AF5-D55775D8AB8A}"/>
              </a:ext>
            </a:extLst>
          </p:cNvPr>
          <p:cNvSpPr>
            <a:spLocks noChangeArrowheads="1"/>
          </p:cNvSpPr>
          <p:nvPr/>
        </p:nvSpPr>
        <p:spPr bwMode="auto">
          <a:xfrm>
            <a:off x="4647383" y="2755008"/>
            <a:ext cx="263525" cy="6699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1" name="Rectangle 79">
            <a:extLst>
              <a:ext uri="{FF2B5EF4-FFF2-40B4-BE49-F238E27FC236}">
                <a16:creationId xmlns:a16="http://schemas.microsoft.com/office/drawing/2014/main" id="{B14E0505-EF3A-4868-9EC0-41F8901BEEFA}"/>
              </a:ext>
            </a:extLst>
          </p:cNvPr>
          <p:cNvSpPr>
            <a:spLocks noChangeArrowheads="1"/>
          </p:cNvSpPr>
          <p:nvPr/>
        </p:nvSpPr>
        <p:spPr bwMode="auto">
          <a:xfrm>
            <a:off x="4647383" y="2755008"/>
            <a:ext cx="263525" cy="669925"/>
          </a:xfrm>
          <a:prstGeom prst="rect">
            <a:avLst/>
          </a:prstGeom>
          <a:noFill/>
          <a:ln w="254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cxnSp>
        <p:nvCxnSpPr>
          <p:cNvPr id="20" name="直線コネクタ 19">
            <a:extLst>
              <a:ext uri="{FF2B5EF4-FFF2-40B4-BE49-F238E27FC236}">
                <a16:creationId xmlns:a16="http://schemas.microsoft.com/office/drawing/2014/main" id="{1272253E-3FA0-432B-8AF2-D807C21257C2}"/>
              </a:ext>
            </a:extLst>
          </p:cNvPr>
          <p:cNvCxnSpPr>
            <a:stCxn id="69" idx="1"/>
          </p:cNvCxnSpPr>
          <p:nvPr/>
        </p:nvCxnSpPr>
        <p:spPr>
          <a:xfrm>
            <a:off x="5325597" y="2245622"/>
            <a:ext cx="17680" cy="99763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72" name="Rectangle 100">
            <a:extLst>
              <a:ext uri="{FF2B5EF4-FFF2-40B4-BE49-F238E27FC236}">
                <a16:creationId xmlns:a16="http://schemas.microsoft.com/office/drawing/2014/main" id="{2A5AF83E-3166-478D-948B-3D58D9F9F88E}"/>
              </a:ext>
            </a:extLst>
          </p:cNvPr>
          <p:cNvSpPr>
            <a:spLocks noChangeArrowheads="1"/>
          </p:cNvSpPr>
          <p:nvPr/>
        </p:nvSpPr>
        <p:spPr bwMode="auto">
          <a:xfrm>
            <a:off x="5433764" y="2522982"/>
            <a:ext cx="100013" cy="2492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3" name="Rectangle 101">
            <a:extLst>
              <a:ext uri="{FF2B5EF4-FFF2-40B4-BE49-F238E27FC236}">
                <a16:creationId xmlns:a16="http://schemas.microsoft.com/office/drawing/2014/main" id="{5F4C5A84-263E-4719-A34B-6C99A818640F}"/>
              </a:ext>
            </a:extLst>
          </p:cNvPr>
          <p:cNvSpPr>
            <a:spLocks noChangeArrowheads="1"/>
          </p:cNvSpPr>
          <p:nvPr/>
        </p:nvSpPr>
        <p:spPr bwMode="auto">
          <a:xfrm>
            <a:off x="5433764" y="2522982"/>
            <a:ext cx="100013" cy="249238"/>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4" name="Freeform 102">
            <a:extLst>
              <a:ext uri="{FF2B5EF4-FFF2-40B4-BE49-F238E27FC236}">
                <a16:creationId xmlns:a16="http://schemas.microsoft.com/office/drawing/2014/main" id="{C64564FB-0EBC-4FA0-BBED-2CBD20FB0D8E}"/>
              </a:ext>
            </a:extLst>
          </p:cNvPr>
          <p:cNvSpPr>
            <a:spLocks/>
          </p:cNvSpPr>
          <p:nvPr/>
        </p:nvSpPr>
        <p:spPr bwMode="auto">
          <a:xfrm>
            <a:off x="5251202" y="2489645"/>
            <a:ext cx="182563" cy="155575"/>
          </a:xfrm>
          <a:custGeom>
            <a:avLst/>
            <a:gdLst>
              <a:gd name="T0" fmla="*/ 115 w 115"/>
              <a:gd name="T1" fmla="*/ 0 h 98"/>
              <a:gd name="T2" fmla="*/ 58 w 115"/>
              <a:gd name="T3" fmla="*/ 98 h 98"/>
              <a:gd name="T4" fmla="*/ 0 w 115"/>
              <a:gd name="T5" fmla="*/ 0 h 98"/>
              <a:gd name="T6" fmla="*/ 115 w 115"/>
              <a:gd name="T7" fmla="*/ 0 h 98"/>
            </a:gdLst>
            <a:ahLst/>
            <a:cxnLst>
              <a:cxn ang="0">
                <a:pos x="T0" y="T1"/>
              </a:cxn>
              <a:cxn ang="0">
                <a:pos x="T2" y="T3"/>
              </a:cxn>
              <a:cxn ang="0">
                <a:pos x="T4" y="T5"/>
              </a:cxn>
              <a:cxn ang="0">
                <a:pos x="T6" y="T7"/>
              </a:cxn>
            </a:cxnLst>
            <a:rect l="0" t="0" r="r" b="b"/>
            <a:pathLst>
              <a:path w="115" h="98">
                <a:moveTo>
                  <a:pt x="115" y="0"/>
                </a:moveTo>
                <a:lnTo>
                  <a:pt x="58" y="98"/>
                </a:lnTo>
                <a:lnTo>
                  <a:pt x="0" y="0"/>
                </a:lnTo>
                <a:lnTo>
                  <a:pt x="1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5" name="Freeform 103">
            <a:extLst>
              <a:ext uri="{FF2B5EF4-FFF2-40B4-BE49-F238E27FC236}">
                <a16:creationId xmlns:a16="http://schemas.microsoft.com/office/drawing/2014/main" id="{41FD717C-ABE8-4672-8A6D-8B2BD7A9127E}"/>
              </a:ext>
            </a:extLst>
          </p:cNvPr>
          <p:cNvSpPr>
            <a:spLocks/>
          </p:cNvSpPr>
          <p:nvPr/>
        </p:nvSpPr>
        <p:spPr bwMode="auto">
          <a:xfrm>
            <a:off x="5251202" y="2489645"/>
            <a:ext cx="182563" cy="155575"/>
          </a:xfrm>
          <a:custGeom>
            <a:avLst/>
            <a:gdLst>
              <a:gd name="T0" fmla="*/ 115 w 115"/>
              <a:gd name="T1" fmla="*/ 0 h 98"/>
              <a:gd name="T2" fmla="*/ 58 w 115"/>
              <a:gd name="T3" fmla="*/ 98 h 98"/>
              <a:gd name="T4" fmla="*/ 0 w 115"/>
              <a:gd name="T5" fmla="*/ 0 h 98"/>
              <a:gd name="T6" fmla="*/ 115 w 115"/>
              <a:gd name="T7" fmla="*/ 0 h 98"/>
            </a:gdLst>
            <a:ahLst/>
            <a:cxnLst>
              <a:cxn ang="0">
                <a:pos x="T0" y="T1"/>
              </a:cxn>
              <a:cxn ang="0">
                <a:pos x="T2" y="T3"/>
              </a:cxn>
              <a:cxn ang="0">
                <a:pos x="T4" y="T5"/>
              </a:cxn>
              <a:cxn ang="0">
                <a:pos x="T6" y="T7"/>
              </a:cxn>
            </a:cxnLst>
            <a:rect l="0" t="0" r="r" b="b"/>
            <a:pathLst>
              <a:path w="115" h="98">
                <a:moveTo>
                  <a:pt x="115" y="0"/>
                </a:moveTo>
                <a:lnTo>
                  <a:pt x="58" y="98"/>
                </a:lnTo>
                <a:lnTo>
                  <a:pt x="0" y="0"/>
                </a:lnTo>
                <a:lnTo>
                  <a:pt x="115" y="0"/>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6" name="Freeform 104">
            <a:extLst>
              <a:ext uri="{FF2B5EF4-FFF2-40B4-BE49-F238E27FC236}">
                <a16:creationId xmlns:a16="http://schemas.microsoft.com/office/drawing/2014/main" id="{2C5C519C-6C53-4781-9BF1-0C832BB3BA14}"/>
              </a:ext>
            </a:extLst>
          </p:cNvPr>
          <p:cNvSpPr>
            <a:spLocks/>
          </p:cNvSpPr>
          <p:nvPr/>
        </p:nvSpPr>
        <p:spPr bwMode="auto">
          <a:xfrm>
            <a:off x="5251202" y="2645220"/>
            <a:ext cx="182563" cy="160338"/>
          </a:xfrm>
          <a:custGeom>
            <a:avLst/>
            <a:gdLst>
              <a:gd name="T0" fmla="*/ 0 w 115"/>
              <a:gd name="T1" fmla="*/ 101 h 101"/>
              <a:gd name="T2" fmla="*/ 58 w 115"/>
              <a:gd name="T3" fmla="*/ 0 h 101"/>
              <a:gd name="T4" fmla="*/ 115 w 115"/>
              <a:gd name="T5" fmla="*/ 101 h 101"/>
              <a:gd name="T6" fmla="*/ 0 w 115"/>
              <a:gd name="T7" fmla="*/ 101 h 101"/>
            </a:gdLst>
            <a:ahLst/>
            <a:cxnLst>
              <a:cxn ang="0">
                <a:pos x="T0" y="T1"/>
              </a:cxn>
              <a:cxn ang="0">
                <a:pos x="T2" y="T3"/>
              </a:cxn>
              <a:cxn ang="0">
                <a:pos x="T4" y="T5"/>
              </a:cxn>
              <a:cxn ang="0">
                <a:pos x="T6" y="T7"/>
              </a:cxn>
            </a:cxnLst>
            <a:rect l="0" t="0" r="r" b="b"/>
            <a:pathLst>
              <a:path w="115" h="101">
                <a:moveTo>
                  <a:pt x="0" y="101"/>
                </a:moveTo>
                <a:lnTo>
                  <a:pt x="58" y="0"/>
                </a:lnTo>
                <a:lnTo>
                  <a:pt x="115" y="101"/>
                </a:lnTo>
                <a:lnTo>
                  <a:pt x="0"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7" name="Freeform 105">
            <a:extLst>
              <a:ext uri="{FF2B5EF4-FFF2-40B4-BE49-F238E27FC236}">
                <a16:creationId xmlns:a16="http://schemas.microsoft.com/office/drawing/2014/main" id="{68816975-AFAD-4AE4-8039-C71A5FA6F272}"/>
              </a:ext>
            </a:extLst>
          </p:cNvPr>
          <p:cNvSpPr>
            <a:spLocks/>
          </p:cNvSpPr>
          <p:nvPr/>
        </p:nvSpPr>
        <p:spPr bwMode="auto">
          <a:xfrm>
            <a:off x="5251202" y="2645220"/>
            <a:ext cx="182563" cy="160338"/>
          </a:xfrm>
          <a:custGeom>
            <a:avLst/>
            <a:gdLst>
              <a:gd name="T0" fmla="*/ 0 w 115"/>
              <a:gd name="T1" fmla="*/ 101 h 101"/>
              <a:gd name="T2" fmla="*/ 58 w 115"/>
              <a:gd name="T3" fmla="*/ 0 h 101"/>
              <a:gd name="T4" fmla="*/ 115 w 115"/>
              <a:gd name="T5" fmla="*/ 101 h 101"/>
              <a:gd name="T6" fmla="*/ 0 w 115"/>
              <a:gd name="T7" fmla="*/ 101 h 101"/>
            </a:gdLst>
            <a:ahLst/>
            <a:cxnLst>
              <a:cxn ang="0">
                <a:pos x="T0" y="T1"/>
              </a:cxn>
              <a:cxn ang="0">
                <a:pos x="T2" y="T3"/>
              </a:cxn>
              <a:cxn ang="0">
                <a:pos x="T4" y="T5"/>
              </a:cxn>
              <a:cxn ang="0">
                <a:pos x="T6" y="T7"/>
              </a:cxn>
            </a:cxnLst>
            <a:rect l="0" t="0" r="r" b="b"/>
            <a:pathLst>
              <a:path w="115" h="101">
                <a:moveTo>
                  <a:pt x="0" y="101"/>
                </a:moveTo>
                <a:lnTo>
                  <a:pt x="58" y="0"/>
                </a:lnTo>
                <a:lnTo>
                  <a:pt x="115" y="101"/>
                </a:lnTo>
                <a:lnTo>
                  <a:pt x="0" y="101"/>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8" name="Line 106">
            <a:extLst>
              <a:ext uri="{FF2B5EF4-FFF2-40B4-BE49-F238E27FC236}">
                <a16:creationId xmlns:a16="http://schemas.microsoft.com/office/drawing/2014/main" id="{0F5F428B-6398-4DFD-ACDA-F6DB2AF8207F}"/>
              </a:ext>
            </a:extLst>
          </p:cNvPr>
          <p:cNvSpPr>
            <a:spLocks noChangeShapeType="1"/>
          </p:cNvSpPr>
          <p:nvPr/>
        </p:nvSpPr>
        <p:spPr bwMode="auto">
          <a:xfrm>
            <a:off x="5343277" y="2645220"/>
            <a:ext cx="90488" cy="1588"/>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8" name="Rectangle 100">
            <a:extLst>
              <a:ext uri="{FF2B5EF4-FFF2-40B4-BE49-F238E27FC236}">
                <a16:creationId xmlns:a16="http://schemas.microsoft.com/office/drawing/2014/main" id="{3778496A-A068-4BAC-9E1A-87CA524DCA4A}"/>
              </a:ext>
            </a:extLst>
          </p:cNvPr>
          <p:cNvSpPr>
            <a:spLocks noChangeArrowheads="1"/>
          </p:cNvSpPr>
          <p:nvPr/>
        </p:nvSpPr>
        <p:spPr bwMode="auto">
          <a:xfrm>
            <a:off x="4251016" y="1889258"/>
            <a:ext cx="100013" cy="2492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9" name="Rectangle 101">
            <a:extLst>
              <a:ext uri="{FF2B5EF4-FFF2-40B4-BE49-F238E27FC236}">
                <a16:creationId xmlns:a16="http://schemas.microsoft.com/office/drawing/2014/main" id="{02218581-1907-4198-AA5F-76154FF65D20}"/>
              </a:ext>
            </a:extLst>
          </p:cNvPr>
          <p:cNvSpPr>
            <a:spLocks noChangeArrowheads="1"/>
          </p:cNvSpPr>
          <p:nvPr/>
        </p:nvSpPr>
        <p:spPr bwMode="auto">
          <a:xfrm>
            <a:off x="4251016" y="1889258"/>
            <a:ext cx="100013" cy="249238"/>
          </a:xfrm>
          <a:prstGeom prst="rect">
            <a:avLst/>
          </a:pr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2" name="Freeform 102">
            <a:extLst>
              <a:ext uri="{FF2B5EF4-FFF2-40B4-BE49-F238E27FC236}">
                <a16:creationId xmlns:a16="http://schemas.microsoft.com/office/drawing/2014/main" id="{CA4B7863-BFE1-4D05-95AC-542E0BF94649}"/>
              </a:ext>
            </a:extLst>
          </p:cNvPr>
          <p:cNvSpPr>
            <a:spLocks/>
          </p:cNvSpPr>
          <p:nvPr/>
        </p:nvSpPr>
        <p:spPr bwMode="auto">
          <a:xfrm>
            <a:off x="4068454" y="1855921"/>
            <a:ext cx="182563" cy="155575"/>
          </a:xfrm>
          <a:custGeom>
            <a:avLst/>
            <a:gdLst>
              <a:gd name="T0" fmla="*/ 115 w 115"/>
              <a:gd name="T1" fmla="*/ 0 h 98"/>
              <a:gd name="T2" fmla="*/ 58 w 115"/>
              <a:gd name="T3" fmla="*/ 98 h 98"/>
              <a:gd name="T4" fmla="*/ 0 w 115"/>
              <a:gd name="T5" fmla="*/ 0 h 98"/>
              <a:gd name="T6" fmla="*/ 115 w 115"/>
              <a:gd name="T7" fmla="*/ 0 h 98"/>
            </a:gdLst>
            <a:ahLst/>
            <a:cxnLst>
              <a:cxn ang="0">
                <a:pos x="T0" y="T1"/>
              </a:cxn>
              <a:cxn ang="0">
                <a:pos x="T2" y="T3"/>
              </a:cxn>
              <a:cxn ang="0">
                <a:pos x="T4" y="T5"/>
              </a:cxn>
              <a:cxn ang="0">
                <a:pos x="T6" y="T7"/>
              </a:cxn>
            </a:cxnLst>
            <a:rect l="0" t="0" r="r" b="b"/>
            <a:pathLst>
              <a:path w="115" h="98">
                <a:moveTo>
                  <a:pt x="115" y="0"/>
                </a:moveTo>
                <a:lnTo>
                  <a:pt x="58" y="98"/>
                </a:lnTo>
                <a:lnTo>
                  <a:pt x="0" y="0"/>
                </a:lnTo>
                <a:lnTo>
                  <a:pt x="11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3" name="Freeform 103">
            <a:extLst>
              <a:ext uri="{FF2B5EF4-FFF2-40B4-BE49-F238E27FC236}">
                <a16:creationId xmlns:a16="http://schemas.microsoft.com/office/drawing/2014/main" id="{4AD66257-D1AC-47F8-B20C-8D0337956690}"/>
              </a:ext>
            </a:extLst>
          </p:cNvPr>
          <p:cNvSpPr>
            <a:spLocks/>
          </p:cNvSpPr>
          <p:nvPr/>
        </p:nvSpPr>
        <p:spPr bwMode="auto">
          <a:xfrm>
            <a:off x="4068454" y="1855921"/>
            <a:ext cx="182563" cy="155575"/>
          </a:xfrm>
          <a:custGeom>
            <a:avLst/>
            <a:gdLst>
              <a:gd name="T0" fmla="*/ 115 w 115"/>
              <a:gd name="T1" fmla="*/ 0 h 98"/>
              <a:gd name="T2" fmla="*/ 58 w 115"/>
              <a:gd name="T3" fmla="*/ 98 h 98"/>
              <a:gd name="T4" fmla="*/ 0 w 115"/>
              <a:gd name="T5" fmla="*/ 0 h 98"/>
              <a:gd name="T6" fmla="*/ 115 w 115"/>
              <a:gd name="T7" fmla="*/ 0 h 98"/>
            </a:gdLst>
            <a:ahLst/>
            <a:cxnLst>
              <a:cxn ang="0">
                <a:pos x="T0" y="T1"/>
              </a:cxn>
              <a:cxn ang="0">
                <a:pos x="T2" y="T3"/>
              </a:cxn>
              <a:cxn ang="0">
                <a:pos x="T4" y="T5"/>
              </a:cxn>
              <a:cxn ang="0">
                <a:pos x="T6" y="T7"/>
              </a:cxn>
            </a:cxnLst>
            <a:rect l="0" t="0" r="r" b="b"/>
            <a:pathLst>
              <a:path w="115" h="98">
                <a:moveTo>
                  <a:pt x="115" y="0"/>
                </a:moveTo>
                <a:lnTo>
                  <a:pt x="58" y="98"/>
                </a:lnTo>
                <a:lnTo>
                  <a:pt x="0" y="0"/>
                </a:lnTo>
                <a:lnTo>
                  <a:pt x="115" y="0"/>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4" name="Freeform 104">
            <a:extLst>
              <a:ext uri="{FF2B5EF4-FFF2-40B4-BE49-F238E27FC236}">
                <a16:creationId xmlns:a16="http://schemas.microsoft.com/office/drawing/2014/main" id="{F9E3F94D-FAFF-4B7E-BA09-794156A7C575}"/>
              </a:ext>
            </a:extLst>
          </p:cNvPr>
          <p:cNvSpPr>
            <a:spLocks/>
          </p:cNvSpPr>
          <p:nvPr/>
        </p:nvSpPr>
        <p:spPr bwMode="auto">
          <a:xfrm>
            <a:off x="4068454" y="2011496"/>
            <a:ext cx="182563" cy="160338"/>
          </a:xfrm>
          <a:custGeom>
            <a:avLst/>
            <a:gdLst>
              <a:gd name="T0" fmla="*/ 0 w 115"/>
              <a:gd name="T1" fmla="*/ 101 h 101"/>
              <a:gd name="T2" fmla="*/ 58 w 115"/>
              <a:gd name="T3" fmla="*/ 0 h 101"/>
              <a:gd name="T4" fmla="*/ 115 w 115"/>
              <a:gd name="T5" fmla="*/ 101 h 101"/>
              <a:gd name="T6" fmla="*/ 0 w 115"/>
              <a:gd name="T7" fmla="*/ 101 h 101"/>
            </a:gdLst>
            <a:ahLst/>
            <a:cxnLst>
              <a:cxn ang="0">
                <a:pos x="T0" y="T1"/>
              </a:cxn>
              <a:cxn ang="0">
                <a:pos x="T2" y="T3"/>
              </a:cxn>
              <a:cxn ang="0">
                <a:pos x="T4" y="T5"/>
              </a:cxn>
              <a:cxn ang="0">
                <a:pos x="T6" y="T7"/>
              </a:cxn>
            </a:cxnLst>
            <a:rect l="0" t="0" r="r" b="b"/>
            <a:pathLst>
              <a:path w="115" h="101">
                <a:moveTo>
                  <a:pt x="0" y="101"/>
                </a:moveTo>
                <a:lnTo>
                  <a:pt x="58" y="0"/>
                </a:lnTo>
                <a:lnTo>
                  <a:pt x="115" y="101"/>
                </a:lnTo>
                <a:lnTo>
                  <a:pt x="0" y="10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5" name="Freeform 105">
            <a:extLst>
              <a:ext uri="{FF2B5EF4-FFF2-40B4-BE49-F238E27FC236}">
                <a16:creationId xmlns:a16="http://schemas.microsoft.com/office/drawing/2014/main" id="{1A1AF0D4-A815-4011-8F20-59E080B2C71C}"/>
              </a:ext>
            </a:extLst>
          </p:cNvPr>
          <p:cNvSpPr>
            <a:spLocks/>
          </p:cNvSpPr>
          <p:nvPr/>
        </p:nvSpPr>
        <p:spPr bwMode="auto">
          <a:xfrm>
            <a:off x="4068454" y="2011496"/>
            <a:ext cx="182563" cy="160338"/>
          </a:xfrm>
          <a:custGeom>
            <a:avLst/>
            <a:gdLst>
              <a:gd name="T0" fmla="*/ 0 w 115"/>
              <a:gd name="T1" fmla="*/ 101 h 101"/>
              <a:gd name="T2" fmla="*/ 58 w 115"/>
              <a:gd name="T3" fmla="*/ 0 h 101"/>
              <a:gd name="T4" fmla="*/ 115 w 115"/>
              <a:gd name="T5" fmla="*/ 101 h 101"/>
              <a:gd name="T6" fmla="*/ 0 w 115"/>
              <a:gd name="T7" fmla="*/ 101 h 101"/>
            </a:gdLst>
            <a:ahLst/>
            <a:cxnLst>
              <a:cxn ang="0">
                <a:pos x="T0" y="T1"/>
              </a:cxn>
              <a:cxn ang="0">
                <a:pos x="T2" y="T3"/>
              </a:cxn>
              <a:cxn ang="0">
                <a:pos x="T4" y="T5"/>
              </a:cxn>
              <a:cxn ang="0">
                <a:pos x="T6" y="T7"/>
              </a:cxn>
            </a:cxnLst>
            <a:rect l="0" t="0" r="r" b="b"/>
            <a:pathLst>
              <a:path w="115" h="101">
                <a:moveTo>
                  <a:pt x="0" y="101"/>
                </a:moveTo>
                <a:lnTo>
                  <a:pt x="58" y="0"/>
                </a:lnTo>
                <a:lnTo>
                  <a:pt x="115" y="101"/>
                </a:lnTo>
                <a:lnTo>
                  <a:pt x="0" y="101"/>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6" name="Line 106">
            <a:extLst>
              <a:ext uri="{FF2B5EF4-FFF2-40B4-BE49-F238E27FC236}">
                <a16:creationId xmlns:a16="http://schemas.microsoft.com/office/drawing/2014/main" id="{4F37668D-8806-4D71-B487-562ADD49A591}"/>
              </a:ext>
            </a:extLst>
          </p:cNvPr>
          <p:cNvSpPr>
            <a:spLocks noChangeShapeType="1"/>
          </p:cNvSpPr>
          <p:nvPr/>
        </p:nvSpPr>
        <p:spPr bwMode="auto">
          <a:xfrm>
            <a:off x="4160529" y="2011496"/>
            <a:ext cx="90488" cy="1588"/>
          </a:xfrm>
          <a:prstGeom prst="line">
            <a:avLst/>
          </a:prstGeom>
          <a:noFill/>
          <a:ln w="1270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7" name="テキスト ボックス 96">
            <a:extLst>
              <a:ext uri="{FF2B5EF4-FFF2-40B4-BE49-F238E27FC236}">
                <a16:creationId xmlns:a16="http://schemas.microsoft.com/office/drawing/2014/main" id="{D2A6E1D9-7A56-422D-8681-7B7CABD0CF0E}"/>
              </a:ext>
            </a:extLst>
          </p:cNvPr>
          <p:cNvSpPr txBox="1"/>
          <p:nvPr/>
        </p:nvSpPr>
        <p:spPr>
          <a:xfrm>
            <a:off x="5144589" y="3342106"/>
            <a:ext cx="362015" cy="430887"/>
          </a:xfrm>
          <a:prstGeom prst="rect">
            <a:avLst/>
          </a:prstGeom>
          <a:solidFill>
            <a:schemeClr val="bg2">
              <a:lumMod val="90000"/>
            </a:schemeClr>
          </a:solidFill>
          <a:ln>
            <a:noFill/>
            <a:prstDash val="dash"/>
          </a:ln>
        </p:spPr>
        <p:txBody>
          <a:bodyPr wrap="square" lIns="0" tIns="0" rIns="0" bIns="0" rtlCol="0" anchor="ctr" anchorCtr="0">
            <a:spAutoFit/>
          </a:bodyPr>
          <a:lstStyle/>
          <a:p>
            <a:pPr algn="ctr"/>
            <a:r>
              <a:rPr kumimoji="1" lang="en-US" altLang="ja-JP" sz="2800" dirty="0"/>
              <a:t>a</a:t>
            </a:r>
            <a:endParaRPr kumimoji="1" lang="ja-JP" altLang="en-US" sz="2800" dirty="0"/>
          </a:p>
        </p:txBody>
      </p:sp>
      <p:sp>
        <p:nvSpPr>
          <p:cNvPr id="100" name="テキスト ボックス 99">
            <a:extLst>
              <a:ext uri="{FF2B5EF4-FFF2-40B4-BE49-F238E27FC236}">
                <a16:creationId xmlns:a16="http://schemas.microsoft.com/office/drawing/2014/main" id="{87717E11-77D9-43B1-8CA7-142C9B696C85}"/>
              </a:ext>
            </a:extLst>
          </p:cNvPr>
          <p:cNvSpPr txBox="1"/>
          <p:nvPr/>
        </p:nvSpPr>
        <p:spPr>
          <a:xfrm>
            <a:off x="5266160" y="1306188"/>
            <a:ext cx="362015" cy="430887"/>
          </a:xfrm>
          <a:prstGeom prst="rect">
            <a:avLst/>
          </a:prstGeom>
          <a:solidFill>
            <a:schemeClr val="bg2">
              <a:lumMod val="90000"/>
            </a:schemeClr>
          </a:solidFill>
          <a:ln>
            <a:noFill/>
            <a:prstDash val="dash"/>
          </a:ln>
        </p:spPr>
        <p:txBody>
          <a:bodyPr wrap="square" lIns="0" tIns="0" rIns="0" bIns="0" rtlCol="0" anchor="ctr" anchorCtr="0">
            <a:spAutoFit/>
          </a:bodyPr>
          <a:lstStyle/>
          <a:p>
            <a:pPr algn="ctr"/>
            <a:r>
              <a:rPr kumimoji="1" lang="en-US" altLang="ja-JP" sz="2800" dirty="0"/>
              <a:t>b</a:t>
            </a:r>
            <a:endParaRPr kumimoji="1" lang="ja-JP" altLang="en-US" sz="2800" dirty="0"/>
          </a:p>
        </p:txBody>
      </p:sp>
      <p:sp>
        <p:nvSpPr>
          <p:cNvPr id="101" name="Rectangle 24">
            <a:extLst>
              <a:ext uri="{FF2B5EF4-FFF2-40B4-BE49-F238E27FC236}">
                <a16:creationId xmlns:a16="http://schemas.microsoft.com/office/drawing/2014/main" id="{4307A436-F30E-4E54-BBFF-2F2B5AC5A5F8}"/>
              </a:ext>
            </a:extLst>
          </p:cNvPr>
          <p:cNvSpPr>
            <a:spLocks noChangeArrowheads="1"/>
          </p:cNvSpPr>
          <p:nvPr/>
        </p:nvSpPr>
        <p:spPr bwMode="auto">
          <a:xfrm>
            <a:off x="5592339" y="2563180"/>
            <a:ext cx="194444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3100" b="0" i="0" u="none" strike="noStrike" cap="none" normalizeH="0" baseline="0" dirty="0" err="1">
                <a:ln>
                  <a:noFill/>
                </a:ln>
                <a:solidFill>
                  <a:srgbClr val="000000"/>
                </a:solidFill>
                <a:effectLst/>
                <a:latin typeface="Times New Roman" panose="02020603050405020304" pitchFamily="18" charset="0"/>
              </a:rPr>
              <a:t>Vlv_Bypass</a:t>
            </a:r>
            <a:endParaRPr kumimoji="0" lang="en-US" altLang="ja-JP" sz="3100" b="0" i="0" u="none" strike="noStrike" cap="none" normalizeH="0" baseline="0" dirty="0">
              <a:ln>
                <a:noFill/>
              </a:ln>
              <a:solidFill>
                <a:srgbClr val="000000"/>
              </a:solidFill>
              <a:effectLst/>
              <a:latin typeface="Times New Roman" panose="02020603050405020304" pitchFamily="18" charset="0"/>
            </a:endParaRPr>
          </a:p>
        </p:txBody>
      </p:sp>
      <p:sp>
        <p:nvSpPr>
          <p:cNvPr id="102" name="Rectangle 24">
            <a:extLst>
              <a:ext uri="{FF2B5EF4-FFF2-40B4-BE49-F238E27FC236}">
                <a16:creationId xmlns:a16="http://schemas.microsoft.com/office/drawing/2014/main" id="{61B6B2A8-BA06-4470-A1E8-E4C594DE08B0}"/>
              </a:ext>
            </a:extLst>
          </p:cNvPr>
          <p:cNvSpPr>
            <a:spLocks noChangeArrowheads="1"/>
          </p:cNvSpPr>
          <p:nvPr/>
        </p:nvSpPr>
        <p:spPr bwMode="auto">
          <a:xfrm>
            <a:off x="3931229" y="3398829"/>
            <a:ext cx="129540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3100" b="0" i="0" u="none" strike="noStrike" cap="none" normalizeH="0" baseline="0" dirty="0">
                <a:ln>
                  <a:noFill/>
                </a:ln>
                <a:solidFill>
                  <a:srgbClr val="000000"/>
                </a:solidFill>
                <a:effectLst/>
                <a:latin typeface="Times New Roman" panose="02020603050405020304" pitchFamily="18" charset="0"/>
              </a:rPr>
              <a:t>Header</a:t>
            </a: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103" name="Rectangle 109">
            <a:extLst>
              <a:ext uri="{FF2B5EF4-FFF2-40B4-BE49-F238E27FC236}">
                <a16:creationId xmlns:a16="http://schemas.microsoft.com/office/drawing/2014/main" id="{7D7118C3-E9B4-40A8-A945-7C5BD14E78DE}"/>
              </a:ext>
            </a:extLst>
          </p:cNvPr>
          <p:cNvSpPr>
            <a:spLocks noChangeArrowheads="1"/>
          </p:cNvSpPr>
          <p:nvPr/>
        </p:nvSpPr>
        <p:spPr bwMode="auto">
          <a:xfrm>
            <a:off x="8027100" y="1504226"/>
            <a:ext cx="72776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3100" b="0" i="0" u="none" strike="noStrike" cap="none" normalizeH="0" baseline="0" dirty="0">
                <a:ln>
                  <a:noFill/>
                </a:ln>
                <a:solidFill>
                  <a:srgbClr val="000000"/>
                </a:solidFill>
                <a:effectLst/>
                <a:latin typeface="Times New Roman" panose="02020603050405020304" pitchFamily="18" charset="0"/>
              </a:rPr>
              <a:t>RR1</a:t>
            </a:r>
          </a:p>
        </p:txBody>
      </p:sp>
      <p:sp>
        <p:nvSpPr>
          <p:cNvPr id="104" name="Rectangle 109">
            <a:extLst>
              <a:ext uri="{FF2B5EF4-FFF2-40B4-BE49-F238E27FC236}">
                <a16:creationId xmlns:a16="http://schemas.microsoft.com/office/drawing/2014/main" id="{09D7058E-2AA0-4E74-AB90-EB6FF19B2AD2}"/>
              </a:ext>
            </a:extLst>
          </p:cNvPr>
          <p:cNvSpPr>
            <a:spLocks noChangeArrowheads="1"/>
          </p:cNvSpPr>
          <p:nvPr/>
        </p:nvSpPr>
        <p:spPr bwMode="auto">
          <a:xfrm>
            <a:off x="6314896" y="1504226"/>
            <a:ext cx="684483"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3100" b="0" i="0" u="none" strike="noStrike" cap="none" normalizeH="0" baseline="0" dirty="0">
                <a:ln>
                  <a:noFill/>
                </a:ln>
                <a:solidFill>
                  <a:srgbClr val="000000"/>
                </a:solidFill>
                <a:effectLst/>
                <a:latin typeface="Times New Roman" panose="02020603050405020304" pitchFamily="18" charset="0"/>
              </a:rPr>
              <a:t>CP1</a:t>
            </a:r>
          </a:p>
        </p:txBody>
      </p:sp>
      <p:sp>
        <p:nvSpPr>
          <p:cNvPr id="11" name="テキスト ボックス 10">
            <a:extLst>
              <a:ext uri="{FF2B5EF4-FFF2-40B4-BE49-F238E27FC236}">
                <a16:creationId xmlns:a16="http://schemas.microsoft.com/office/drawing/2014/main" id="{AC101388-E6C4-4336-AF20-7B4146E10520}"/>
              </a:ext>
            </a:extLst>
          </p:cNvPr>
          <p:cNvSpPr txBox="1"/>
          <p:nvPr/>
        </p:nvSpPr>
        <p:spPr>
          <a:xfrm>
            <a:off x="7254240" y="3772993"/>
            <a:ext cx="4274820" cy="1200329"/>
          </a:xfrm>
          <a:prstGeom prst="rect">
            <a:avLst/>
          </a:prstGeom>
          <a:noFill/>
        </p:spPr>
        <p:txBody>
          <a:bodyPr wrap="square" rtlCol="0">
            <a:spAutoFit/>
          </a:bodyPr>
          <a:lstStyle/>
          <a:p>
            <a:r>
              <a:rPr kumimoji="1" lang="ja-JP" altLang="en-US" dirty="0"/>
              <a:t>負荷熱量と負荷流量を、</a:t>
            </a:r>
            <a:endParaRPr kumimoji="1" lang="en-US" altLang="ja-JP" dirty="0"/>
          </a:p>
          <a:p>
            <a:r>
              <a:rPr kumimoji="1" lang="ja-JP" altLang="en-US" dirty="0"/>
              <a:t>仙台</a:t>
            </a:r>
            <a:r>
              <a:rPr kumimoji="1" lang="en-US" altLang="ja-JP" dirty="0"/>
              <a:t>TEC</a:t>
            </a:r>
            <a:r>
              <a:rPr kumimoji="1" lang="ja-JP" altLang="en-US" dirty="0"/>
              <a:t>の</a:t>
            </a:r>
            <a:r>
              <a:rPr kumimoji="1" lang="en-US" altLang="ja-JP" dirty="0"/>
              <a:t>1/20</a:t>
            </a:r>
            <a:r>
              <a:rPr kumimoji="1" lang="ja-JP" altLang="en-US" dirty="0"/>
              <a:t>倍にしたところ、</a:t>
            </a:r>
            <a:endParaRPr kumimoji="1" lang="en-US" altLang="ja-JP" dirty="0"/>
          </a:p>
          <a:p>
            <a:r>
              <a:rPr kumimoji="1" lang="ja-JP" altLang="en-US" dirty="0"/>
              <a:t>上手く計算できた</a:t>
            </a:r>
            <a:endParaRPr kumimoji="1" lang="en-US" altLang="ja-JP" dirty="0"/>
          </a:p>
          <a:p>
            <a:endParaRPr kumimoji="1" lang="ja-JP" altLang="en-US" dirty="0"/>
          </a:p>
        </p:txBody>
      </p:sp>
    </p:spTree>
    <p:extLst>
      <p:ext uri="{BB962C8B-B14F-4D97-AF65-F5344CB8AC3E}">
        <p14:creationId xmlns:p14="http://schemas.microsoft.com/office/powerpoint/2010/main" val="219838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EE47F643-44AC-4428-A7F2-AB36E83F51CE}"/>
              </a:ext>
            </a:extLst>
          </p:cNvPr>
          <p:cNvGrpSpPr/>
          <p:nvPr/>
        </p:nvGrpSpPr>
        <p:grpSpPr>
          <a:xfrm>
            <a:off x="483844" y="598240"/>
            <a:ext cx="11477311" cy="5671715"/>
            <a:chOff x="483844" y="598240"/>
            <a:chExt cx="11477311" cy="5671715"/>
          </a:xfrm>
        </p:grpSpPr>
        <p:sp>
          <p:nvSpPr>
            <p:cNvPr id="4" name="正方形/長方形 3">
              <a:extLst>
                <a:ext uri="{FF2B5EF4-FFF2-40B4-BE49-F238E27FC236}">
                  <a16:creationId xmlns:a16="http://schemas.microsoft.com/office/drawing/2014/main" id="{11E5CB02-CE35-4403-88D4-7E67B954B00C}"/>
                </a:ext>
              </a:extLst>
            </p:cNvPr>
            <p:cNvSpPr/>
            <p:nvPr/>
          </p:nvSpPr>
          <p:spPr>
            <a:xfrm>
              <a:off x="9773086" y="3938633"/>
              <a:ext cx="595618" cy="864066"/>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018E0668-50DA-42AF-A9B6-F53449E052EC}"/>
                </a:ext>
              </a:extLst>
            </p:cNvPr>
            <p:cNvGrpSpPr/>
            <p:nvPr/>
          </p:nvGrpSpPr>
          <p:grpSpPr>
            <a:xfrm rot="10800000">
              <a:off x="9928283" y="2202110"/>
              <a:ext cx="285225" cy="285225"/>
              <a:chOff x="7449424" y="1367406"/>
              <a:chExt cx="285225" cy="285225"/>
            </a:xfrm>
          </p:grpSpPr>
          <p:sp>
            <p:nvSpPr>
              <p:cNvPr id="5" name="楕円 4">
                <a:extLst>
                  <a:ext uri="{FF2B5EF4-FFF2-40B4-BE49-F238E27FC236}">
                    <a16:creationId xmlns:a16="http://schemas.microsoft.com/office/drawing/2014/main" id="{18A20A46-FA72-440B-9300-A10FA478C092}"/>
                  </a:ext>
                </a:extLst>
              </p:cNvPr>
              <p:cNvSpPr/>
              <p:nvPr/>
            </p:nvSpPr>
            <p:spPr>
              <a:xfrm>
                <a:off x="7449424" y="1367406"/>
                <a:ext cx="285225" cy="28522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二等辺三角形 5">
                <a:extLst>
                  <a:ext uri="{FF2B5EF4-FFF2-40B4-BE49-F238E27FC236}">
                    <a16:creationId xmlns:a16="http://schemas.microsoft.com/office/drawing/2014/main" id="{AF0A2D47-1C8D-4225-BDFF-50ED53F369CC}"/>
                  </a:ext>
                </a:extLst>
              </p:cNvPr>
              <p:cNvSpPr/>
              <p:nvPr/>
            </p:nvSpPr>
            <p:spPr>
              <a:xfrm>
                <a:off x="7473732" y="1379313"/>
                <a:ext cx="231846" cy="199866"/>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正方形/長方形 7">
              <a:extLst>
                <a:ext uri="{FF2B5EF4-FFF2-40B4-BE49-F238E27FC236}">
                  <a16:creationId xmlns:a16="http://schemas.microsoft.com/office/drawing/2014/main" id="{6B169C01-DBAD-4BDC-9214-EF00E4065C7C}"/>
                </a:ext>
              </a:extLst>
            </p:cNvPr>
            <p:cNvSpPr/>
            <p:nvPr/>
          </p:nvSpPr>
          <p:spPr>
            <a:xfrm>
              <a:off x="5384207" y="1871610"/>
              <a:ext cx="1423586" cy="3114780"/>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3D35AC3-0193-45A9-99E8-E2C6C74F95BC}"/>
                </a:ext>
              </a:extLst>
            </p:cNvPr>
            <p:cNvSpPr/>
            <p:nvPr/>
          </p:nvSpPr>
          <p:spPr>
            <a:xfrm>
              <a:off x="1823296" y="1943461"/>
              <a:ext cx="595618" cy="864066"/>
            </a:xfrm>
            <a:prstGeom prst="rect">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8E990E50-CD96-4AA8-BB90-17713A1F276C}"/>
                </a:ext>
              </a:extLst>
            </p:cNvPr>
            <p:cNvCxnSpPr>
              <a:endCxn id="9" idx="0"/>
            </p:cNvCxnSpPr>
            <p:nvPr/>
          </p:nvCxnSpPr>
          <p:spPr>
            <a:xfrm>
              <a:off x="2118723" y="1066800"/>
              <a:ext cx="2382" cy="87666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E9C1F0A-14B1-4294-97F4-6D5F7D3409CC}"/>
                </a:ext>
              </a:extLst>
            </p:cNvPr>
            <p:cNvCxnSpPr>
              <a:cxnSpLocks/>
              <a:endCxn id="15" idx="0"/>
            </p:cNvCxnSpPr>
            <p:nvPr/>
          </p:nvCxnSpPr>
          <p:spPr>
            <a:xfrm>
              <a:off x="2118723" y="2807527"/>
              <a:ext cx="0" cy="1289821"/>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77D14A56-CE87-4B91-9799-F4E3319E999D}"/>
                </a:ext>
              </a:extLst>
            </p:cNvPr>
            <p:cNvGrpSpPr/>
            <p:nvPr/>
          </p:nvGrpSpPr>
          <p:grpSpPr>
            <a:xfrm>
              <a:off x="1978492" y="4085441"/>
              <a:ext cx="285225" cy="285225"/>
              <a:chOff x="7449424" y="1367406"/>
              <a:chExt cx="285225" cy="285225"/>
            </a:xfrm>
          </p:grpSpPr>
          <p:sp>
            <p:nvSpPr>
              <p:cNvPr id="14" name="楕円 13">
                <a:extLst>
                  <a:ext uri="{FF2B5EF4-FFF2-40B4-BE49-F238E27FC236}">
                    <a16:creationId xmlns:a16="http://schemas.microsoft.com/office/drawing/2014/main" id="{67EE062C-61A1-4B03-B1F3-33578BAAD5E4}"/>
                  </a:ext>
                </a:extLst>
              </p:cNvPr>
              <p:cNvSpPr/>
              <p:nvPr/>
            </p:nvSpPr>
            <p:spPr>
              <a:xfrm>
                <a:off x="7449424" y="1367406"/>
                <a:ext cx="285225" cy="285225"/>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a:extLst>
                  <a:ext uri="{FF2B5EF4-FFF2-40B4-BE49-F238E27FC236}">
                    <a16:creationId xmlns:a16="http://schemas.microsoft.com/office/drawing/2014/main" id="{E1819489-8A4E-455F-B058-52A2AF165FFB}"/>
                  </a:ext>
                </a:extLst>
              </p:cNvPr>
              <p:cNvSpPr/>
              <p:nvPr/>
            </p:nvSpPr>
            <p:spPr>
              <a:xfrm>
                <a:off x="7473732" y="1379313"/>
                <a:ext cx="231846" cy="199866"/>
              </a:xfrm>
              <a:prstGeom prst="triangl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 name="直線コネクタ 22">
              <a:extLst>
                <a:ext uri="{FF2B5EF4-FFF2-40B4-BE49-F238E27FC236}">
                  <a16:creationId xmlns:a16="http://schemas.microsoft.com/office/drawing/2014/main" id="{524B3B00-E092-4642-8840-244EBDDC9235}"/>
                </a:ext>
              </a:extLst>
            </p:cNvPr>
            <p:cNvCxnSpPr>
              <a:cxnSpLocks/>
            </p:cNvCxnSpPr>
            <p:nvPr/>
          </p:nvCxnSpPr>
          <p:spPr>
            <a:xfrm>
              <a:off x="2118723" y="4382573"/>
              <a:ext cx="0" cy="14086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A74C3E0-77D1-41C1-9334-64F2C0351519}"/>
                </a:ext>
              </a:extLst>
            </p:cNvPr>
            <p:cNvCxnSpPr>
              <a:cxnSpLocks/>
            </p:cNvCxnSpPr>
            <p:nvPr/>
          </p:nvCxnSpPr>
          <p:spPr>
            <a:xfrm flipH="1">
              <a:off x="2118724" y="5791200"/>
              <a:ext cx="145654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6D52371-D3A1-4134-B98E-0FE7D0328E92}"/>
                </a:ext>
              </a:extLst>
            </p:cNvPr>
            <p:cNvCxnSpPr>
              <a:cxnSpLocks/>
            </p:cNvCxnSpPr>
            <p:nvPr/>
          </p:nvCxnSpPr>
          <p:spPr>
            <a:xfrm flipH="1">
              <a:off x="2118723" y="1066800"/>
              <a:ext cx="145654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F48D5902-CF62-4D93-A5C4-9650C98598C8}"/>
                </a:ext>
              </a:extLst>
            </p:cNvPr>
            <p:cNvCxnSpPr>
              <a:cxnSpLocks/>
            </p:cNvCxnSpPr>
            <p:nvPr/>
          </p:nvCxnSpPr>
          <p:spPr>
            <a:xfrm>
              <a:off x="3562570" y="1054901"/>
              <a:ext cx="0" cy="27360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95F6B65E-21E5-4D94-88C7-85F4C6BFA731}"/>
                </a:ext>
              </a:extLst>
            </p:cNvPr>
            <p:cNvCxnSpPr>
              <a:cxnSpLocks/>
            </p:cNvCxnSpPr>
            <p:nvPr/>
          </p:nvCxnSpPr>
          <p:spPr>
            <a:xfrm flipH="1">
              <a:off x="3565744" y="4862513"/>
              <a:ext cx="9526" cy="92868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5F87299F-E9EB-4992-AFBA-CEBE2A43AC8E}"/>
                </a:ext>
              </a:extLst>
            </p:cNvPr>
            <p:cNvCxnSpPr>
              <a:cxnSpLocks/>
            </p:cNvCxnSpPr>
            <p:nvPr/>
          </p:nvCxnSpPr>
          <p:spPr>
            <a:xfrm flipH="1">
              <a:off x="3577432" y="4862513"/>
              <a:ext cx="1797453" cy="118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8ECC7372-68C1-41B1-97EA-55C7B007DEAC}"/>
                </a:ext>
              </a:extLst>
            </p:cNvPr>
            <p:cNvCxnSpPr>
              <a:cxnSpLocks/>
            </p:cNvCxnSpPr>
            <p:nvPr/>
          </p:nvCxnSpPr>
          <p:spPr>
            <a:xfrm flipH="1">
              <a:off x="3557903" y="3790950"/>
              <a:ext cx="109010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F11CE623-B359-4FCE-9ACC-3BC9315B21D9}"/>
                </a:ext>
              </a:extLst>
            </p:cNvPr>
            <p:cNvCxnSpPr>
              <a:cxnSpLocks/>
            </p:cNvCxnSpPr>
            <p:nvPr/>
          </p:nvCxnSpPr>
          <p:spPr>
            <a:xfrm>
              <a:off x="4634522" y="3790950"/>
              <a:ext cx="4764" cy="10715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0C914A5-8424-4A61-A341-6061C9C05630}"/>
                </a:ext>
              </a:extLst>
            </p:cNvPr>
            <p:cNvCxnSpPr>
              <a:cxnSpLocks/>
            </p:cNvCxnSpPr>
            <p:nvPr/>
          </p:nvCxnSpPr>
          <p:spPr>
            <a:xfrm>
              <a:off x="3577432" y="4326731"/>
              <a:ext cx="0" cy="54768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92DDDC18-91B6-4F19-B9CA-A10C4E44EDAB}"/>
                </a:ext>
              </a:extLst>
            </p:cNvPr>
            <p:cNvCxnSpPr>
              <a:cxnSpLocks/>
            </p:cNvCxnSpPr>
            <p:nvPr/>
          </p:nvCxnSpPr>
          <p:spPr>
            <a:xfrm flipH="1">
              <a:off x="3565528" y="4326731"/>
              <a:ext cx="590764" cy="52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2A92623-9D36-415C-AD7A-870E899AF54B}"/>
                </a:ext>
              </a:extLst>
            </p:cNvPr>
            <p:cNvCxnSpPr>
              <a:cxnSpLocks/>
            </p:cNvCxnSpPr>
            <p:nvPr/>
          </p:nvCxnSpPr>
          <p:spPr>
            <a:xfrm>
              <a:off x="4156292" y="3947682"/>
              <a:ext cx="1" cy="3919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5AA53B8-A3F1-4724-AA4F-7D4EFD900007}"/>
                </a:ext>
              </a:extLst>
            </p:cNvPr>
            <p:cNvCxnSpPr>
              <a:cxnSpLocks/>
            </p:cNvCxnSpPr>
            <p:nvPr/>
          </p:nvCxnSpPr>
          <p:spPr>
            <a:xfrm flipH="1">
              <a:off x="4159885" y="3046568"/>
              <a:ext cx="214" cy="5800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5590382-81BE-4750-BBE6-44CB40913DAA}"/>
                </a:ext>
              </a:extLst>
            </p:cNvPr>
            <p:cNvCxnSpPr>
              <a:cxnSpLocks/>
            </p:cNvCxnSpPr>
            <p:nvPr/>
          </p:nvCxnSpPr>
          <p:spPr>
            <a:xfrm flipH="1">
              <a:off x="4159885" y="3063240"/>
              <a:ext cx="4881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A2B6EC83-8FD1-4D5C-9DC2-E522EB86A1FB}"/>
                </a:ext>
              </a:extLst>
            </p:cNvPr>
            <p:cNvCxnSpPr>
              <a:cxnSpLocks/>
            </p:cNvCxnSpPr>
            <p:nvPr/>
          </p:nvCxnSpPr>
          <p:spPr>
            <a:xfrm>
              <a:off x="4643240" y="1994892"/>
              <a:ext cx="4764" cy="10715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56691E6C-3356-4637-B458-9B9A68AC2D3C}"/>
                </a:ext>
              </a:extLst>
            </p:cNvPr>
            <p:cNvCxnSpPr>
              <a:cxnSpLocks/>
            </p:cNvCxnSpPr>
            <p:nvPr/>
          </p:nvCxnSpPr>
          <p:spPr>
            <a:xfrm flipH="1" flipV="1">
              <a:off x="3577432" y="1994892"/>
              <a:ext cx="1806979" cy="9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3D1A1902-A9AE-43A2-9E4D-D9540A79FD16}"/>
                </a:ext>
              </a:extLst>
            </p:cNvPr>
            <p:cNvCxnSpPr>
              <a:cxnSpLocks/>
            </p:cNvCxnSpPr>
            <p:nvPr/>
          </p:nvCxnSpPr>
          <p:spPr>
            <a:xfrm>
              <a:off x="6807591" y="4862513"/>
              <a:ext cx="18225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FEC5906-FC21-4850-B877-F4BC42F34BC8}"/>
                </a:ext>
              </a:extLst>
            </p:cNvPr>
            <p:cNvCxnSpPr>
              <a:cxnSpLocks/>
            </p:cNvCxnSpPr>
            <p:nvPr/>
          </p:nvCxnSpPr>
          <p:spPr>
            <a:xfrm>
              <a:off x="7540014" y="3079037"/>
              <a:ext cx="109010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E6D320D6-AF65-472C-9C61-8593367DAD74}"/>
                </a:ext>
              </a:extLst>
            </p:cNvPr>
            <p:cNvCxnSpPr>
              <a:cxnSpLocks/>
            </p:cNvCxnSpPr>
            <p:nvPr/>
          </p:nvCxnSpPr>
          <p:spPr>
            <a:xfrm flipH="1">
              <a:off x="7552714" y="2007474"/>
              <a:ext cx="4764" cy="107156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77D0B684-7888-47EA-9D8D-D859990F34EB}"/>
                </a:ext>
              </a:extLst>
            </p:cNvPr>
            <p:cNvCxnSpPr>
              <a:cxnSpLocks/>
            </p:cNvCxnSpPr>
            <p:nvPr/>
          </p:nvCxnSpPr>
          <p:spPr>
            <a:xfrm flipH="1">
              <a:off x="8617419" y="1982992"/>
              <a:ext cx="0" cy="54768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2B6679AA-A9E7-4996-9A20-1A5B72A3D612}"/>
                </a:ext>
              </a:extLst>
            </p:cNvPr>
            <p:cNvCxnSpPr>
              <a:cxnSpLocks/>
            </p:cNvCxnSpPr>
            <p:nvPr/>
          </p:nvCxnSpPr>
          <p:spPr>
            <a:xfrm>
              <a:off x="8034264" y="2526926"/>
              <a:ext cx="590764" cy="523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4AC2EB7E-9175-4CEA-B530-F069C01ACBD0}"/>
                </a:ext>
              </a:extLst>
            </p:cNvPr>
            <p:cNvCxnSpPr>
              <a:cxnSpLocks/>
            </p:cNvCxnSpPr>
            <p:nvPr/>
          </p:nvCxnSpPr>
          <p:spPr>
            <a:xfrm flipH="1">
              <a:off x="8022839" y="2516307"/>
              <a:ext cx="1" cy="39190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D4D2017F-A2E6-4A17-A2CD-37076876A294}"/>
                </a:ext>
              </a:extLst>
            </p:cNvPr>
            <p:cNvCxnSpPr>
              <a:cxnSpLocks/>
            </p:cNvCxnSpPr>
            <p:nvPr/>
          </p:nvCxnSpPr>
          <p:spPr>
            <a:xfrm>
              <a:off x="8022625" y="3217641"/>
              <a:ext cx="214" cy="58002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734B0D72-8F8F-46D4-A927-2A03075BAE0E}"/>
                </a:ext>
              </a:extLst>
            </p:cNvPr>
            <p:cNvCxnSpPr>
              <a:cxnSpLocks/>
            </p:cNvCxnSpPr>
            <p:nvPr/>
          </p:nvCxnSpPr>
          <p:spPr>
            <a:xfrm>
              <a:off x="7549540" y="3798887"/>
              <a:ext cx="4881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1C097793-686F-4E8B-9B52-0D86A51B83B0}"/>
                </a:ext>
              </a:extLst>
            </p:cNvPr>
            <p:cNvCxnSpPr>
              <a:cxnSpLocks/>
            </p:cNvCxnSpPr>
            <p:nvPr/>
          </p:nvCxnSpPr>
          <p:spPr>
            <a:xfrm flipH="1">
              <a:off x="7552714" y="3790976"/>
              <a:ext cx="4764" cy="107156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9CCF905A-852D-49F5-9409-C778BDFC73CC}"/>
                </a:ext>
              </a:extLst>
            </p:cNvPr>
            <p:cNvCxnSpPr>
              <a:cxnSpLocks/>
            </p:cNvCxnSpPr>
            <p:nvPr/>
          </p:nvCxnSpPr>
          <p:spPr>
            <a:xfrm flipV="1">
              <a:off x="6817117" y="1994892"/>
              <a:ext cx="1812998" cy="9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7F3B04DB-7C96-4F9E-9816-EC64250CA54D}"/>
                </a:ext>
              </a:extLst>
            </p:cNvPr>
            <p:cNvCxnSpPr>
              <a:cxnSpLocks/>
            </p:cNvCxnSpPr>
            <p:nvPr/>
          </p:nvCxnSpPr>
          <p:spPr>
            <a:xfrm>
              <a:off x="8630115" y="3063240"/>
              <a:ext cx="0" cy="273604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3" name="円弧 82">
              <a:extLst>
                <a:ext uri="{FF2B5EF4-FFF2-40B4-BE49-F238E27FC236}">
                  <a16:creationId xmlns:a16="http://schemas.microsoft.com/office/drawing/2014/main" id="{FA7F2A5D-1893-4B6C-A791-7E7F95300D50}"/>
                </a:ext>
              </a:extLst>
            </p:cNvPr>
            <p:cNvSpPr/>
            <p:nvPr/>
          </p:nvSpPr>
          <p:spPr>
            <a:xfrm rot="16200000">
              <a:off x="4005551" y="3618549"/>
              <a:ext cx="323141" cy="323141"/>
            </a:xfrm>
            <a:prstGeom prst="arc">
              <a:avLst>
                <a:gd name="adj1" fmla="val 10762057"/>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4" name="円弧 83">
              <a:extLst>
                <a:ext uri="{FF2B5EF4-FFF2-40B4-BE49-F238E27FC236}">
                  <a16:creationId xmlns:a16="http://schemas.microsoft.com/office/drawing/2014/main" id="{6530CF26-A082-4857-AD65-AE01A7D8C360}"/>
                </a:ext>
              </a:extLst>
            </p:cNvPr>
            <p:cNvSpPr/>
            <p:nvPr/>
          </p:nvSpPr>
          <p:spPr>
            <a:xfrm rot="16200000">
              <a:off x="7870330" y="2905245"/>
              <a:ext cx="323141" cy="323141"/>
            </a:xfrm>
            <a:prstGeom prst="arc">
              <a:avLst>
                <a:gd name="adj1" fmla="val 10762057"/>
                <a:gd name="adj2" fmla="val 0"/>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85" name="直線コネクタ 84">
              <a:extLst>
                <a:ext uri="{FF2B5EF4-FFF2-40B4-BE49-F238E27FC236}">
                  <a16:creationId xmlns:a16="http://schemas.microsoft.com/office/drawing/2014/main" id="{9C397C03-EFF2-4877-B10A-FDE066A3DA31}"/>
                </a:ext>
              </a:extLst>
            </p:cNvPr>
            <p:cNvCxnSpPr>
              <a:cxnSpLocks/>
            </p:cNvCxnSpPr>
            <p:nvPr/>
          </p:nvCxnSpPr>
          <p:spPr>
            <a:xfrm>
              <a:off x="8620917" y="1058995"/>
              <a:ext cx="935" cy="9319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88645695-52FC-4139-B6CA-4980F7F577C7}"/>
                </a:ext>
              </a:extLst>
            </p:cNvPr>
            <p:cNvCxnSpPr>
              <a:cxnSpLocks/>
            </p:cNvCxnSpPr>
            <p:nvPr/>
          </p:nvCxnSpPr>
          <p:spPr>
            <a:xfrm flipH="1">
              <a:off x="8605043" y="1071695"/>
              <a:ext cx="41513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50DEC91-04CF-43F8-B324-DDB3018F5E74}"/>
                </a:ext>
              </a:extLst>
            </p:cNvPr>
            <p:cNvCxnSpPr>
              <a:cxnSpLocks/>
            </p:cNvCxnSpPr>
            <p:nvPr/>
          </p:nvCxnSpPr>
          <p:spPr>
            <a:xfrm flipH="1">
              <a:off x="8625028" y="5799289"/>
              <a:ext cx="41513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30EFA290-B745-4204-BD95-167B64CE8C34}"/>
                </a:ext>
              </a:extLst>
            </p:cNvPr>
            <p:cNvCxnSpPr>
              <a:cxnSpLocks/>
            </p:cNvCxnSpPr>
            <p:nvPr/>
          </p:nvCxnSpPr>
          <p:spPr>
            <a:xfrm>
              <a:off x="9013804" y="651545"/>
              <a:ext cx="0" cy="8305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972DFC43-9079-45BC-8115-4DDF10A3B6B2}"/>
                </a:ext>
              </a:extLst>
            </p:cNvPr>
            <p:cNvCxnSpPr>
              <a:cxnSpLocks/>
            </p:cNvCxnSpPr>
            <p:nvPr/>
          </p:nvCxnSpPr>
          <p:spPr>
            <a:xfrm>
              <a:off x="9040160" y="5384034"/>
              <a:ext cx="0" cy="83051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98" name="グループ化 97">
              <a:extLst>
                <a:ext uri="{FF2B5EF4-FFF2-40B4-BE49-F238E27FC236}">
                  <a16:creationId xmlns:a16="http://schemas.microsoft.com/office/drawing/2014/main" id="{66A700F9-2741-4A6D-886B-C385555E8CE0}"/>
                </a:ext>
              </a:extLst>
            </p:cNvPr>
            <p:cNvGrpSpPr/>
            <p:nvPr/>
          </p:nvGrpSpPr>
          <p:grpSpPr>
            <a:xfrm>
              <a:off x="8991865" y="5320534"/>
              <a:ext cx="83890" cy="63500"/>
              <a:chOff x="612396" y="285226"/>
              <a:chExt cx="83890" cy="63500"/>
            </a:xfrm>
          </p:grpSpPr>
          <p:cxnSp>
            <p:nvCxnSpPr>
              <p:cNvPr id="96" name="直線コネクタ 95">
                <a:extLst>
                  <a:ext uri="{FF2B5EF4-FFF2-40B4-BE49-F238E27FC236}">
                    <a16:creationId xmlns:a16="http://schemas.microsoft.com/office/drawing/2014/main" id="{31B9D5E4-2205-40E8-B695-9AFCCD553D67}"/>
                  </a:ext>
                </a:extLst>
              </p:cNvPr>
              <p:cNvCxnSpPr/>
              <p:nvPr/>
            </p:nvCxnSpPr>
            <p:spPr>
              <a:xfrm>
                <a:off x="612396" y="285226"/>
                <a:ext cx="8389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39561941-F35F-4009-97EA-9CDC74336A49}"/>
                  </a:ext>
                </a:extLst>
              </p:cNvPr>
              <p:cNvCxnSpPr/>
              <p:nvPr/>
            </p:nvCxnSpPr>
            <p:spPr>
              <a:xfrm>
                <a:off x="612396" y="348726"/>
                <a:ext cx="8389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99" name="グループ化 98">
              <a:extLst>
                <a:ext uri="{FF2B5EF4-FFF2-40B4-BE49-F238E27FC236}">
                  <a16:creationId xmlns:a16="http://schemas.microsoft.com/office/drawing/2014/main" id="{A1D00AD4-819E-4B88-A294-11A8FAD06030}"/>
                </a:ext>
              </a:extLst>
            </p:cNvPr>
            <p:cNvGrpSpPr/>
            <p:nvPr/>
          </p:nvGrpSpPr>
          <p:grpSpPr>
            <a:xfrm>
              <a:off x="8967010" y="598240"/>
              <a:ext cx="83890" cy="63500"/>
              <a:chOff x="612396" y="285226"/>
              <a:chExt cx="83890" cy="63500"/>
            </a:xfrm>
          </p:grpSpPr>
          <p:cxnSp>
            <p:nvCxnSpPr>
              <p:cNvPr id="100" name="直線コネクタ 99">
                <a:extLst>
                  <a:ext uri="{FF2B5EF4-FFF2-40B4-BE49-F238E27FC236}">
                    <a16:creationId xmlns:a16="http://schemas.microsoft.com/office/drawing/2014/main" id="{DA041890-70A6-4212-B7DD-15D3D628D2CF}"/>
                  </a:ext>
                </a:extLst>
              </p:cNvPr>
              <p:cNvCxnSpPr/>
              <p:nvPr/>
            </p:nvCxnSpPr>
            <p:spPr>
              <a:xfrm>
                <a:off x="612396" y="285226"/>
                <a:ext cx="8389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4AE55725-9D21-42A6-8956-809E8BE18B6B}"/>
                  </a:ext>
                </a:extLst>
              </p:cNvPr>
              <p:cNvCxnSpPr/>
              <p:nvPr/>
            </p:nvCxnSpPr>
            <p:spPr>
              <a:xfrm>
                <a:off x="612396" y="348726"/>
                <a:ext cx="8389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2" name="グループ化 101">
              <a:extLst>
                <a:ext uri="{FF2B5EF4-FFF2-40B4-BE49-F238E27FC236}">
                  <a16:creationId xmlns:a16="http://schemas.microsoft.com/office/drawing/2014/main" id="{2A17AE2A-32DD-4D2E-B625-8867ECD7F037}"/>
                </a:ext>
              </a:extLst>
            </p:cNvPr>
            <p:cNvGrpSpPr/>
            <p:nvPr/>
          </p:nvGrpSpPr>
          <p:grpSpPr>
            <a:xfrm>
              <a:off x="8967010" y="1471516"/>
              <a:ext cx="83890" cy="63500"/>
              <a:chOff x="612396" y="285226"/>
              <a:chExt cx="83890" cy="63500"/>
            </a:xfrm>
          </p:grpSpPr>
          <p:cxnSp>
            <p:nvCxnSpPr>
              <p:cNvPr id="103" name="直線コネクタ 102">
                <a:extLst>
                  <a:ext uri="{FF2B5EF4-FFF2-40B4-BE49-F238E27FC236}">
                    <a16:creationId xmlns:a16="http://schemas.microsoft.com/office/drawing/2014/main" id="{119CC34C-1E8E-4180-B563-212AB79B5F7A}"/>
                  </a:ext>
                </a:extLst>
              </p:cNvPr>
              <p:cNvCxnSpPr/>
              <p:nvPr/>
            </p:nvCxnSpPr>
            <p:spPr>
              <a:xfrm>
                <a:off x="612396" y="285226"/>
                <a:ext cx="8389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A6AAC483-055A-47C7-A610-D38C8ACD3B99}"/>
                  </a:ext>
                </a:extLst>
              </p:cNvPr>
              <p:cNvCxnSpPr/>
              <p:nvPr/>
            </p:nvCxnSpPr>
            <p:spPr>
              <a:xfrm>
                <a:off x="612396" y="348726"/>
                <a:ext cx="83890" cy="0"/>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E1D8A8AF-E2D1-4071-BF0B-BBC1040C9DFA}"/>
                </a:ext>
              </a:extLst>
            </p:cNvPr>
            <p:cNvGrpSpPr/>
            <p:nvPr/>
          </p:nvGrpSpPr>
          <p:grpSpPr>
            <a:xfrm>
              <a:off x="8991865" y="6206455"/>
              <a:ext cx="83890" cy="63500"/>
              <a:chOff x="612396" y="285226"/>
              <a:chExt cx="83890" cy="63500"/>
            </a:xfrm>
          </p:grpSpPr>
          <p:cxnSp>
            <p:nvCxnSpPr>
              <p:cNvPr id="106" name="直線コネクタ 105">
                <a:extLst>
                  <a:ext uri="{FF2B5EF4-FFF2-40B4-BE49-F238E27FC236}">
                    <a16:creationId xmlns:a16="http://schemas.microsoft.com/office/drawing/2014/main" id="{51A1F6D5-3B97-48F7-B49A-C0AF242B09B2}"/>
                  </a:ext>
                </a:extLst>
              </p:cNvPr>
              <p:cNvCxnSpPr/>
              <p:nvPr/>
            </p:nvCxnSpPr>
            <p:spPr>
              <a:xfrm>
                <a:off x="612396" y="285226"/>
                <a:ext cx="8389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A3ED5FFE-AFD4-4FB4-9033-EB8852379874}"/>
                  </a:ext>
                </a:extLst>
              </p:cNvPr>
              <p:cNvCxnSpPr/>
              <p:nvPr/>
            </p:nvCxnSpPr>
            <p:spPr>
              <a:xfrm>
                <a:off x="612396" y="348726"/>
                <a:ext cx="83890" cy="0"/>
              </a:xfrm>
              <a:prstGeom prst="line">
                <a:avLst/>
              </a:prstGeom>
              <a:ln w="28575"/>
            </p:spPr>
            <p:style>
              <a:lnRef idx="1">
                <a:schemeClr val="accent1"/>
              </a:lnRef>
              <a:fillRef idx="0">
                <a:schemeClr val="accent1"/>
              </a:fillRef>
              <a:effectRef idx="0">
                <a:schemeClr val="accent1"/>
              </a:effectRef>
              <a:fontRef idx="minor">
                <a:schemeClr val="tx1"/>
              </a:fontRef>
            </p:style>
          </p:cxnSp>
        </p:grpSp>
        <p:cxnSp>
          <p:nvCxnSpPr>
            <p:cNvPr id="108" name="直線コネクタ 107">
              <a:extLst>
                <a:ext uri="{FF2B5EF4-FFF2-40B4-BE49-F238E27FC236}">
                  <a16:creationId xmlns:a16="http://schemas.microsoft.com/office/drawing/2014/main" id="{B5967FFA-D982-4179-8BB8-834A86B97E6C}"/>
                </a:ext>
              </a:extLst>
            </p:cNvPr>
            <p:cNvCxnSpPr>
              <a:cxnSpLocks/>
            </p:cNvCxnSpPr>
            <p:nvPr/>
          </p:nvCxnSpPr>
          <p:spPr>
            <a:xfrm flipH="1">
              <a:off x="8991866" y="876300"/>
              <a:ext cx="107902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E6B670DC-DC2B-4B05-AC6E-33EB76F3D42C}"/>
                </a:ext>
              </a:extLst>
            </p:cNvPr>
            <p:cNvCxnSpPr>
              <a:cxnSpLocks/>
            </p:cNvCxnSpPr>
            <p:nvPr/>
          </p:nvCxnSpPr>
          <p:spPr>
            <a:xfrm flipH="1">
              <a:off x="9050901" y="6019800"/>
              <a:ext cx="103222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C2869198-B6A5-471F-8BD3-0FA63B1E6F4B}"/>
                </a:ext>
              </a:extLst>
            </p:cNvPr>
            <p:cNvCxnSpPr>
              <a:cxnSpLocks/>
              <a:endCxn id="5" idx="4"/>
            </p:cNvCxnSpPr>
            <p:nvPr/>
          </p:nvCxnSpPr>
          <p:spPr>
            <a:xfrm>
              <a:off x="10059193" y="876300"/>
              <a:ext cx="11702" cy="132581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B834A176-E6CD-4766-8F66-6119398219C6}"/>
                </a:ext>
              </a:extLst>
            </p:cNvPr>
            <p:cNvCxnSpPr>
              <a:cxnSpLocks/>
              <a:endCxn id="4" idx="0"/>
            </p:cNvCxnSpPr>
            <p:nvPr/>
          </p:nvCxnSpPr>
          <p:spPr>
            <a:xfrm flipH="1">
              <a:off x="10070895" y="2487335"/>
              <a:ext cx="1488" cy="14512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8E6A6717-7C40-4BB4-8C1C-F4EAB7CF0C7A}"/>
                </a:ext>
              </a:extLst>
            </p:cNvPr>
            <p:cNvCxnSpPr>
              <a:cxnSpLocks/>
            </p:cNvCxnSpPr>
            <p:nvPr/>
          </p:nvCxnSpPr>
          <p:spPr>
            <a:xfrm>
              <a:off x="10083123" y="4812111"/>
              <a:ext cx="0" cy="120768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06D7AF19-70AC-49F3-9671-40D3C7B35DFE}"/>
                </a:ext>
              </a:extLst>
            </p:cNvPr>
            <p:cNvCxnSpPr>
              <a:cxnSpLocks/>
            </p:cNvCxnSpPr>
            <p:nvPr/>
          </p:nvCxnSpPr>
          <p:spPr>
            <a:xfrm flipH="1">
              <a:off x="9033810" y="5588000"/>
              <a:ext cx="3927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B45374EC-427A-483A-A6F0-8C0AC690AB3E}"/>
                </a:ext>
              </a:extLst>
            </p:cNvPr>
            <p:cNvCxnSpPr>
              <a:cxnSpLocks/>
            </p:cNvCxnSpPr>
            <p:nvPr/>
          </p:nvCxnSpPr>
          <p:spPr>
            <a:xfrm flipH="1">
              <a:off x="9008956" y="1261966"/>
              <a:ext cx="41761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F0697C25-9DAC-46D5-9380-1F84B356C125}"/>
                </a:ext>
              </a:extLst>
            </p:cNvPr>
            <p:cNvCxnSpPr>
              <a:cxnSpLocks/>
            </p:cNvCxnSpPr>
            <p:nvPr/>
          </p:nvCxnSpPr>
          <p:spPr>
            <a:xfrm>
              <a:off x="9423393" y="1254387"/>
              <a:ext cx="14592" cy="434799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D6F40D96-9B4D-451B-83CA-E8CEEAFC81D4}"/>
                </a:ext>
              </a:extLst>
            </p:cNvPr>
            <p:cNvCxnSpPr>
              <a:cxnSpLocks/>
            </p:cNvCxnSpPr>
            <p:nvPr/>
          </p:nvCxnSpPr>
          <p:spPr>
            <a:xfrm flipH="1">
              <a:off x="2118724" y="1261966"/>
              <a:ext cx="72827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588DD766-9D63-4176-A3CB-50B4A9AA1B9E}"/>
                </a:ext>
              </a:extLst>
            </p:cNvPr>
            <p:cNvCxnSpPr>
              <a:cxnSpLocks/>
            </p:cNvCxnSpPr>
            <p:nvPr/>
          </p:nvCxnSpPr>
          <p:spPr>
            <a:xfrm flipH="1">
              <a:off x="2847985" y="1254387"/>
              <a:ext cx="698" cy="19739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39403EDD-A53C-4BAB-9C34-A0D708B09F74}"/>
                </a:ext>
              </a:extLst>
            </p:cNvPr>
            <p:cNvCxnSpPr>
              <a:cxnSpLocks/>
            </p:cNvCxnSpPr>
            <p:nvPr/>
          </p:nvCxnSpPr>
          <p:spPr>
            <a:xfrm flipH="1">
              <a:off x="2118723" y="3228386"/>
              <a:ext cx="72827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C958640E-0CEF-4DA2-9382-6415E1C8E48A}"/>
                </a:ext>
              </a:extLst>
            </p:cNvPr>
            <p:cNvCxnSpPr>
              <a:cxnSpLocks/>
            </p:cNvCxnSpPr>
            <p:nvPr/>
          </p:nvCxnSpPr>
          <p:spPr>
            <a:xfrm flipH="1">
              <a:off x="2112356" y="3626127"/>
              <a:ext cx="728272"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2107FD56-BF62-4F28-9683-F7E88C571676}"/>
                </a:ext>
              </a:extLst>
            </p:cNvPr>
            <p:cNvCxnSpPr>
              <a:cxnSpLocks/>
            </p:cNvCxnSpPr>
            <p:nvPr/>
          </p:nvCxnSpPr>
          <p:spPr>
            <a:xfrm flipH="1">
              <a:off x="2841617" y="3618548"/>
              <a:ext cx="698" cy="19739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07B36051-11C7-42E1-9662-6B3912858A1F}"/>
                </a:ext>
              </a:extLst>
            </p:cNvPr>
            <p:cNvCxnSpPr>
              <a:cxnSpLocks/>
            </p:cNvCxnSpPr>
            <p:nvPr/>
          </p:nvCxnSpPr>
          <p:spPr>
            <a:xfrm flipH="1">
              <a:off x="2112355" y="5592547"/>
              <a:ext cx="728272"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37" name="グループ化 136">
              <a:extLst>
                <a:ext uri="{FF2B5EF4-FFF2-40B4-BE49-F238E27FC236}">
                  <a16:creationId xmlns:a16="http://schemas.microsoft.com/office/drawing/2014/main" id="{47EC24E6-1169-4D60-9025-219A5E5D6C29}"/>
                </a:ext>
              </a:extLst>
            </p:cNvPr>
            <p:cNvGrpSpPr/>
            <p:nvPr/>
          </p:nvGrpSpPr>
          <p:grpSpPr>
            <a:xfrm>
              <a:off x="9360839" y="3344179"/>
              <a:ext cx="139700" cy="168411"/>
              <a:chOff x="11503102" y="3807707"/>
              <a:chExt cx="139700" cy="261852"/>
            </a:xfrm>
          </p:grpSpPr>
          <p:sp>
            <p:nvSpPr>
              <p:cNvPr id="135" name="二等辺三角形 134">
                <a:extLst>
                  <a:ext uri="{FF2B5EF4-FFF2-40B4-BE49-F238E27FC236}">
                    <a16:creationId xmlns:a16="http://schemas.microsoft.com/office/drawing/2014/main" id="{909E48CF-0D69-4CA3-94EC-90E8727F8017}"/>
                  </a:ext>
                </a:extLst>
              </p:cNvPr>
              <p:cNvSpPr/>
              <p:nvPr/>
            </p:nvSpPr>
            <p:spPr>
              <a:xfrm>
                <a:off x="11503102" y="3938633"/>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二等辺三角形 135">
                <a:extLst>
                  <a:ext uri="{FF2B5EF4-FFF2-40B4-BE49-F238E27FC236}">
                    <a16:creationId xmlns:a16="http://schemas.microsoft.com/office/drawing/2014/main" id="{15FF57D3-D325-4517-A023-85BBF1D23068}"/>
                  </a:ext>
                </a:extLst>
              </p:cNvPr>
              <p:cNvSpPr/>
              <p:nvPr/>
            </p:nvSpPr>
            <p:spPr>
              <a:xfrm rot="10800000">
                <a:off x="11503102" y="3807707"/>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8" name="グループ化 137">
              <a:extLst>
                <a:ext uri="{FF2B5EF4-FFF2-40B4-BE49-F238E27FC236}">
                  <a16:creationId xmlns:a16="http://schemas.microsoft.com/office/drawing/2014/main" id="{36F14653-1815-45A2-B163-EAA6CC107F66}"/>
                </a:ext>
              </a:extLst>
            </p:cNvPr>
            <p:cNvGrpSpPr/>
            <p:nvPr/>
          </p:nvGrpSpPr>
          <p:grpSpPr>
            <a:xfrm rot="5400000">
              <a:off x="8010566" y="1907776"/>
              <a:ext cx="139700" cy="168411"/>
              <a:chOff x="11503102" y="3807707"/>
              <a:chExt cx="139700" cy="261852"/>
            </a:xfrm>
          </p:grpSpPr>
          <p:sp>
            <p:nvSpPr>
              <p:cNvPr id="139" name="二等辺三角形 138">
                <a:extLst>
                  <a:ext uri="{FF2B5EF4-FFF2-40B4-BE49-F238E27FC236}">
                    <a16:creationId xmlns:a16="http://schemas.microsoft.com/office/drawing/2014/main" id="{7A0FFC69-C8CF-430F-BAFF-FE9203AC55CA}"/>
                  </a:ext>
                </a:extLst>
              </p:cNvPr>
              <p:cNvSpPr/>
              <p:nvPr/>
            </p:nvSpPr>
            <p:spPr>
              <a:xfrm>
                <a:off x="11503102" y="3938633"/>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二等辺三角形 139">
                <a:extLst>
                  <a:ext uri="{FF2B5EF4-FFF2-40B4-BE49-F238E27FC236}">
                    <a16:creationId xmlns:a16="http://schemas.microsoft.com/office/drawing/2014/main" id="{D7AFD5AF-82B0-492D-933A-590CE82C009C}"/>
                  </a:ext>
                </a:extLst>
              </p:cNvPr>
              <p:cNvSpPr/>
              <p:nvPr/>
            </p:nvSpPr>
            <p:spPr>
              <a:xfrm rot="10800000">
                <a:off x="11503102" y="3807707"/>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BAD7A3AD-ADC6-495C-B49A-6352966DD8BF}"/>
                </a:ext>
              </a:extLst>
            </p:cNvPr>
            <p:cNvGrpSpPr/>
            <p:nvPr/>
          </p:nvGrpSpPr>
          <p:grpSpPr>
            <a:xfrm rot="10800000">
              <a:off x="7486500" y="2422925"/>
              <a:ext cx="139700" cy="168411"/>
              <a:chOff x="11503102" y="3807707"/>
              <a:chExt cx="139700" cy="261852"/>
            </a:xfrm>
          </p:grpSpPr>
          <p:sp>
            <p:nvSpPr>
              <p:cNvPr id="142" name="二等辺三角形 141">
                <a:extLst>
                  <a:ext uri="{FF2B5EF4-FFF2-40B4-BE49-F238E27FC236}">
                    <a16:creationId xmlns:a16="http://schemas.microsoft.com/office/drawing/2014/main" id="{BDA9B1E2-162C-4124-98E1-35678DBFA597}"/>
                  </a:ext>
                </a:extLst>
              </p:cNvPr>
              <p:cNvSpPr/>
              <p:nvPr/>
            </p:nvSpPr>
            <p:spPr>
              <a:xfrm>
                <a:off x="11503102" y="3938633"/>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二等辺三角形 142">
                <a:extLst>
                  <a:ext uri="{FF2B5EF4-FFF2-40B4-BE49-F238E27FC236}">
                    <a16:creationId xmlns:a16="http://schemas.microsoft.com/office/drawing/2014/main" id="{2343E0C3-12E4-452E-AD99-C742FCF7CEBE}"/>
                  </a:ext>
                </a:extLst>
              </p:cNvPr>
              <p:cNvSpPr/>
              <p:nvPr/>
            </p:nvSpPr>
            <p:spPr>
              <a:xfrm rot="10800000">
                <a:off x="11503102" y="3807707"/>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a:extLst>
                <a:ext uri="{FF2B5EF4-FFF2-40B4-BE49-F238E27FC236}">
                  <a16:creationId xmlns:a16="http://schemas.microsoft.com/office/drawing/2014/main" id="{EDF59EFE-3493-4111-8148-2310907CD867}"/>
                </a:ext>
              </a:extLst>
            </p:cNvPr>
            <p:cNvGrpSpPr/>
            <p:nvPr/>
          </p:nvGrpSpPr>
          <p:grpSpPr>
            <a:xfrm rot="10800000">
              <a:off x="7486500" y="4269177"/>
              <a:ext cx="139700" cy="168411"/>
              <a:chOff x="11503102" y="3807707"/>
              <a:chExt cx="139700" cy="261852"/>
            </a:xfrm>
          </p:grpSpPr>
          <p:sp>
            <p:nvSpPr>
              <p:cNvPr id="145" name="二等辺三角形 144">
                <a:extLst>
                  <a:ext uri="{FF2B5EF4-FFF2-40B4-BE49-F238E27FC236}">
                    <a16:creationId xmlns:a16="http://schemas.microsoft.com/office/drawing/2014/main" id="{762F9042-A9C9-4DA9-BF36-D281218723C8}"/>
                  </a:ext>
                </a:extLst>
              </p:cNvPr>
              <p:cNvSpPr/>
              <p:nvPr/>
            </p:nvSpPr>
            <p:spPr>
              <a:xfrm>
                <a:off x="11503102" y="3938633"/>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二等辺三角形 145">
                <a:extLst>
                  <a:ext uri="{FF2B5EF4-FFF2-40B4-BE49-F238E27FC236}">
                    <a16:creationId xmlns:a16="http://schemas.microsoft.com/office/drawing/2014/main" id="{0B3CE596-FFBF-4D34-9CC0-898564F721CE}"/>
                  </a:ext>
                </a:extLst>
              </p:cNvPr>
              <p:cNvSpPr/>
              <p:nvPr/>
            </p:nvSpPr>
            <p:spPr>
              <a:xfrm rot="10800000">
                <a:off x="11503102" y="3807707"/>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7CED0FE5-6A3C-48C2-861C-D12EF0A380CB}"/>
                </a:ext>
              </a:extLst>
            </p:cNvPr>
            <p:cNvGrpSpPr/>
            <p:nvPr/>
          </p:nvGrpSpPr>
          <p:grpSpPr>
            <a:xfrm rot="16200000">
              <a:off x="8010567" y="4772507"/>
              <a:ext cx="139700" cy="168411"/>
              <a:chOff x="11503102" y="3807707"/>
              <a:chExt cx="139700" cy="261852"/>
            </a:xfrm>
          </p:grpSpPr>
          <p:sp>
            <p:nvSpPr>
              <p:cNvPr id="148" name="二等辺三角形 147">
                <a:extLst>
                  <a:ext uri="{FF2B5EF4-FFF2-40B4-BE49-F238E27FC236}">
                    <a16:creationId xmlns:a16="http://schemas.microsoft.com/office/drawing/2014/main" id="{00AA508B-6C35-40E2-AB56-5C11724CA0E8}"/>
                  </a:ext>
                </a:extLst>
              </p:cNvPr>
              <p:cNvSpPr/>
              <p:nvPr/>
            </p:nvSpPr>
            <p:spPr>
              <a:xfrm>
                <a:off x="11503102" y="3938633"/>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二等辺三角形 148">
                <a:extLst>
                  <a:ext uri="{FF2B5EF4-FFF2-40B4-BE49-F238E27FC236}">
                    <a16:creationId xmlns:a16="http://schemas.microsoft.com/office/drawing/2014/main" id="{8AA00209-B17C-4E7F-9F38-CF32847FC223}"/>
                  </a:ext>
                </a:extLst>
              </p:cNvPr>
              <p:cNvSpPr/>
              <p:nvPr/>
            </p:nvSpPr>
            <p:spPr>
              <a:xfrm rot="10800000">
                <a:off x="11503102" y="3807707"/>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6F16F539-410A-43BE-A3B8-3D2E40C147E0}"/>
                </a:ext>
              </a:extLst>
            </p:cNvPr>
            <p:cNvGrpSpPr/>
            <p:nvPr/>
          </p:nvGrpSpPr>
          <p:grpSpPr>
            <a:xfrm rot="10800000">
              <a:off x="4564672" y="4262853"/>
              <a:ext cx="139700" cy="168411"/>
              <a:chOff x="11503102" y="3807707"/>
              <a:chExt cx="139700" cy="261852"/>
            </a:xfrm>
          </p:grpSpPr>
          <p:sp>
            <p:nvSpPr>
              <p:cNvPr id="151" name="二等辺三角形 150">
                <a:extLst>
                  <a:ext uri="{FF2B5EF4-FFF2-40B4-BE49-F238E27FC236}">
                    <a16:creationId xmlns:a16="http://schemas.microsoft.com/office/drawing/2014/main" id="{8AF9C273-7CA8-462F-9913-F8C93F5ACEB7}"/>
                  </a:ext>
                </a:extLst>
              </p:cNvPr>
              <p:cNvSpPr/>
              <p:nvPr/>
            </p:nvSpPr>
            <p:spPr>
              <a:xfrm>
                <a:off x="11503102" y="3938633"/>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二等辺三角形 151">
                <a:extLst>
                  <a:ext uri="{FF2B5EF4-FFF2-40B4-BE49-F238E27FC236}">
                    <a16:creationId xmlns:a16="http://schemas.microsoft.com/office/drawing/2014/main" id="{7B7AB7B1-874A-4635-81D7-D7B168812B91}"/>
                  </a:ext>
                </a:extLst>
              </p:cNvPr>
              <p:cNvSpPr/>
              <p:nvPr/>
            </p:nvSpPr>
            <p:spPr>
              <a:xfrm rot="10800000">
                <a:off x="11503102" y="3807707"/>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5" name="グループ化 154">
              <a:extLst>
                <a:ext uri="{FF2B5EF4-FFF2-40B4-BE49-F238E27FC236}">
                  <a16:creationId xmlns:a16="http://schemas.microsoft.com/office/drawing/2014/main" id="{E5FC1EDF-11B8-454D-AC1B-A1054D7725F6}"/>
                </a:ext>
              </a:extLst>
            </p:cNvPr>
            <p:cNvGrpSpPr/>
            <p:nvPr/>
          </p:nvGrpSpPr>
          <p:grpSpPr>
            <a:xfrm rot="10800000">
              <a:off x="4572610" y="2422925"/>
              <a:ext cx="139700" cy="168411"/>
              <a:chOff x="11503102" y="3807707"/>
              <a:chExt cx="139700" cy="261852"/>
            </a:xfrm>
          </p:grpSpPr>
          <p:sp>
            <p:nvSpPr>
              <p:cNvPr id="156" name="二等辺三角形 155">
                <a:extLst>
                  <a:ext uri="{FF2B5EF4-FFF2-40B4-BE49-F238E27FC236}">
                    <a16:creationId xmlns:a16="http://schemas.microsoft.com/office/drawing/2014/main" id="{F15212A3-60D1-4726-86F7-56388CE720AF}"/>
                  </a:ext>
                </a:extLst>
              </p:cNvPr>
              <p:cNvSpPr/>
              <p:nvPr/>
            </p:nvSpPr>
            <p:spPr>
              <a:xfrm>
                <a:off x="11503102" y="3938633"/>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二等辺三角形 156">
                <a:extLst>
                  <a:ext uri="{FF2B5EF4-FFF2-40B4-BE49-F238E27FC236}">
                    <a16:creationId xmlns:a16="http://schemas.microsoft.com/office/drawing/2014/main" id="{A9A8B0B3-B018-4DB6-A832-637BDCB35E93}"/>
                  </a:ext>
                </a:extLst>
              </p:cNvPr>
              <p:cNvSpPr/>
              <p:nvPr/>
            </p:nvSpPr>
            <p:spPr>
              <a:xfrm rot="10800000">
                <a:off x="11503102" y="3807707"/>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0DE60A4B-384B-402B-8ECF-7C49536586F2}"/>
                </a:ext>
              </a:extLst>
            </p:cNvPr>
            <p:cNvGrpSpPr/>
            <p:nvPr/>
          </p:nvGrpSpPr>
          <p:grpSpPr>
            <a:xfrm rot="16200000">
              <a:off x="4059731" y="4782515"/>
              <a:ext cx="139700" cy="168411"/>
              <a:chOff x="11503102" y="3807707"/>
              <a:chExt cx="139700" cy="261852"/>
            </a:xfrm>
          </p:grpSpPr>
          <p:sp>
            <p:nvSpPr>
              <p:cNvPr id="159" name="二等辺三角形 158">
                <a:extLst>
                  <a:ext uri="{FF2B5EF4-FFF2-40B4-BE49-F238E27FC236}">
                    <a16:creationId xmlns:a16="http://schemas.microsoft.com/office/drawing/2014/main" id="{71FEB3B7-F45E-4D8E-A8EF-F5EBFDAA760C}"/>
                  </a:ext>
                </a:extLst>
              </p:cNvPr>
              <p:cNvSpPr/>
              <p:nvPr/>
            </p:nvSpPr>
            <p:spPr>
              <a:xfrm>
                <a:off x="11503102" y="3938633"/>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二等辺三角形 159">
                <a:extLst>
                  <a:ext uri="{FF2B5EF4-FFF2-40B4-BE49-F238E27FC236}">
                    <a16:creationId xmlns:a16="http://schemas.microsoft.com/office/drawing/2014/main" id="{D857CDA0-EA25-4309-A115-205154EA85AD}"/>
                  </a:ext>
                </a:extLst>
              </p:cNvPr>
              <p:cNvSpPr/>
              <p:nvPr/>
            </p:nvSpPr>
            <p:spPr>
              <a:xfrm rot="10800000">
                <a:off x="11503102" y="3807707"/>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1" name="グループ化 160">
              <a:extLst>
                <a:ext uri="{FF2B5EF4-FFF2-40B4-BE49-F238E27FC236}">
                  <a16:creationId xmlns:a16="http://schemas.microsoft.com/office/drawing/2014/main" id="{0048217E-E1A8-4F40-9B4E-8CA5EA21C5BA}"/>
                </a:ext>
              </a:extLst>
            </p:cNvPr>
            <p:cNvGrpSpPr/>
            <p:nvPr/>
          </p:nvGrpSpPr>
          <p:grpSpPr>
            <a:xfrm rot="16200000">
              <a:off x="4059946" y="1911381"/>
              <a:ext cx="139700" cy="168411"/>
              <a:chOff x="11503102" y="3807707"/>
              <a:chExt cx="139700" cy="261852"/>
            </a:xfrm>
          </p:grpSpPr>
          <p:sp>
            <p:nvSpPr>
              <p:cNvPr id="162" name="二等辺三角形 161">
                <a:extLst>
                  <a:ext uri="{FF2B5EF4-FFF2-40B4-BE49-F238E27FC236}">
                    <a16:creationId xmlns:a16="http://schemas.microsoft.com/office/drawing/2014/main" id="{FECC1C5D-1D34-4F4C-93F5-28574C5495C9}"/>
                  </a:ext>
                </a:extLst>
              </p:cNvPr>
              <p:cNvSpPr/>
              <p:nvPr/>
            </p:nvSpPr>
            <p:spPr>
              <a:xfrm>
                <a:off x="11503102" y="3938633"/>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二等辺三角形 162">
                <a:extLst>
                  <a:ext uri="{FF2B5EF4-FFF2-40B4-BE49-F238E27FC236}">
                    <a16:creationId xmlns:a16="http://schemas.microsoft.com/office/drawing/2014/main" id="{1FAEDB54-0A8A-4622-8918-88ECE3CA50A6}"/>
                  </a:ext>
                </a:extLst>
              </p:cNvPr>
              <p:cNvSpPr/>
              <p:nvPr/>
            </p:nvSpPr>
            <p:spPr>
              <a:xfrm rot="10800000">
                <a:off x="11503102" y="3807707"/>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4" name="直線コネクタ 163">
              <a:extLst>
                <a:ext uri="{FF2B5EF4-FFF2-40B4-BE49-F238E27FC236}">
                  <a16:creationId xmlns:a16="http://schemas.microsoft.com/office/drawing/2014/main" id="{48CD5905-5B6F-4031-BEE5-B152BB942294}"/>
                </a:ext>
              </a:extLst>
            </p:cNvPr>
            <p:cNvCxnSpPr>
              <a:cxnSpLocks/>
            </p:cNvCxnSpPr>
            <p:nvPr/>
          </p:nvCxnSpPr>
          <p:spPr>
            <a:xfrm flipH="1">
              <a:off x="3575271" y="5581144"/>
              <a:ext cx="5041461" cy="1639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6" name="直線コネクタ 165">
              <a:extLst>
                <a:ext uri="{FF2B5EF4-FFF2-40B4-BE49-F238E27FC236}">
                  <a16:creationId xmlns:a16="http://schemas.microsoft.com/office/drawing/2014/main" id="{DACD11D8-2E45-425D-9745-586DED6D4933}"/>
                </a:ext>
              </a:extLst>
            </p:cNvPr>
            <p:cNvCxnSpPr>
              <a:cxnSpLocks/>
            </p:cNvCxnSpPr>
            <p:nvPr/>
          </p:nvCxnSpPr>
          <p:spPr>
            <a:xfrm flipH="1">
              <a:off x="3565529" y="1271462"/>
              <a:ext cx="5051203" cy="953"/>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77" name="グループ化 176">
              <a:extLst>
                <a:ext uri="{FF2B5EF4-FFF2-40B4-BE49-F238E27FC236}">
                  <a16:creationId xmlns:a16="http://schemas.microsoft.com/office/drawing/2014/main" id="{CE311DE9-941C-4D6A-AB11-0F6161F116A4}"/>
                </a:ext>
              </a:extLst>
            </p:cNvPr>
            <p:cNvGrpSpPr/>
            <p:nvPr/>
          </p:nvGrpSpPr>
          <p:grpSpPr>
            <a:xfrm rot="10800000">
              <a:off x="2784233" y="2288682"/>
              <a:ext cx="139700" cy="168411"/>
              <a:chOff x="11503102" y="3807707"/>
              <a:chExt cx="139700" cy="261852"/>
            </a:xfrm>
          </p:grpSpPr>
          <p:sp>
            <p:nvSpPr>
              <p:cNvPr id="178" name="二等辺三角形 177">
                <a:extLst>
                  <a:ext uri="{FF2B5EF4-FFF2-40B4-BE49-F238E27FC236}">
                    <a16:creationId xmlns:a16="http://schemas.microsoft.com/office/drawing/2014/main" id="{AE990CCE-285A-4F0D-BCF2-C926AA4706E4}"/>
                  </a:ext>
                </a:extLst>
              </p:cNvPr>
              <p:cNvSpPr/>
              <p:nvPr/>
            </p:nvSpPr>
            <p:spPr>
              <a:xfrm>
                <a:off x="11503102" y="3938633"/>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9" name="二等辺三角形 178">
                <a:extLst>
                  <a:ext uri="{FF2B5EF4-FFF2-40B4-BE49-F238E27FC236}">
                    <a16:creationId xmlns:a16="http://schemas.microsoft.com/office/drawing/2014/main" id="{2F3D7E3E-59B2-4D70-BE04-937932F54E07}"/>
                  </a:ext>
                </a:extLst>
              </p:cNvPr>
              <p:cNvSpPr/>
              <p:nvPr/>
            </p:nvSpPr>
            <p:spPr>
              <a:xfrm rot="10800000">
                <a:off x="11503102" y="3807707"/>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0" name="グループ化 179">
              <a:extLst>
                <a:ext uri="{FF2B5EF4-FFF2-40B4-BE49-F238E27FC236}">
                  <a16:creationId xmlns:a16="http://schemas.microsoft.com/office/drawing/2014/main" id="{E3993B02-ACF0-4DAC-BE48-CAE7881DCDC2}"/>
                </a:ext>
              </a:extLst>
            </p:cNvPr>
            <p:cNvGrpSpPr/>
            <p:nvPr/>
          </p:nvGrpSpPr>
          <p:grpSpPr>
            <a:xfrm rot="10800000">
              <a:off x="2773047" y="4508217"/>
              <a:ext cx="139700" cy="168411"/>
              <a:chOff x="11503102" y="3807707"/>
              <a:chExt cx="139700" cy="261852"/>
            </a:xfrm>
          </p:grpSpPr>
          <p:sp>
            <p:nvSpPr>
              <p:cNvPr id="181" name="二等辺三角形 180">
                <a:extLst>
                  <a:ext uri="{FF2B5EF4-FFF2-40B4-BE49-F238E27FC236}">
                    <a16:creationId xmlns:a16="http://schemas.microsoft.com/office/drawing/2014/main" id="{DB3EDFA7-3338-41E2-B105-64F0A62D84B4}"/>
                  </a:ext>
                </a:extLst>
              </p:cNvPr>
              <p:cNvSpPr/>
              <p:nvPr/>
            </p:nvSpPr>
            <p:spPr>
              <a:xfrm>
                <a:off x="11503102" y="3938633"/>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二等辺三角形 181">
                <a:extLst>
                  <a:ext uri="{FF2B5EF4-FFF2-40B4-BE49-F238E27FC236}">
                    <a16:creationId xmlns:a16="http://schemas.microsoft.com/office/drawing/2014/main" id="{0E7B2048-5647-4600-9D8F-21AA8166FEC7}"/>
                  </a:ext>
                </a:extLst>
              </p:cNvPr>
              <p:cNvSpPr/>
              <p:nvPr/>
            </p:nvSpPr>
            <p:spPr>
              <a:xfrm rot="10800000">
                <a:off x="11503102" y="3807707"/>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3" name="グループ化 182">
              <a:extLst>
                <a:ext uri="{FF2B5EF4-FFF2-40B4-BE49-F238E27FC236}">
                  <a16:creationId xmlns:a16="http://schemas.microsoft.com/office/drawing/2014/main" id="{587343E2-05CA-42DB-8AE5-7DBC216194D5}"/>
                </a:ext>
              </a:extLst>
            </p:cNvPr>
            <p:cNvGrpSpPr/>
            <p:nvPr/>
          </p:nvGrpSpPr>
          <p:grpSpPr>
            <a:xfrm rot="10800000">
              <a:off x="2046175" y="5023400"/>
              <a:ext cx="139700" cy="168411"/>
              <a:chOff x="11503102" y="3807707"/>
              <a:chExt cx="139700" cy="261852"/>
            </a:xfrm>
          </p:grpSpPr>
          <p:sp>
            <p:nvSpPr>
              <p:cNvPr id="184" name="二等辺三角形 183">
                <a:extLst>
                  <a:ext uri="{FF2B5EF4-FFF2-40B4-BE49-F238E27FC236}">
                    <a16:creationId xmlns:a16="http://schemas.microsoft.com/office/drawing/2014/main" id="{60110F37-9580-4C9B-B62B-D9D7D20DF436}"/>
                  </a:ext>
                </a:extLst>
              </p:cNvPr>
              <p:cNvSpPr/>
              <p:nvPr/>
            </p:nvSpPr>
            <p:spPr>
              <a:xfrm>
                <a:off x="11503102" y="3938633"/>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二等辺三角形 184">
                <a:extLst>
                  <a:ext uri="{FF2B5EF4-FFF2-40B4-BE49-F238E27FC236}">
                    <a16:creationId xmlns:a16="http://schemas.microsoft.com/office/drawing/2014/main" id="{B4D0C2E4-2A18-4AE5-8075-9E580E05DF99}"/>
                  </a:ext>
                </a:extLst>
              </p:cNvPr>
              <p:cNvSpPr/>
              <p:nvPr/>
            </p:nvSpPr>
            <p:spPr>
              <a:xfrm rot="10800000">
                <a:off x="11503102" y="3807707"/>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6" name="グループ化 185">
              <a:extLst>
                <a:ext uri="{FF2B5EF4-FFF2-40B4-BE49-F238E27FC236}">
                  <a16:creationId xmlns:a16="http://schemas.microsoft.com/office/drawing/2014/main" id="{9B0035C7-4C44-4130-8FDE-D320A3D31B49}"/>
                </a:ext>
              </a:extLst>
            </p:cNvPr>
            <p:cNvGrpSpPr/>
            <p:nvPr/>
          </p:nvGrpSpPr>
          <p:grpSpPr>
            <a:xfrm rot="10800000">
              <a:off x="2046687" y="1635488"/>
              <a:ext cx="139700" cy="168411"/>
              <a:chOff x="11503102" y="3807707"/>
              <a:chExt cx="139700" cy="261852"/>
            </a:xfrm>
          </p:grpSpPr>
          <p:sp>
            <p:nvSpPr>
              <p:cNvPr id="187" name="二等辺三角形 186">
                <a:extLst>
                  <a:ext uri="{FF2B5EF4-FFF2-40B4-BE49-F238E27FC236}">
                    <a16:creationId xmlns:a16="http://schemas.microsoft.com/office/drawing/2014/main" id="{EEE59A35-02B6-4CF5-BF4E-E4FF9A9B0248}"/>
                  </a:ext>
                </a:extLst>
              </p:cNvPr>
              <p:cNvSpPr/>
              <p:nvPr/>
            </p:nvSpPr>
            <p:spPr>
              <a:xfrm>
                <a:off x="11503102" y="3938633"/>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二等辺三角形 187">
                <a:extLst>
                  <a:ext uri="{FF2B5EF4-FFF2-40B4-BE49-F238E27FC236}">
                    <a16:creationId xmlns:a16="http://schemas.microsoft.com/office/drawing/2014/main" id="{8505EAC8-9938-4C4F-9516-6D3F81A783D0}"/>
                  </a:ext>
                </a:extLst>
              </p:cNvPr>
              <p:cNvSpPr/>
              <p:nvPr/>
            </p:nvSpPr>
            <p:spPr>
              <a:xfrm rot="10800000">
                <a:off x="11503102" y="3807707"/>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9" name="グループ化 188">
              <a:extLst>
                <a:ext uri="{FF2B5EF4-FFF2-40B4-BE49-F238E27FC236}">
                  <a16:creationId xmlns:a16="http://schemas.microsoft.com/office/drawing/2014/main" id="{707FFB2E-2D80-414C-A70A-C98F2E2DF279}"/>
                </a:ext>
              </a:extLst>
            </p:cNvPr>
            <p:cNvGrpSpPr/>
            <p:nvPr/>
          </p:nvGrpSpPr>
          <p:grpSpPr>
            <a:xfrm rot="5400000">
              <a:off x="6028243" y="1187257"/>
              <a:ext cx="139700" cy="168411"/>
              <a:chOff x="11503102" y="3807707"/>
              <a:chExt cx="139700" cy="261852"/>
            </a:xfrm>
          </p:grpSpPr>
          <p:sp>
            <p:nvSpPr>
              <p:cNvPr id="190" name="二等辺三角形 189">
                <a:extLst>
                  <a:ext uri="{FF2B5EF4-FFF2-40B4-BE49-F238E27FC236}">
                    <a16:creationId xmlns:a16="http://schemas.microsoft.com/office/drawing/2014/main" id="{CA8655B5-04D3-49E1-BA61-37FF82A05DCF}"/>
                  </a:ext>
                </a:extLst>
              </p:cNvPr>
              <p:cNvSpPr/>
              <p:nvPr/>
            </p:nvSpPr>
            <p:spPr>
              <a:xfrm>
                <a:off x="11503102" y="3938633"/>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二等辺三角形 190">
                <a:extLst>
                  <a:ext uri="{FF2B5EF4-FFF2-40B4-BE49-F238E27FC236}">
                    <a16:creationId xmlns:a16="http://schemas.microsoft.com/office/drawing/2014/main" id="{95EDE796-86BF-48C2-9430-DA0CFA0345BE}"/>
                  </a:ext>
                </a:extLst>
              </p:cNvPr>
              <p:cNvSpPr/>
              <p:nvPr/>
            </p:nvSpPr>
            <p:spPr>
              <a:xfrm rot="10800000">
                <a:off x="11503102" y="3807707"/>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2" name="グループ化 191">
              <a:extLst>
                <a:ext uri="{FF2B5EF4-FFF2-40B4-BE49-F238E27FC236}">
                  <a16:creationId xmlns:a16="http://schemas.microsoft.com/office/drawing/2014/main" id="{E400626F-4D57-4060-87F4-CB742C372F04}"/>
                </a:ext>
              </a:extLst>
            </p:cNvPr>
            <p:cNvGrpSpPr/>
            <p:nvPr/>
          </p:nvGrpSpPr>
          <p:grpSpPr>
            <a:xfrm rot="5400000">
              <a:off x="6028243" y="5513338"/>
              <a:ext cx="139700" cy="168411"/>
              <a:chOff x="11503102" y="3807707"/>
              <a:chExt cx="139700" cy="261852"/>
            </a:xfrm>
          </p:grpSpPr>
          <p:sp>
            <p:nvSpPr>
              <p:cNvPr id="193" name="二等辺三角形 192">
                <a:extLst>
                  <a:ext uri="{FF2B5EF4-FFF2-40B4-BE49-F238E27FC236}">
                    <a16:creationId xmlns:a16="http://schemas.microsoft.com/office/drawing/2014/main" id="{E17CDF3D-B558-4826-942A-6786EB29791C}"/>
                  </a:ext>
                </a:extLst>
              </p:cNvPr>
              <p:cNvSpPr/>
              <p:nvPr/>
            </p:nvSpPr>
            <p:spPr>
              <a:xfrm>
                <a:off x="11503102" y="3938633"/>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二等辺三角形 193">
                <a:extLst>
                  <a:ext uri="{FF2B5EF4-FFF2-40B4-BE49-F238E27FC236}">
                    <a16:creationId xmlns:a16="http://schemas.microsoft.com/office/drawing/2014/main" id="{270C6A8F-CAB7-4712-A816-759BA7C9ADF9}"/>
                  </a:ext>
                </a:extLst>
              </p:cNvPr>
              <p:cNvSpPr/>
              <p:nvPr/>
            </p:nvSpPr>
            <p:spPr>
              <a:xfrm rot="10800000">
                <a:off x="11503102" y="3807707"/>
                <a:ext cx="139700" cy="130926"/>
              </a:xfrm>
              <a:prstGeom prst="triangl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5" name="テキスト ボックス 194">
              <a:extLst>
                <a:ext uri="{FF2B5EF4-FFF2-40B4-BE49-F238E27FC236}">
                  <a16:creationId xmlns:a16="http://schemas.microsoft.com/office/drawing/2014/main" id="{8263F06B-D1AC-49FE-82D7-AA6B6B54751B}"/>
                </a:ext>
              </a:extLst>
            </p:cNvPr>
            <p:cNvSpPr txBox="1"/>
            <p:nvPr/>
          </p:nvSpPr>
          <p:spPr>
            <a:xfrm>
              <a:off x="10340198" y="4242543"/>
              <a:ext cx="1620957" cy="307777"/>
            </a:xfrm>
            <a:prstGeom prst="rect">
              <a:avLst/>
            </a:prstGeom>
            <a:noFill/>
          </p:spPr>
          <p:txBody>
            <a:bodyPr wrap="none" rtlCol="0">
              <a:spAutoFit/>
            </a:bodyPr>
            <a:lstStyle/>
            <a:p>
              <a:r>
                <a:rPr lang="ja-JP" altLang="en-US" sz="1400" dirty="0"/>
                <a:t>空冷ヒートポンプ</a:t>
              </a:r>
              <a:endParaRPr kumimoji="1" lang="ja-JP" altLang="en-US" sz="1400" dirty="0"/>
            </a:p>
          </p:txBody>
        </p:sp>
        <p:sp>
          <p:nvSpPr>
            <p:cNvPr id="196" name="テキスト ボックス 195">
              <a:extLst>
                <a:ext uri="{FF2B5EF4-FFF2-40B4-BE49-F238E27FC236}">
                  <a16:creationId xmlns:a16="http://schemas.microsoft.com/office/drawing/2014/main" id="{42704A8B-9C30-40E5-8896-CA6BD8750498}"/>
                </a:ext>
              </a:extLst>
            </p:cNvPr>
            <p:cNvSpPr txBox="1"/>
            <p:nvPr/>
          </p:nvSpPr>
          <p:spPr>
            <a:xfrm>
              <a:off x="1092413" y="2241386"/>
              <a:ext cx="723275" cy="307777"/>
            </a:xfrm>
            <a:prstGeom prst="rect">
              <a:avLst/>
            </a:prstGeom>
            <a:noFill/>
          </p:spPr>
          <p:txBody>
            <a:bodyPr wrap="none" rtlCol="0">
              <a:spAutoFit/>
            </a:bodyPr>
            <a:lstStyle/>
            <a:p>
              <a:r>
                <a:rPr kumimoji="1" lang="ja-JP" altLang="en-US" sz="1400" dirty="0"/>
                <a:t>空調機</a:t>
              </a:r>
            </a:p>
          </p:txBody>
        </p:sp>
        <p:sp>
          <p:nvSpPr>
            <p:cNvPr id="197" name="テキスト ボックス 196">
              <a:extLst>
                <a:ext uri="{FF2B5EF4-FFF2-40B4-BE49-F238E27FC236}">
                  <a16:creationId xmlns:a16="http://schemas.microsoft.com/office/drawing/2014/main" id="{34A25C7B-3B6D-44BF-B3F8-6D85327C6453}"/>
                </a:ext>
              </a:extLst>
            </p:cNvPr>
            <p:cNvSpPr txBox="1"/>
            <p:nvPr/>
          </p:nvSpPr>
          <p:spPr>
            <a:xfrm>
              <a:off x="483844" y="4097348"/>
              <a:ext cx="1531188" cy="307777"/>
            </a:xfrm>
            <a:prstGeom prst="rect">
              <a:avLst/>
            </a:prstGeom>
            <a:noFill/>
          </p:spPr>
          <p:txBody>
            <a:bodyPr wrap="none" rtlCol="0">
              <a:spAutoFit/>
            </a:bodyPr>
            <a:lstStyle/>
            <a:p>
              <a:r>
                <a:rPr kumimoji="1" lang="ja-JP" altLang="en-US" sz="1400" dirty="0"/>
                <a:t>冷温水</a:t>
              </a:r>
              <a:r>
                <a:rPr lang="en-US" altLang="ja-JP" sz="1400" dirty="0"/>
                <a:t>2</a:t>
              </a:r>
              <a:r>
                <a:rPr lang="ja-JP" altLang="en-US" sz="1400" dirty="0"/>
                <a:t>次ポンプ</a:t>
              </a:r>
              <a:endParaRPr kumimoji="1" lang="ja-JP" altLang="en-US" sz="1400" dirty="0"/>
            </a:p>
          </p:txBody>
        </p:sp>
        <p:sp>
          <p:nvSpPr>
            <p:cNvPr id="198" name="テキスト ボックス 197">
              <a:extLst>
                <a:ext uri="{FF2B5EF4-FFF2-40B4-BE49-F238E27FC236}">
                  <a16:creationId xmlns:a16="http://schemas.microsoft.com/office/drawing/2014/main" id="{DD7C8D57-2E0A-48AD-BF4F-B9F7FE03FEAE}"/>
                </a:ext>
              </a:extLst>
            </p:cNvPr>
            <p:cNvSpPr txBox="1"/>
            <p:nvPr/>
          </p:nvSpPr>
          <p:spPr>
            <a:xfrm>
              <a:off x="10189200" y="2202108"/>
              <a:ext cx="1531188" cy="307777"/>
            </a:xfrm>
            <a:prstGeom prst="rect">
              <a:avLst/>
            </a:prstGeom>
            <a:noFill/>
          </p:spPr>
          <p:txBody>
            <a:bodyPr wrap="none" rtlCol="0">
              <a:spAutoFit/>
            </a:bodyPr>
            <a:lstStyle/>
            <a:p>
              <a:r>
                <a:rPr kumimoji="1" lang="ja-JP" altLang="en-US" sz="1400" dirty="0"/>
                <a:t>冷温水</a:t>
              </a:r>
              <a:r>
                <a:rPr kumimoji="1" lang="en-US" altLang="ja-JP" sz="1400" dirty="0"/>
                <a:t>1</a:t>
              </a:r>
              <a:r>
                <a:rPr lang="ja-JP" altLang="en-US" sz="1400" dirty="0"/>
                <a:t>次ポンプ</a:t>
              </a:r>
              <a:endParaRPr kumimoji="1" lang="ja-JP" altLang="en-US" sz="1400" dirty="0"/>
            </a:p>
          </p:txBody>
        </p:sp>
        <p:sp>
          <p:nvSpPr>
            <p:cNvPr id="199" name="テキスト ボックス 198">
              <a:extLst>
                <a:ext uri="{FF2B5EF4-FFF2-40B4-BE49-F238E27FC236}">
                  <a16:creationId xmlns:a16="http://schemas.microsoft.com/office/drawing/2014/main" id="{0FF453E6-CE4D-4DBB-8875-40A10188D58E}"/>
                </a:ext>
              </a:extLst>
            </p:cNvPr>
            <p:cNvSpPr txBox="1"/>
            <p:nvPr/>
          </p:nvSpPr>
          <p:spPr>
            <a:xfrm>
              <a:off x="5729492" y="5026494"/>
              <a:ext cx="723275" cy="307777"/>
            </a:xfrm>
            <a:prstGeom prst="rect">
              <a:avLst/>
            </a:prstGeom>
            <a:noFill/>
          </p:spPr>
          <p:txBody>
            <a:bodyPr wrap="none" rtlCol="0">
              <a:spAutoFit/>
            </a:bodyPr>
            <a:lstStyle/>
            <a:p>
              <a:r>
                <a:rPr lang="ja-JP" altLang="en-US" sz="1400" dirty="0"/>
                <a:t>蓄熱槽</a:t>
              </a:r>
              <a:endParaRPr kumimoji="1" lang="ja-JP" altLang="en-US" sz="1400" dirty="0"/>
            </a:p>
          </p:txBody>
        </p:sp>
        <p:sp>
          <p:nvSpPr>
            <p:cNvPr id="201" name="二等辺三角形 200">
              <a:extLst>
                <a:ext uri="{FF2B5EF4-FFF2-40B4-BE49-F238E27FC236}">
                  <a16:creationId xmlns:a16="http://schemas.microsoft.com/office/drawing/2014/main" id="{793E6FB5-D9D0-4535-AAF5-E45B7DD937BA}"/>
                </a:ext>
              </a:extLst>
            </p:cNvPr>
            <p:cNvSpPr/>
            <p:nvPr/>
          </p:nvSpPr>
          <p:spPr>
            <a:xfrm rot="5400000">
              <a:off x="7736866" y="1950861"/>
              <a:ext cx="122498" cy="105601"/>
            </a:xfrm>
            <a:prstGeom prst="triangl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2" name="二等辺三角形 201">
              <a:extLst>
                <a:ext uri="{FF2B5EF4-FFF2-40B4-BE49-F238E27FC236}">
                  <a16:creationId xmlns:a16="http://schemas.microsoft.com/office/drawing/2014/main" id="{F2CC5A5A-7E6F-4420-83F4-36C8A5DC6755}"/>
                </a:ext>
              </a:extLst>
            </p:cNvPr>
            <p:cNvSpPr/>
            <p:nvPr/>
          </p:nvSpPr>
          <p:spPr>
            <a:xfrm rot="5400000">
              <a:off x="7755989" y="3745856"/>
              <a:ext cx="122498" cy="105601"/>
            </a:xfrm>
            <a:prstGeom prst="triangl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二等辺三角形 202">
              <a:extLst>
                <a:ext uri="{FF2B5EF4-FFF2-40B4-BE49-F238E27FC236}">
                  <a16:creationId xmlns:a16="http://schemas.microsoft.com/office/drawing/2014/main" id="{77F78162-9642-46A0-9849-31177768B3D7}"/>
                </a:ext>
              </a:extLst>
            </p:cNvPr>
            <p:cNvSpPr/>
            <p:nvPr/>
          </p:nvSpPr>
          <p:spPr>
            <a:xfrm rot="5400000">
              <a:off x="4332200" y="1951910"/>
              <a:ext cx="122498" cy="105601"/>
            </a:xfrm>
            <a:prstGeom prst="triangl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二等辺三角形 203">
              <a:extLst>
                <a:ext uri="{FF2B5EF4-FFF2-40B4-BE49-F238E27FC236}">
                  <a16:creationId xmlns:a16="http://schemas.microsoft.com/office/drawing/2014/main" id="{DCA4DFB0-3F26-400B-AFB4-A3A31E560B88}"/>
                </a:ext>
              </a:extLst>
            </p:cNvPr>
            <p:cNvSpPr/>
            <p:nvPr/>
          </p:nvSpPr>
          <p:spPr>
            <a:xfrm rot="5400000">
              <a:off x="4349840" y="3745857"/>
              <a:ext cx="122498" cy="105601"/>
            </a:xfrm>
            <a:prstGeom prst="triangl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5" name="二等辺三角形 204">
              <a:extLst>
                <a:ext uri="{FF2B5EF4-FFF2-40B4-BE49-F238E27FC236}">
                  <a16:creationId xmlns:a16="http://schemas.microsoft.com/office/drawing/2014/main" id="{CB5D7DB6-412E-457C-8549-D9A6FCB3561F}"/>
                </a:ext>
              </a:extLst>
            </p:cNvPr>
            <p:cNvSpPr/>
            <p:nvPr/>
          </p:nvSpPr>
          <p:spPr>
            <a:xfrm rot="16200000">
              <a:off x="7620436" y="3033187"/>
              <a:ext cx="122498" cy="105601"/>
            </a:xfrm>
            <a:prstGeom prst="triangl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7" name="二等辺三角形 206">
              <a:extLst>
                <a:ext uri="{FF2B5EF4-FFF2-40B4-BE49-F238E27FC236}">
                  <a16:creationId xmlns:a16="http://schemas.microsoft.com/office/drawing/2014/main" id="{73F61130-D5AD-4511-BCA8-8DB66D3843CE}"/>
                </a:ext>
              </a:extLst>
            </p:cNvPr>
            <p:cNvSpPr/>
            <p:nvPr/>
          </p:nvSpPr>
          <p:spPr>
            <a:xfrm rot="16200000">
              <a:off x="7704355" y="4812513"/>
              <a:ext cx="122498" cy="105601"/>
            </a:xfrm>
            <a:prstGeom prst="triangl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8" name="二等辺三角形 207">
              <a:extLst>
                <a:ext uri="{FF2B5EF4-FFF2-40B4-BE49-F238E27FC236}">
                  <a16:creationId xmlns:a16="http://schemas.microsoft.com/office/drawing/2014/main" id="{0EFCAA5D-4B74-42B8-84B8-11B690562253}"/>
                </a:ext>
              </a:extLst>
            </p:cNvPr>
            <p:cNvSpPr/>
            <p:nvPr/>
          </p:nvSpPr>
          <p:spPr>
            <a:xfrm rot="16200000">
              <a:off x="4349841" y="4822521"/>
              <a:ext cx="122498" cy="105601"/>
            </a:xfrm>
            <a:prstGeom prst="triangl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二等辺三角形 208">
              <a:extLst>
                <a:ext uri="{FF2B5EF4-FFF2-40B4-BE49-F238E27FC236}">
                  <a16:creationId xmlns:a16="http://schemas.microsoft.com/office/drawing/2014/main" id="{76A3695C-C6F0-4304-B2F6-5947383F3704}"/>
                </a:ext>
              </a:extLst>
            </p:cNvPr>
            <p:cNvSpPr/>
            <p:nvPr/>
          </p:nvSpPr>
          <p:spPr>
            <a:xfrm rot="16200000">
              <a:off x="4316964" y="3018564"/>
              <a:ext cx="122498" cy="105601"/>
            </a:xfrm>
            <a:prstGeom prst="triangl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017799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502C509F-2EC6-41CE-9537-3583C6AD43D4}"/>
              </a:ext>
            </a:extLst>
          </p:cNvPr>
          <p:cNvSpPr txBox="1"/>
          <p:nvPr/>
        </p:nvSpPr>
        <p:spPr>
          <a:xfrm>
            <a:off x="6096000" y="860076"/>
            <a:ext cx="5586453" cy="5940088"/>
          </a:xfrm>
          <a:prstGeom prst="rect">
            <a:avLst/>
          </a:prstGeom>
          <a:noFill/>
        </p:spPr>
        <p:txBody>
          <a:bodyPr wrap="square" rtlCol="0">
            <a:spAutoFit/>
          </a:bodyPr>
          <a:lstStyle/>
          <a:p>
            <a:r>
              <a:rPr lang="en-US" altLang="ja-JP" sz="2400" b="1" dirty="0"/>
              <a:t>2.1~2.3</a:t>
            </a:r>
            <a:r>
              <a:rPr lang="ja-JP" altLang="en-US" sz="2400" b="1" dirty="0"/>
              <a:t> 各種定義</a:t>
            </a:r>
            <a:endParaRPr lang="en-US" altLang="ja-JP" sz="2400" b="1" dirty="0"/>
          </a:p>
          <a:p>
            <a:pPr marL="342900" indent="-342900">
              <a:buFont typeface="Wingdings" panose="05000000000000000000" pitchFamily="2" charset="2"/>
              <a:buChar char="Ø"/>
            </a:pPr>
            <a:r>
              <a:rPr kumimoji="1" lang="ja-JP" altLang="en-US" sz="2000" b="1" dirty="0"/>
              <a:t>機器仕様の収集が負担。パラメータの入力は負担ではない</a:t>
            </a:r>
            <a:endParaRPr kumimoji="1" lang="en-US" altLang="ja-JP" sz="2000" b="1" dirty="0"/>
          </a:p>
          <a:p>
            <a:r>
              <a:rPr kumimoji="1" lang="en-US" altLang="ja-JP" sz="2400" b="1" dirty="0"/>
              <a:t>2.4 </a:t>
            </a:r>
            <a:r>
              <a:rPr kumimoji="1" lang="ja-JP" altLang="en-US" sz="2400" b="1" dirty="0"/>
              <a:t>モジュール外制御定義</a:t>
            </a:r>
            <a:endParaRPr kumimoji="1" lang="en-US" altLang="ja-JP" sz="2400" b="1" dirty="0"/>
          </a:p>
          <a:p>
            <a:pPr marL="342900" indent="-342900">
              <a:buFont typeface="Wingdings" panose="05000000000000000000" pitchFamily="2" charset="2"/>
              <a:buChar char="Ø"/>
            </a:pPr>
            <a:r>
              <a:rPr kumimoji="1" lang="ja-JP" altLang="en-US" sz="2000" b="1" dirty="0"/>
              <a:t>モジュールに含まれていない独自の制御はコーディングの必要があるため、一定の負担が生じる</a:t>
            </a:r>
            <a:endParaRPr kumimoji="1" lang="en-US" altLang="ja-JP" sz="2000" b="1" dirty="0"/>
          </a:p>
          <a:p>
            <a:r>
              <a:rPr kumimoji="1" lang="en-US" altLang="ja-JP" sz="2400" b="1" dirty="0"/>
              <a:t>3.2, 3.3</a:t>
            </a:r>
            <a:r>
              <a:rPr lang="ja-JP" altLang="en-US" sz="2400" b="1" dirty="0"/>
              <a:t> 制御</a:t>
            </a:r>
            <a:endParaRPr kumimoji="1" lang="en-US" altLang="ja-JP" sz="2400" b="1" dirty="0"/>
          </a:p>
          <a:p>
            <a:pPr marL="342900" indent="-342900">
              <a:buFont typeface="Wingdings" panose="05000000000000000000" pitchFamily="2" charset="2"/>
              <a:buChar char="Ø"/>
            </a:pPr>
            <a:r>
              <a:rPr lang="ja-JP" altLang="en-US" sz="2000" b="1" dirty="0"/>
              <a:t>制御ロジックの理解が必要だが、コーディング自体は手間ではない</a:t>
            </a:r>
            <a:endParaRPr kumimoji="1" lang="en-US" altLang="ja-JP" sz="2000" b="1" dirty="0"/>
          </a:p>
          <a:p>
            <a:r>
              <a:rPr kumimoji="1" lang="en-US" altLang="ja-JP" sz="2400" b="1" dirty="0"/>
              <a:t>3.5</a:t>
            </a:r>
            <a:r>
              <a:rPr lang="ja-JP" altLang="en-US" sz="2400" b="1" dirty="0"/>
              <a:t> 流量計算</a:t>
            </a:r>
            <a:endParaRPr kumimoji="1" lang="en-US" altLang="ja-JP" sz="2400" b="1" dirty="0"/>
          </a:p>
          <a:p>
            <a:pPr marL="342900" indent="-342900">
              <a:buFont typeface="Wingdings" panose="05000000000000000000" pitchFamily="2" charset="2"/>
              <a:buChar char="Ø"/>
            </a:pPr>
            <a:r>
              <a:rPr kumimoji="1" lang="ja-JP" altLang="en-US" sz="2000" b="1" dirty="0"/>
              <a:t>コーディングに一定の負担</a:t>
            </a:r>
            <a:r>
              <a:rPr lang="ja-JP" altLang="en-US" sz="2000" b="1" dirty="0"/>
              <a:t>は</a:t>
            </a:r>
            <a:r>
              <a:rPr kumimoji="1" lang="ja-JP" altLang="en-US" sz="2000" b="1" dirty="0"/>
              <a:t>生じるが、配管枝ごとの定義がなされていれば難しくはない</a:t>
            </a:r>
            <a:endParaRPr kumimoji="1" lang="en-US" altLang="ja-JP" sz="2000" b="1" dirty="0"/>
          </a:p>
          <a:p>
            <a:r>
              <a:rPr kumimoji="1" lang="en-US" altLang="ja-JP" sz="2400" b="1" dirty="0"/>
              <a:t>3.6</a:t>
            </a:r>
            <a:r>
              <a:rPr lang="ja-JP" altLang="en-US" sz="2400" b="1" dirty="0"/>
              <a:t> 機器状態計算</a:t>
            </a:r>
            <a:endParaRPr kumimoji="1" lang="en-US" altLang="ja-JP" sz="2400" b="1" dirty="0"/>
          </a:p>
          <a:p>
            <a:pPr marL="342900" indent="-342900">
              <a:buFont typeface="Wingdings" panose="05000000000000000000" pitchFamily="2" charset="2"/>
              <a:buChar char="Ø"/>
            </a:pPr>
            <a:r>
              <a:rPr lang="ja-JP" altLang="en-US" sz="2000" b="1" dirty="0"/>
              <a:t>温度計算において配管内の流れを把握することが必要。コーディングに一定の負担が生じる</a:t>
            </a:r>
            <a:endParaRPr lang="ja-JP" altLang="en-US" sz="2400" b="1" dirty="0">
              <a:solidFill>
                <a:srgbClr val="FF0000"/>
              </a:solidFill>
            </a:endParaRPr>
          </a:p>
        </p:txBody>
      </p:sp>
      <p:sp>
        <p:nvSpPr>
          <p:cNvPr id="4" name="テキスト ボックス 3">
            <a:extLst>
              <a:ext uri="{FF2B5EF4-FFF2-40B4-BE49-F238E27FC236}">
                <a16:creationId xmlns:a16="http://schemas.microsoft.com/office/drawing/2014/main" id="{2AE971BA-38A3-4F82-82BC-FF25F367A86A}"/>
              </a:ext>
            </a:extLst>
          </p:cNvPr>
          <p:cNvSpPr txBox="1"/>
          <p:nvPr/>
        </p:nvSpPr>
        <p:spPr>
          <a:xfrm>
            <a:off x="616227" y="424190"/>
            <a:ext cx="5174973" cy="523220"/>
          </a:xfrm>
          <a:prstGeom prst="rect">
            <a:avLst/>
          </a:prstGeom>
          <a:noFill/>
        </p:spPr>
        <p:txBody>
          <a:bodyPr wrap="square" rtlCol="0">
            <a:spAutoFit/>
          </a:bodyPr>
          <a:lstStyle/>
          <a:p>
            <a:r>
              <a:rPr kumimoji="1" lang="ja-JP" altLang="en-US" sz="2800" b="1" dirty="0"/>
              <a:t>例）仙台</a:t>
            </a:r>
            <a:r>
              <a:rPr kumimoji="1" lang="en-US" altLang="ja-JP" sz="2800" b="1" dirty="0"/>
              <a:t>TEC</a:t>
            </a:r>
            <a:r>
              <a:rPr kumimoji="1" lang="ja-JP" altLang="en-US" sz="2800" b="1" dirty="0"/>
              <a:t>のコーディング</a:t>
            </a:r>
          </a:p>
        </p:txBody>
      </p:sp>
      <p:sp>
        <p:nvSpPr>
          <p:cNvPr id="5" name="テキスト ボックス 4">
            <a:extLst>
              <a:ext uri="{FF2B5EF4-FFF2-40B4-BE49-F238E27FC236}">
                <a16:creationId xmlns:a16="http://schemas.microsoft.com/office/drawing/2014/main" id="{2756E51D-DA51-47BB-A377-05F65650F53A}"/>
              </a:ext>
            </a:extLst>
          </p:cNvPr>
          <p:cNvSpPr txBox="1"/>
          <p:nvPr/>
        </p:nvSpPr>
        <p:spPr>
          <a:xfrm>
            <a:off x="616227" y="967202"/>
            <a:ext cx="5479773" cy="5847755"/>
          </a:xfrm>
          <a:prstGeom prst="rect">
            <a:avLst/>
          </a:prstGeom>
          <a:noFill/>
        </p:spPr>
        <p:txBody>
          <a:bodyPr wrap="square" rtlCol="0">
            <a:spAutoFit/>
          </a:bodyPr>
          <a:lstStyle/>
          <a:p>
            <a:r>
              <a:rPr lang="en-US" altLang="ja-JP" sz="2200" b="1" dirty="0"/>
              <a:t>main</a:t>
            </a:r>
            <a:r>
              <a:rPr lang="ja-JP" altLang="en-US" sz="2200" b="1" dirty="0"/>
              <a:t>分は全体で</a:t>
            </a:r>
            <a:r>
              <a:rPr kumimoji="1" lang="ja-JP" altLang="en-US" sz="2200" b="1" dirty="0">
                <a:solidFill>
                  <a:srgbClr val="FF0000"/>
                </a:solidFill>
              </a:rPr>
              <a:t>約</a:t>
            </a:r>
            <a:r>
              <a:rPr kumimoji="1" lang="en-US" altLang="ja-JP" sz="2200" b="1" dirty="0">
                <a:solidFill>
                  <a:srgbClr val="FF0000"/>
                </a:solidFill>
              </a:rPr>
              <a:t>220</a:t>
            </a:r>
            <a:r>
              <a:rPr kumimoji="1" lang="ja-JP" altLang="en-US" sz="2200" b="1" dirty="0">
                <a:solidFill>
                  <a:srgbClr val="FF0000"/>
                </a:solidFill>
              </a:rPr>
              <a:t>行</a:t>
            </a:r>
            <a:endParaRPr kumimoji="1" lang="en-US" altLang="ja-JP" sz="2200" b="1" dirty="0">
              <a:solidFill>
                <a:srgbClr val="FF0000"/>
              </a:solidFill>
            </a:endParaRPr>
          </a:p>
          <a:p>
            <a:pPr marL="514350" indent="-514350">
              <a:buFont typeface="+mj-lt"/>
              <a:buAutoNum type="arabicPeriod"/>
            </a:pPr>
            <a:r>
              <a:rPr kumimoji="1" lang="ja-JP" altLang="en-US" sz="2200" b="1" dirty="0"/>
              <a:t>入力値の読み込み：</a:t>
            </a:r>
            <a:r>
              <a:rPr lang="en-US" altLang="ja-JP" sz="2200" b="1" dirty="0">
                <a:solidFill>
                  <a:srgbClr val="FF0000"/>
                </a:solidFill>
              </a:rPr>
              <a:t>15</a:t>
            </a:r>
            <a:r>
              <a:rPr kumimoji="1" lang="ja-JP" altLang="en-US" sz="2200" b="1" dirty="0">
                <a:solidFill>
                  <a:srgbClr val="FF0000"/>
                </a:solidFill>
              </a:rPr>
              <a:t>行</a:t>
            </a:r>
            <a:endParaRPr kumimoji="1" lang="en-US" altLang="ja-JP" sz="2200" b="1" dirty="0">
              <a:solidFill>
                <a:srgbClr val="FF0000"/>
              </a:solidFill>
            </a:endParaRPr>
          </a:p>
          <a:p>
            <a:pPr marL="514350" indent="-514350">
              <a:buFont typeface="+mj-lt"/>
              <a:buAutoNum type="arabicPeriod"/>
            </a:pPr>
            <a:r>
              <a:rPr lang="ja-JP" altLang="en-US" sz="2200" b="1" dirty="0"/>
              <a:t>定義：</a:t>
            </a:r>
            <a:r>
              <a:rPr lang="en-US" altLang="ja-JP" sz="2200" b="1" dirty="0">
                <a:solidFill>
                  <a:srgbClr val="FF0000"/>
                </a:solidFill>
              </a:rPr>
              <a:t>76</a:t>
            </a:r>
            <a:r>
              <a:rPr lang="ja-JP" altLang="en-US" sz="2200" b="1" dirty="0">
                <a:solidFill>
                  <a:srgbClr val="FF0000"/>
                </a:solidFill>
              </a:rPr>
              <a:t>行</a:t>
            </a:r>
            <a:endParaRPr kumimoji="1" lang="en-US" altLang="ja-JP" sz="2200" b="1" dirty="0"/>
          </a:p>
          <a:p>
            <a:pPr lvl="1"/>
            <a:r>
              <a:rPr lang="en-US" altLang="ja-JP" sz="2200" b="1" dirty="0"/>
              <a:t>2.1 </a:t>
            </a:r>
            <a:r>
              <a:rPr lang="ja-JP" altLang="en-US" sz="2200" b="1" dirty="0"/>
              <a:t>機器定義：</a:t>
            </a:r>
            <a:r>
              <a:rPr lang="en-US" altLang="ja-JP" sz="2200" b="1" dirty="0">
                <a:solidFill>
                  <a:srgbClr val="FF0000"/>
                </a:solidFill>
              </a:rPr>
              <a:t>14</a:t>
            </a:r>
            <a:r>
              <a:rPr lang="ja-JP" altLang="en-US" sz="2200" b="1" dirty="0">
                <a:solidFill>
                  <a:srgbClr val="FF0000"/>
                </a:solidFill>
              </a:rPr>
              <a:t>行</a:t>
            </a:r>
            <a:endParaRPr lang="en-US" altLang="ja-JP" sz="2200" b="1" dirty="0"/>
          </a:p>
          <a:p>
            <a:pPr lvl="1"/>
            <a:r>
              <a:rPr kumimoji="1" lang="en-US" altLang="ja-JP" sz="2200" b="1" dirty="0"/>
              <a:t>2.2 </a:t>
            </a:r>
            <a:r>
              <a:rPr kumimoji="1" lang="ja-JP" altLang="en-US" sz="2200" b="1" dirty="0"/>
              <a:t>配管枝定義：</a:t>
            </a:r>
            <a:r>
              <a:rPr kumimoji="1" lang="en-US" altLang="ja-JP" sz="2200" b="1" dirty="0">
                <a:solidFill>
                  <a:srgbClr val="FF0000"/>
                </a:solidFill>
              </a:rPr>
              <a:t>8</a:t>
            </a:r>
            <a:r>
              <a:rPr kumimoji="1" lang="ja-JP" altLang="en-US" sz="2200" b="1" dirty="0">
                <a:solidFill>
                  <a:srgbClr val="FF0000"/>
                </a:solidFill>
              </a:rPr>
              <a:t>行</a:t>
            </a:r>
            <a:endParaRPr kumimoji="1" lang="en-US" altLang="ja-JP" sz="2200" b="1" dirty="0"/>
          </a:p>
          <a:p>
            <a:pPr lvl="1"/>
            <a:r>
              <a:rPr kumimoji="1" lang="en-US" altLang="ja-JP" sz="2200" b="1" dirty="0"/>
              <a:t>2.3 </a:t>
            </a:r>
            <a:r>
              <a:rPr kumimoji="1" lang="ja-JP" altLang="en-US" sz="2200" b="1" dirty="0"/>
              <a:t>制御定義：</a:t>
            </a:r>
            <a:r>
              <a:rPr kumimoji="1" lang="en-US" altLang="ja-JP" sz="2200" b="1" dirty="0">
                <a:solidFill>
                  <a:srgbClr val="FF0000"/>
                </a:solidFill>
              </a:rPr>
              <a:t>12</a:t>
            </a:r>
            <a:r>
              <a:rPr kumimoji="1" lang="ja-JP" altLang="en-US" sz="2200" b="1" dirty="0">
                <a:solidFill>
                  <a:srgbClr val="FF0000"/>
                </a:solidFill>
              </a:rPr>
              <a:t>行</a:t>
            </a:r>
            <a:endParaRPr kumimoji="1" lang="en-US" altLang="ja-JP" sz="2200" b="1" dirty="0"/>
          </a:p>
          <a:p>
            <a:pPr lvl="1"/>
            <a:r>
              <a:rPr lang="en-US" altLang="ja-JP" sz="2200" b="1" dirty="0"/>
              <a:t>2.4 </a:t>
            </a:r>
            <a:r>
              <a:rPr lang="ja-JP" altLang="en-US" sz="2200" b="1" dirty="0"/>
              <a:t>モジュール外制御定義：</a:t>
            </a:r>
            <a:r>
              <a:rPr lang="en-US" altLang="ja-JP" sz="2200" b="1" dirty="0">
                <a:solidFill>
                  <a:srgbClr val="FF0000"/>
                </a:solidFill>
              </a:rPr>
              <a:t>42</a:t>
            </a:r>
            <a:r>
              <a:rPr lang="ja-JP" altLang="en-US" sz="2200" b="1" dirty="0">
                <a:solidFill>
                  <a:srgbClr val="FF0000"/>
                </a:solidFill>
              </a:rPr>
              <a:t>行</a:t>
            </a:r>
            <a:endParaRPr lang="en-US" altLang="ja-JP" sz="2200" b="1" dirty="0">
              <a:solidFill>
                <a:srgbClr val="FF0000"/>
              </a:solidFill>
            </a:endParaRPr>
          </a:p>
          <a:p>
            <a:pPr marL="514350" indent="-514350">
              <a:buFont typeface="+mj-lt"/>
              <a:buAutoNum type="arabicPeriod"/>
            </a:pPr>
            <a:r>
              <a:rPr kumimoji="1" lang="ja-JP" altLang="en-US" sz="2200" b="1" dirty="0"/>
              <a:t>毎時刻計算</a:t>
            </a:r>
            <a:r>
              <a:rPr lang="ja-JP" altLang="en-US" sz="2200" b="1" dirty="0"/>
              <a:t>：</a:t>
            </a:r>
            <a:r>
              <a:rPr lang="en-US" altLang="ja-JP" sz="2200" b="1" dirty="0">
                <a:solidFill>
                  <a:srgbClr val="FF0000"/>
                </a:solidFill>
              </a:rPr>
              <a:t>121</a:t>
            </a:r>
            <a:r>
              <a:rPr lang="ja-JP" altLang="en-US" sz="2200" b="1" dirty="0">
                <a:solidFill>
                  <a:srgbClr val="FF0000"/>
                </a:solidFill>
              </a:rPr>
              <a:t>行</a:t>
            </a:r>
            <a:endParaRPr lang="en-US" altLang="ja-JP" sz="2200" b="1" dirty="0">
              <a:solidFill>
                <a:srgbClr val="FF0000"/>
              </a:solidFill>
            </a:endParaRPr>
          </a:p>
          <a:p>
            <a:pPr lvl="1"/>
            <a:r>
              <a:rPr kumimoji="1" lang="en-US" altLang="ja-JP" sz="2200" b="1" dirty="0"/>
              <a:t>3.1 </a:t>
            </a:r>
            <a:r>
              <a:rPr kumimoji="1" lang="ja-JP" altLang="en-US" sz="2200" b="1" dirty="0"/>
              <a:t>境界条件の取得：</a:t>
            </a:r>
            <a:r>
              <a:rPr lang="en-US" altLang="ja-JP" sz="2200" b="1" dirty="0">
                <a:solidFill>
                  <a:srgbClr val="FF0000"/>
                </a:solidFill>
              </a:rPr>
              <a:t>5</a:t>
            </a:r>
            <a:r>
              <a:rPr lang="ja-JP" altLang="en-US" sz="2200" b="1" dirty="0">
                <a:solidFill>
                  <a:srgbClr val="FF0000"/>
                </a:solidFill>
              </a:rPr>
              <a:t>行</a:t>
            </a:r>
            <a:endParaRPr lang="en-US" altLang="ja-JP" sz="2200" b="1" dirty="0">
              <a:solidFill>
                <a:srgbClr val="FF0000"/>
              </a:solidFill>
            </a:endParaRPr>
          </a:p>
          <a:p>
            <a:pPr lvl="1"/>
            <a:r>
              <a:rPr lang="en-US" altLang="ja-JP" sz="2200" b="1" dirty="0"/>
              <a:t>3.2 </a:t>
            </a:r>
            <a:r>
              <a:rPr lang="ja-JP" altLang="en-US" sz="2200" b="1" dirty="0"/>
              <a:t>設定値演算：</a:t>
            </a:r>
            <a:r>
              <a:rPr lang="en-US" altLang="ja-JP" sz="2200" b="1" dirty="0">
                <a:solidFill>
                  <a:srgbClr val="FF0000"/>
                </a:solidFill>
              </a:rPr>
              <a:t>4</a:t>
            </a:r>
            <a:r>
              <a:rPr lang="ja-JP" altLang="en-US" sz="2200" b="1" dirty="0">
                <a:solidFill>
                  <a:srgbClr val="FF0000"/>
                </a:solidFill>
              </a:rPr>
              <a:t>行</a:t>
            </a:r>
            <a:endParaRPr lang="en-US" altLang="ja-JP" sz="2200" b="1" dirty="0">
              <a:solidFill>
                <a:srgbClr val="FF0000"/>
              </a:solidFill>
            </a:endParaRPr>
          </a:p>
          <a:p>
            <a:pPr lvl="1"/>
            <a:r>
              <a:rPr kumimoji="1" lang="en-US" altLang="ja-JP" sz="2200" b="1" dirty="0"/>
              <a:t>3.3 </a:t>
            </a:r>
            <a:r>
              <a:rPr kumimoji="1" lang="ja-JP" altLang="en-US" sz="2200" b="1" dirty="0"/>
              <a:t>台数制御：</a:t>
            </a:r>
            <a:r>
              <a:rPr lang="en-US" altLang="ja-JP" sz="2200" b="1" dirty="0">
                <a:solidFill>
                  <a:srgbClr val="FF0000"/>
                </a:solidFill>
              </a:rPr>
              <a:t>4</a:t>
            </a:r>
            <a:r>
              <a:rPr lang="ja-JP" altLang="en-US" sz="2200" b="1" dirty="0">
                <a:solidFill>
                  <a:srgbClr val="FF0000"/>
                </a:solidFill>
              </a:rPr>
              <a:t>行</a:t>
            </a:r>
            <a:endParaRPr lang="en-US" altLang="ja-JP" sz="2200" b="1" dirty="0">
              <a:solidFill>
                <a:srgbClr val="FF0000"/>
              </a:solidFill>
            </a:endParaRPr>
          </a:p>
          <a:p>
            <a:pPr lvl="1"/>
            <a:r>
              <a:rPr lang="en-US" altLang="ja-JP" sz="2200" b="1" dirty="0"/>
              <a:t>3.4 PI</a:t>
            </a:r>
            <a:r>
              <a:rPr lang="ja-JP" altLang="en-US" sz="2200" b="1" dirty="0"/>
              <a:t>制御：</a:t>
            </a:r>
            <a:r>
              <a:rPr lang="en-US" altLang="ja-JP" sz="2200" b="1" dirty="0">
                <a:solidFill>
                  <a:srgbClr val="FF0000"/>
                </a:solidFill>
              </a:rPr>
              <a:t>38</a:t>
            </a:r>
            <a:r>
              <a:rPr lang="ja-JP" altLang="en-US" sz="2200" b="1" dirty="0">
                <a:solidFill>
                  <a:srgbClr val="FF0000"/>
                </a:solidFill>
              </a:rPr>
              <a:t>行</a:t>
            </a:r>
            <a:endParaRPr lang="en-US" altLang="ja-JP" sz="2200" b="1" dirty="0">
              <a:solidFill>
                <a:srgbClr val="FF0000"/>
              </a:solidFill>
            </a:endParaRPr>
          </a:p>
          <a:p>
            <a:pPr lvl="1"/>
            <a:r>
              <a:rPr lang="en-US" altLang="ja-JP" sz="2200" b="1" dirty="0"/>
              <a:t>3.5 </a:t>
            </a:r>
            <a:r>
              <a:rPr lang="ja-JP" altLang="en-US" sz="2200" b="1" dirty="0"/>
              <a:t>流量計算：</a:t>
            </a:r>
            <a:r>
              <a:rPr lang="en-US" altLang="ja-JP" sz="2200" b="1" dirty="0">
                <a:solidFill>
                  <a:srgbClr val="FF0000"/>
                </a:solidFill>
              </a:rPr>
              <a:t>37</a:t>
            </a:r>
            <a:r>
              <a:rPr lang="ja-JP" altLang="en-US" sz="2200" b="1" dirty="0">
                <a:solidFill>
                  <a:srgbClr val="FF0000"/>
                </a:solidFill>
              </a:rPr>
              <a:t>行</a:t>
            </a:r>
            <a:endParaRPr lang="en-US" altLang="ja-JP" sz="2200" b="1" dirty="0">
              <a:solidFill>
                <a:srgbClr val="FF0000"/>
              </a:solidFill>
            </a:endParaRPr>
          </a:p>
          <a:p>
            <a:pPr lvl="1"/>
            <a:r>
              <a:rPr lang="en-US" altLang="ja-JP" sz="2200" b="1" dirty="0"/>
              <a:t>3.6 </a:t>
            </a:r>
            <a:r>
              <a:rPr lang="ja-JP" altLang="en-US" sz="2200" b="1" dirty="0"/>
              <a:t>機器状態</a:t>
            </a:r>
            <a:r>
              <a:rPr lang="en-US" altLang="ja-JP" sz="2200" b="1" dirty="0"/>
              <a:t>(</a:t>
            </a:r>
            <a:r>
              <a:rPr lang="ja-JP" altLang="en-US" sz="2200" b="1" dirty="0"/>
              <a:t>温度・消費電力</a:t>
            </a:r>
            <a:r>
              <a:rPr lang="en-US" altLang="ja-JP" sz="2200" b="1" dirty="0"/>
              <a:t>)</a:t>
            </a:r>
            <a:r>
              <a:rPr lang="ja-JP" altLang="en-US" sz="2200" b="1" dirty="0"/>
              <a:t>計算：</a:t>
            </a:r>
            <a:r>
              <a:rPr lang="en-US" altLang="ja-JP" sz="2200" b="1" dirty="0">
                <a:solidFill>
                  <a:srgbClr val="FF0000"/>
                </a:solidFill>
              </a:rPr>
              <a:t>20</a:t>
            </a:r>
            <a:r>
              <a:rPr lang="ja-JP" altLang="en-US" sz="2200" b="1" dirty="0">
                <a:solidFill>
                  <a:srgbClr val="FF0000"/>
                </a:solidFill>
              </a:rPr>
              <a:t>行</a:t>
            </a:r>
            <a:endParaRPr lang="en-US" altLang="ja-JP" sz="2200" b="1" dirty="0">
              <a:solidFill>
                <a:srgbClr val="FF0000"/>
              </a:solidFill>
            </a:endParaRPr>
          </a:p>
          <a:p>
            <a:pPr lvl="1"/>
            <a:r>
              <a:rPr lang="en-US" altLang="ja-JP" sz="2200" b="1" dirty="0"/>
              <a:t>3.7 </a:t>
            </a:r>
            <a:r>
              <a:rPr lang="ja-JP" altLang="en-US" sz="2200" b="1" dirty="0"/>
              <a:t>結果格納：</a:t>
            </a:r>
            <a:r>
              <a:rPr lang="en-US" altLang="ja-JP" sz="2200" b="1" dirty="0">
                <a:solidFill>
                  <a:srgbClr val="FF0000"/>
                </a:solidFill>
              </a:rPr>
              <a:t>13</a:t>
            </a:r>
            <a:r>
              <a:rPr lang="ja-JP" altLang="en-US" sz="2200" b="1" dirty="0">
                <a:solidFill>
                  <a:srgbClr val="FF0000"/>
                </a:solidFill>
              </a:rPr>
              <a:t>行</a:t>
            </a:r>
            <a:endParaRPr lang="en-US" altLang="ja-JP" sz="2200" b="1" dirty="0">
              <a:solidFill>
                <a:srgbClr val="FF0000"/>
              </a:solidFill>
            </a:endParaRPr>
          </a:p>
          <a:p>
            <a:pPr marL="514350" indent="-514350">
              <a:buFont typeface="+mj-lt"/>
              <a:buAutoNum type="arabicPeriod"/>
            </a:pPr>
            <a:r>
              <a:rPr kumimoji="1" lang="ja-JP" altLang="en-US" sz="2200" b="1" dirty="0"/>
              <a:t>計算結果出力：</a:t>
            </a:r>
            <a:r>
              <a:rPr lang="en-US" altLang="ja-JP" sz="2200" b="1" dirty="0">
                <a:solidFill>
                  <a:srgbClr val="FF0000"/>
                </a:solidFill>
              </a:rPr>
              <a:t>3</a:t>
            </a:r>
            <a:r>
              <a:rPr lang="ja-JP" altLang="en-US" sz="2200" b="1" dirty="0">
                <a:solidFill>
                  <a:srgbClr val="FF0000"/>
                </a:solidFill>
              </a:rPr>
              <a:t>行</a:t>
            </a:r>
          </a:p>
        </p:txBody>
      </p:sp>
    </p:spTree>
    <p:extLst>
      <p:ext uri="{BB962C8B-B14F-4D97-AF65-F5344CB8AC3E}">
        <p14:creationId xmlns:p14="http://schemas.microsoft.com/office/powerpoint/2010/main" val="62753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800D1992-E98C-4AE0-BB56-FBA7A94CE544}"/>
              </a:ext>
            </a:extLst>
          </p:cNvPr>
          <p:cNvPicPr>
            <a:picLocks noChangeAspect="1"/>
          </p:cNvPicPr>
          <p:nvPr/>
        </p:nvPicPr>
        <p:blipFill rotWithShape="1">
          <a:blip r:embed="rId2"/>
          <a:srcRect b="8004"/>
          <a:stretch/>
        </p:blipFill>
        <p:spPr>
          <a:xfrm>
            <a:off x="472377" y="2118195"/>
            <a:ext cx="11247246" cy="3901605"/>
          </a:xfrm>
          <a:prstGeom prst="rect">
            <a:avLst/>
          </a:prstGeom>
        </p:spPr>
      </p:pic>
      <p:sp>
        <p:nvSpPr>
          <p:cNvPr id="7" name="テキスト ボックス 6">
            <a:extLst>
              <a:ext uri="{FF2B5EF4-FFF2-40B4-BE49-F238E27FC236}">
                <a16:creationId xmlns:a16="http://schemas.microsoft.com/office/drawing/2014/main" id="{61D4E14E-DE6D-4D49-81EE-FD2C31228510}"/>
              </a:ext>
            </a:extLst>
          </p:cNvPr>
          <p:cNvSpPr txBox="1"/>
          <p:nvPr/>
        </p:nvSpPr>
        <p:spPr>
          <a:xfrm>
            <a:off x="616227" y="424190"/>
            <a:ext cx="10646133" cy="892552"/>
          </a:xfrm>
          <a:prstGeom prst="rect">
            <a:avLst/>
          </a:prstGeom>
          <a:noFill/>
        </p:spPr>
        <p:txBody>
          <a:bodyPr wrap="square" rtlCol="0">
            <a:spAutoFit/>
          </a:bodyPr>
          <a:lstStyle/>
          <a:p>
            <a:pPr marL="514350" indent="-514350">
              <a:buFont typeface="+mj-lt"/>
              <a:buAutoNum type="arabicPeriod"/>
            </a:pPr>
            <a:r>
              <a:rPr kumimoji="1" lang="ja-JP" altLang="en-US" sz="2800" b="1" dirty="0"/>
              <a:t>入力値の読み込み</a:t>
            </a:r>
            <a:endParaRPr kumimoji="1" lang="en-US" altLang="ja-JP" sz="2800" b="1" dirty="0"/>
          </a:p>
          <a:p>
            <a:pPr marL="514350" indent="-514350">
              <a:buFont typeface="Wingdings" panose="05000000000000000000" pitchFamily="2" charset="2"/>
              <a:buChar char="ü"/>
            </a:pPr>
            <a:r>
              <a:rPr lang="ja-JP" altLang="en-US" sz="2400" b="1" dirty="0"/>
              <a:t>結果</a:t>
            </a:r>
            <a:r>
              <a:rPr kumimoji="1" lang="ja-JP" altLang="en-US" sz="2400" b="1" dirty="0"/>
              <a:t>を格納するデータフレームもここで定義。技術的な難しさはない</a:t>
            </a:r>
            <a:endParaRPr kumimoji="1" lang="en-US" altLang="ja-JP" sz="2400" b="1" dirty="0"/>
          </a:p>
        </p:txBody>
      </p:sp>
    </p:spTree>
    <p:extLst>
      <p:ext uri="{BB962C8B-B14F-4D97-AF65-F5344CB8AC3E}">
        <p14:creationId xmlns:p14="http://schemas.microsoft.com/office/powerpoint/2010/main" val="2643107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B748501-9B80-4C5B-9269-54F1188B2B27}"/>
              </a:ext>
            </a:extLst>
          </p:cNvPr>
          <p:cNvSpPr txBox="1"/>
          <p:nvPr/>
        </p:nvSpPr>
        <p:spPr>
          <a:xfrm>
            <a:off x="616227" y="424190"/>
            <a:ext cx="10646133" cy="2739211"/>
          </a:xfrm>
          <a:prstGeom prst="rect">
            <a:avLst/>
          </a:prstGeom>
          <a:noFill/>
        </p:spPr>
        <p:txBody>
          <a:bodyPr wrap="square" rtlCol="0">
            <a:spAutoFit/>
          </a:bodyPr>
          <a:lstStyle/>
          <a:p>
            <a:r>
              <a:rPr lang="en-US" altLang="ja-JP" sz="2800" b="1" dirty="0"/>
              <a:t>2.1 </a:t>
            </a:r>
            <a:r>
              <a:rPr lang="ja-JP" altLang="en-US" sz="2800" b="1" dirty="0"/>
              <a:t>機器定義</a:t>
            </a:r>
            <a:endParaRPr lang="en-US" altLang="ja-JP" sz="2800" b="1" dirty="0"/>
          </a:p>
          <a:p>
            <a:pPr marL="342900" indent="-342900">
              <a:buFont typeface="Wingdings" panose="05000000000000000000" pitchFamily="2" charset="2"/>
              <a:buChar char="ü"/>
            </a:pPr>
            <a:r>
              <a:rPr lang="en-US" altLang="ja-JP" sz="2400" b="1" dirty="0"/>
              <a:t>AHU</a:t>
            </a:r>
            <a:r>
              <a:rPr lang="ja-JP" altLang="en-US" sz="2400" b="1" dirty="0"/>
              <a:t>や弁、ポンプ、熱源機に名前を与えてインスタンス化する（パッケージ内のプログラムをコピーする）。</a:t>
            </a:r>
            <a:r>
              <a:rPr lang="en-US" altLang="ja-JP" sz="2400" b="1" dirty="0"/>
              <a:t>2.2(</a:t>
            </a:r>
            <a:r>
              <a:rPr lang="ja-JP" altLang="en-US" sz="2400" b="1" dirty="0"/>
              <a:t>配管枝の定義</a:t>
            </a:r>
            <a:r>
              <a:rPr lang="en-US" altLang="ja-JP" sz="2400" b="1" dirty="0"/>
              <a:t>)</a:t>
            </a:r>
            <a:r>
              <a:rPr lang="ja-JP" altLang="en-US" sz="2400" b="1" dirty="0"/>
              <a:t>、</a:t>
            </a:r>
            <a:r>
              <a:rPr lang="en-US" altLang="ja-JP" sz="2400" b="1" dirty="0"/>
              <a:t>2.3(</a:t>
            </a:r>
            <a:r>
              <a:rPr lang="ja-JP" altLang="en-US" sz="2400" b="1" dirty="0"/>
              <a:t>制御の定義</a:t>
            </a:r>
            <a:r>
              <a:rPr lang="en-US" altLang="ja-JP" sz="2400" b="1" dirty="0"/>
              <a:t>)</a:t>
            </a:r>
            <a:r>
              <a:rPr lang="ja-JP" altLang="en-US" sz="2400" b="1" dirty="0"/>
              <a:t>も同様である。これによって共通する内部パラメータや関数を全て自分で定義する必要がなくなる。</a:t>
            </a:r>
            <a:endParaRPr lang="en-US" altLang="ja-JP" sz="2400" b="1" dirty="0"/>
          </a:p>
          <a:p>
            <a:pPr marL="342900" indent="-342900">
              <a:buFont typeface="Wingdings" panose="05000000000000000000" pitchFamily="2" charset="2"/>
              <a:buChar char="ü"/>
            </a:pPr>
            <a:r>
              <a:rPr lang="ja-JP" altLang="en-US" sz="2400" b="1" dirty="0"/>
              <a:t>各機器のパラメータをここで入力する。</a:t>
            </a:r>
            <a:r>
              <a:rPr lang="en-US" altLang="ja-JP" sz="2400" b="1" dirty="0"/>
              <a:t>Valve</a:t>
            </a:r>
            <a:r>
              <a:rPr lang="ja-JP" altLang="en-US" sz="2400" b="1" dirty="0"/>
              <a:t>や</a:t>
            </a:r>
            <a:r>
              <a:rPr lang="en-US" altLang="ja-JP" sz="2400" b="1" dirty="0"/>
              <a:t>Pump</a:t>
            </a:r>
            <a:r>
              <a:rPr lang="ja-JP" altLang="en-US" sz="2400" b="1" dirty="0"/>
              <a:t>といった各クラスのデフォルト値は</a:t>
            </a:r>
            <a:r>
              <a:rPr lang="en-US" altLang="ja-JP" sz="2400" b="1" dirty="0"/>
              <a:t>API</a:t>
            </a:r>
            <a:r>
              <a:rPr lang="ja-JP" altLang="en-US" sz="2400" b="1" dirty="0"/>
              <a:t>ドキュメントを参照する。</a:t>
            </a:r>
            <a:endParaRPr kumimoji="1" lang="en-US" altLang="ja-JP" sz="2400" b="1" dirty="0"/>
          </a:p>
        </p:txBody>
      </p:sp>
      <p:pic>
        <p:nvPicPr>
          <p:cNvPr id="3" name="図 2">
            <a:extLst>
              <a:ext uri="{FF2B5EF4-FFF2-40B4-BE49-F238E27FC236}">
                <a16:creationId xmlns:a16="http://schemas.microsoft.com/office/drawing/2014/main" id="{4B2F422B-CC31-4C07-9B84-BC47F76A50B8}"/>
              </a:ext>
            </a:extLst>
          </p:cNvPr>
          <p:cNvPicPr>
            <a:picLocks noChangeAspect="1"/>
          </p:cNvPicPr>
          <p:nvPr/>
        </p:nvPicPr>
        <p:blipFill>
          <a:blip r:embed="rId2"/>
          <a:stretch>
            <a:fillRect/>
          </a:stretch>
        </p:blipFill>
        <p:spPr>
          <a:xfrm>
            <a:off x="2426652" y="3572067"/>
            <a:ext cx="7338696" cy="3124471"/>
          </a:xfrm>
          <a:prstGeom prst="rect">
            <a:avLst/>
          </a:prstGeom>
        </p:spPr>
      </p:pic>
    </p:spTree>
    <p:extLst>
      <p:ext uri="{BB962C8B-B14F-4D97-AF65-F5344CB8AC3E}">
        <p14:creationId xmlns:p14="http://schemas.microsoft.com/office/powerpoint/2010/main" val="3594259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B748501-9B80-4C5B-9269-54F1188B2B27}"/>
              </a:ext>
            </a:extLst>
          </p:cNvPr>
          <p:cNvSpPr txBox="1"/>
          <p:nvPr/>
        </p:nvSpPr>
        <p:spPr>
          <a:xfrm>
            <a:off x="616227" y="424190"/>
            <a:ext cx="10646133" cy="2739211"/>
          </a:xfrm>
          <a:prstGeom prst="rect">
            <a:avLst/>
          </a:prstGeom>
          <a:noFill/>
        </p:spPr>
        <p:txBody>
          <a:bodyPr wrap="square" rtlCol="0">
            <a:spAutoFit/>
          </a:bodyPr>
          <a:lstStyle/>
          <a:p>
            <a:r>
              <a:rPr lang="en-US" altLang="ja-JP" sz="2800" b="1" dirty="0"/>
              <a:t>2.2 </a:t>
            </a:r>
            <a:r>
              <a:rPr lang="ja-JP" altLang="en-US" sz="2800" b="1" dirty="0"/>
              <a:t>配管枝定義</a:t>
            </a:r>
            <a:endParaRPr lang="en-US" altLang="ja-JP" sz="2800" b="1" dirty="0"/>
          </a:p>
          <a:p>
            <a:pPr marL="342900" indent="-342900">
              <a:buFont typeface="Wingdings" panose="05000000000000000000" pitchFamily="2" charset="2"/>
              <a:buChar char="ü"/>
            </a:pPr>
            <a:r>
              <a:rPr lang="ja-JP" altLang="en-US" sz="2400" b="1" dirty="0"/>
              <a:t>配管における接点間を</a:t>
            </a:r>
            <a:r>
              <a:rPr lang="en-US" altLang="ja-JP" sz="2400" b="1" dirty="0"/>
              <a:t>1</a:t>
            </a:r>
            <a:r>
              <a:rPr lang="ja-JP" altLang="en-US" sz="2400" b="1" dirty="0"/>
              <a:t>本の枝として扱う。枝に含まれる機器の圧力損失係数、配管自体の圧力損失係数、ポンプ、弁を指定する。各配管枝の構成により</a:t>
            </a:r>
            <a:r>
              <a:rPr lang="en-US" altLang="ja-JP" sz="2400" b="1" dirty="0"/>
              <a:t>Branch</a:t>
            </a:r>
            <a:r>
              <a:rPr lang="ja-JP" altLang="en-US" sz="2400" b="1" dirty="0"/>
              <a:t>○○を選択する</a:t>
            </a:r>
            <a:endParaRPr lang="en-US" altLang="ja-JP" sz="2400" b="1" dirty="0"/>
          </a:p>
          <a:p>
            <a:pPr marL="342900" indent="-342900">
              <a:buFont typeface="Wingdings" panose="05000000000000000000" pitchFamily="2" charset="2"/>
              <a:buChar char="ü"/>
            </a:pPr>
            <a:r>
              <a:rPr kumimoji="1" lang="ja-JP" altLang="en-US" sz="2400" b="1" dirty="0"/>
              <a:t>これによって、各枝のポンプ回転数・弁開度・流量から枝の出入口差圧を得られ、また、ポンプ回転数・弁開度・出入口差圧から流量を求めることができる</a:t>
            </a:r>
            <a:endParaRPr kumimoji="1" lang="en-US" altLang="ja-JP" sz="2400" b="1" dirty="0"/>
          </a:p>
        </p:txBody>
      </p:sp>
      <p:pic>
        <p:nvPicPr>
          <p:cNvPr id="4" name="図 3">
            <a:extLst>
              <a:ext uri="{FF2B5EF4-FFF2-40B4-BE49-F238E27FC236}">
                <a16:creationId xmlns:a16="http://schemas.microsoft.com/office/drawing/2014/main" id="{CB2D4398-2553-4B37-9698-2E9CFC3BD329}"/>
              </a:ext>
            </a:extLst>
          </p:cNvPr>
          <p:cNvPicPr>
            <a:picLocks noChangeAspect="1"/>
          </p:cNvPicPr>
          <p:nvPr/>
        </p:nvPicPr>
        <p:blipFill>
          <a:blip r:embed="rId2"/>
          <a:stretch>
            <a:fillRect/>
          </a:stretch>
        </p:blipFill>
        <p:spPr>
          <a:xfrm>
            <a:off x="1020640" y="3694600"/>
            <a:ext cx="10150720" cy="1920406"/>
          </a:xfrm>
          <a:prstGeom prst="rect">
            <a:avLst/>
          </a:prstGeom>
        </p:spPr>
      </p:pic>
    </p:spTree>
    <p:extLst>
      <p:ext uri="{BB962C8B-B14F-4D97-AF65-F5344CB8AC3E}">
        <p14:creationId xmlns:p14="http://schemas.microsoft.com/office/powerpoint/2010/main" val="11908538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6190</TotalTime>
  <Words>1178</Words>
  <Application>Microsoft Office PowerPoint</Application>
  <PresentationFormat>ワイド画面</PresentationFormat>
  <Paragraphs>148</Paragraphs>
  <Slides>22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22</vt:i4>
      </vt:variant>
    </vt:vector>
  </HeadingPairs>
  <TitlesOfParts>
    <vt:vector size="28" baseType="lpstr">
      <vt:lpstr>游ゴシック</vt:lpstr>
      <vt:lpstr>游ゴシック Light</vt:lpstr>
      <vt:lpstr>Arial</vt:lpstr>
      <vt:lpstr>Times New Roman</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宮田 翔平</dc:creator>
  <cp:lastModifiedBy>Nomura Akari</cp:lastModifiedBy>
  <cp:revision>85</cp:revision>
  <dcterms:created xsi:type="dcterms:W3CDTF">2021-01-19T09:45:27Z</dcterms:created>
  <dcterms:modified xsi:type="dcterms:W3CDTF">2021-02-08T05:38:27Z</dcterms:modified>
</cp:coreProperties>
</file>