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>
        <p:scale>
          <a:sx n="50" d="100"/>
          <a:sy n="50" d="100"/>
        </p:scale>
        <p:origin x="35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AC668-7E03-422E-8A93-4220E5BB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57B8D3-D315-44C8-8D8F-E20F0A3AB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C9949-6C88-49FC-9994-4D3046F0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0E898-0B73-4950-A2D1-7748ECCA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94C03-D9E6-4E90-A1FF-9F9ED8C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9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96D66-B206-4C85-86B4-5AD96E0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F49C9E-30CA-4C8D-BD2B-E5620C36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F7FAA-49D4-4F01-862D-B3EB5FA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63BB8E-C750-4C06-9443-C0FDADFD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A1AFC-9C39-4414-BE0A-4CF94E2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2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701303-42E8-453F-9B17-8EB99925B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00FCA1-62F3-49D4-A7EF-6ED1DD78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1D982-B3D2-4B18-9F4F-E75DDCC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AAD1-405A-4F3D-B7D2-F3700B8C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78F99-3141-4EBC-91A3-49CFE726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30ED4-2E31-4740-BB58-247E2B8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90296-C728-407D-AE34-83323B11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DFDA6-619B-420C-A275-C2E0ECD2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2FAD3-4F76-4B2E-A4AB-A422F7C1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C163-6E6D-47EB-B8BA-D035C683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1A8CD-AAC0-4E34-A445-1393636D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ED7C4E-9944-4683-911B-093E154A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CAEA1-50F5-4C56-9B45-9A77C85F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C6A9B-037E-4D9D-A784-C20BD8B5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3E184-B9C8-4910-90F2-4E87881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60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D471-D037-40A4-9CE1-835A470E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B5A8E-2968-483D-ADA1-E89FF212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DBB9D-D1CA-4925-ADCC-EA442AE2C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356EA4-9AAB-4F66-A190-FB2011E0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2BFEB-A2D5-4140-A5D5-EEAB87B3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7FD02-666E-4A4C-936B-BD5CB8A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4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5F920-D21B-4C8D-921B-D91FF41F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57025-602E-4368-AB87-CD78973C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4EF4C0-BA1B-452C-81F5-8657E2E2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271DD1-48F1-4368-9FB7-CF00EA7F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87FA3F-9CE6-40C5-B12C-565D9A7D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732A04-1A82-4D0E-87F2-1D634CA6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3246F2-490A-442D-94FD-407DB7D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955669-91AD-4BE2-86BB-543FE616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4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F9DB9-FFC1-4E9E-9397-468EB058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C1F929-0F6C-472D-B754-E8F0417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84E054-A2B6-4EBC-A089-0F11910B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34E8E9-09E1-4A90-BFCD-DFD2F50B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9C75C-81DD-4E41-9755-20D7ECF4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7151ED-0188-4EEC-A396-161CB344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7F0F-9DB5-475B-96E2-82043D00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24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2AC23-4027-4619-9499-49666B70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DDCF3-5645-46FF-8197-8F35E636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37885C-B376-48B1-A990-9948D782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E7C1A-821B-4AE2-88A0-70D5E0C0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EE381-4436-49FB-B1EE-2A303019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CD6D2-BDE1-44C7-9AFF-69031737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2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9F3AE-924F-4463-B549-B5625122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5D8191-650E-4BA2-9DB9-AFD4ECFC0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48803-892B-4F72-B01A-85503B12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A7EC2-B2A9-43BD-96B7-22C2CEA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2F6A9-7916-4CD7-BC78-30F063C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910F2-32C0-48BD-A1F6-4D7469B3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1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6B3D2C-05D9-49BE-B4DC-EDCB1F88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BBC42-7194-4ACC-870B-F3406A8F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626203-2E8A-4400-B27B-88AFB5F99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6BFA-BBD3-4D29-B6CA-27CBF6A48577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6FF52-D817-45BD-9CED-8F02F3A27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22084-85EF-494E-B830-DBCD08508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4FDF-6DEE-41D8-A488-7DB9051C6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DC352CB5-91F1-4A40-8B49-FDE5A421112A}"/>
              </a:ext>
            </a:extLst>
          </p:cNvPr>
          <p:cNvSpPr/>
          <p:nvPr/>
        </p:nvSpPr>
        <p:spPr>
          <a:xfrm flipH="1" flipV="1">
            <a:off x="7368537" y="2099092"/>
            <a:ext cx="3070861" cy="1713975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1D6FA5-0AAB-4833-8F99-A89B7B405F0E}"/>
              </a:ext>
            </a:extLst>
          </p:cNvPr>
          <p:cNvSpPr txBox="1"/>
          <p:nvPr/>
        </p:nvSpPr>
        <p:spPr>
          <a:xfrm>
            <a:off x="675860" y="463826"/>
            <a:ext cx="7414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システム変更：空冷</a:t>
            </a:r>
            <a:r>
              <a:rPr kumimoji="1" lang="en-US" altLang="ja-JP" sz="3200" b="1" dirty="0"/>
              <a:t>HP</a:t>
            </a:r>
            <a:r>
              <a:rPr kumimoji="1" lang="ja-JP" altLang="en-US" sz="3200" b="1" dirty="0"/>
              <a:t>を</a:t>
            </a:r>
            <a:r>
              <a:rPr kumimoji="1" lang="en-US" altLang="ja-JP" sz="3200" b="1" dirty="0"/>
              <a:t>1</a:t>
            </a:r>
            <a:r>
              <a:rPr kumimoji="1" lang="ja-JP" altLang="en-US" sz="3200" b="1" dirty="0"/>
              <a:t>台から</a:t>
            </a:r>
            <a:r>
              <a:rPr kumimoji="1" lang="en-US" altLang="ja-JP" sz="3200" b="1" dirty="0"/>
              <a:t>2</a:t>
            </a:r>
            <a:r>
              <a:rPr kumimoji="1" lang="ja-JP" altLang="en-US" sz="3200" b="1" dirty="0"/>
              <a:t>台に</a:t>
            </a:r>
            <a:endParaRPr kumimoji="1" lang="en-US" altLang="ja-JP" sz="3200" b="1" dirty="0"/>
          </a:p>
          <a:p>
            <a:r>
              <a:rPr lang="en-US" altLang="ja-JP" sz="3200" b="1" dirty="0"/>
              <a:t>2AHP_simpleAHU.py</a:t>
            </a:r>
            <a:endParaRPr kumimoji="1" lang="ja-JP" altLang="en-US" sz="3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AC025-03CE-4DDD-9B9B-FD968DEC28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596" y="2243813"/>
            <a:ext cx="5871404" cy="2725752"/>
          </a:xfrm>
          <a:prstGeom prst="rect">
            <a:avLst/>
          </a:prstGeom>
        </p:spPr>
      </p:pic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7B72EE3-B6F7-4081-A857-FE4C462497DF}"/>
              </a:ext>
            </a:extLst>
          </p:cNvPr>
          <p:cNvSpPr/>
          <p:nvPr/>
        </p:nvSpPr>
        <p:spPr>
          <a:xfrm flipH="1">
            <a:off x="7436444" y="3945112"/>
            <a:ext cx="2950464" cy="1043680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27EAFBF-2D4B-4C40-AD68-FE3C88D32AE4}"/>
              </a:ext>
            </a:extLst>
          </p:cNvPr>
          <p:cNvSpPr/>
          <p:nvPr/>
        </p:nvSpPr>
        <p:spPr>
          <a:xfrm flipH="1">
            <a:off x="7500619" y="3130936"/>
            <a:ext cx="2809239" cy="682136"/>
          </a:xfrm>
          <a:custGeom>
            <a:avLst/>
            <a:gdLst>
              <a:gd name="connsiteX0" fmla="*/ 0 w 1504709"/>
              <a:gd name="connsiteY0" fmla="*/ 1655179 h 1655179"/>
              <a:gd name="connsiteX1" fmla="*/ 0 w 1504709"/>
              <a:gd name="connsiteY1" fmla="*/ 0 h 1655179"/>
              <a:gd name="connsiteX2" fmla="*/ 1504709 w 1504709"/>
              <a:gd name="connsiteY2" fmla="*/ 0 h 1655179"/>
              <a:gd name="connsiteX3" fmla="*/ 1504709 w 1504709"/>
              <a:gd name="connsiteY3" fmla="*/ 1620455 h 1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709" h="1655179">
                <a:moveTo>
                  <a:pt x="0" y="1655179"/>
                </a:moveTo>
                <a:lnTo>
                  <a:pt x="0" y="0"/>
                </a:lnTo>
                <a:lnTo>
                  <a:pt x="1504709" y="0"/>
                </a:lnTo>
                <a:lnTo>
                  <a:pt x="1504709" y="16204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3CEFF6E-99AD-4245-8D81-366A53ED27CA}"/>
              </a:ext>
            </a:extLst>
          </p:cNvPr>
          <p:cNvCxnSpPr/>
          <p:nvPr/>
        </p:nvCxnSpPr>
        <p:spPr>
          <a:xfrm flipH="1">
            <a:off x="7429162" y="3839951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CB8B34-5D12-4337-98F0-A12D76375E11}"/>
              </a:ext>
            </a:extLst>
          </p:cNvPr>
          <p:cNvSpPr/>
          <p:nvPr/>
        </p:nvSpPr>
        <p:spPr>
          <a:xfrm flipH="1">
            <a:off x="7951334" y="3578341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ECF54FC-B088-4F60-AF45-2C3EEE374998}"/>
              </a:ext>
            </a:extLst>
          </p:cNvPr>
          <p:cNvSpPr/>
          <p:nvPr/>
        </p:nvSpPr>
        <p:spPr>
          <a:xfrm flipH="1">
            <a:off x="10244048" y="3713517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FE8290A-80C0-4E84-8E6E-8231F77690F4}"/>
              </a:ext>
            </a:extLst>
          </p:cNvPr>
          <p:cNvSpPr/>
          <p:nvPr/>
        </p:nvSpPr>
        <p:spPr>
          <a:xfrm flipH="1">
            <a:off x="7302728" y="3713517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DB9A7CD-F50A-47A4-BB1B-DD958E7EE944}"/>
              </a:ext>
            </a:extLst>
          </p:cNvPr>
          <p:cNvGrpSpPr/>
          <p:nvPr/>
        </p:nvGrpSpPr>
        <p:grpSpPr>
          <a:xfrm flipH="1">
            <a:off x="9411127" y="3574330"/>
            <a:ext cx="523220" cy="523220"/>
            <a:chOff x="8747760" y="2941320"/>
            <a:chExt cx="685800" cy="6858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02609B-E7B5-4B40-A712-EA62D3D2FA44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B14BFB7E-7093-4AAE-A9F0-01B400DBCB86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DF8416D-49BB-4840-8AF9-A0FC4DE5DBBC}"/>
              </a:ext>
            </a:extLst>
          </p:cNvPr>
          <p:cNvGrpSpPr/>
          <p:nvPr/>
        </p:nvGrpSpPr>
        <p:grpSpPr>
          <a:xfrm flipH="1">
            <a:off x="8649913" y="2837472"/>
            <a:ext cx="472200" cy="425504"/>
            <a:chOff x="8344292" y="3591839"/>
            <a:chExt cx="1020079" cy="919203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BFABC4-8062-498A-9FC3-301AAB57038D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F50ACB5-D54D-4498-A3D6-CE5B8CE6A7A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43253DC4-3140-42E5-852F-B3CCBE765636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F7245B-50FC-4A6C-A64E-623FEB27F3C1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55756E-9B2B-45E1-BB5E-A6261CAD0D8C}"/>
              </a:ext>
            </a:extLst>
          </p:cNvPr>
          <p:cNvSpPr/>
          <p:nvPr/>
        </p:nvSpPr>
        <p:spPr>
          <a:xfrm flipH="1">
            <a:off x="7951334" y="473412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60C1529-B694-42C0-845C-60F35284E1AF}"/>
              </a:ext>
            </a:extLst>
          </p:cNvPr>
          <p:cNvGrpSpPr/>
          <p:nvPr/>
        </p:nvGrpSpPr>
        <p:grpSpPr>
          <a:xfrm flipH="1">
            <a:off x="9411127" y="4730117"/>
            <a:ext cx="523220" cy="523220"/>
            <a:chOff x="8747760" y="2941320"/>
            <a:chExt cx="685800" cy="6858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6E2B433-F9C7-4463-8C7E-5E43B3D2DA5F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907FE766-C951-453B-99D9-BE9C6BC3F00D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18E039-7205-44E4-8CAF-85DD21D0DD0A}"/>
              </a:ext>
            </a:extLst>
          </p:cNvPr>
          <p:cNvSpPr txBox="1"/>
          <p:nvPr/>
        </p:nvSpPr>
        <p:spPr>
          <a:xfrm flipH="1">
            <a:off x="8114029" y="371038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B7683B-FEF6-4DD7-B215-978DD1EE30FE}"/>
              </a:ext>
            </a:extLst>
          </p:cNvPr>
          <p:cNvSpPr txBox="1"/>
          <p:nvPr/>
        </p:nvSpPr>
        <p:spPr>
          <a:xfrm flipH="1">
            <a:off x="8114029" y="48484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D40D73-7932-4857-A0AB-7D590EBD8270}"/>
              </a:ext>
            </a:extLst>
          </p:cNvPr>
          <p:cNvSpPr txBox="1"/>
          <p:nvPr/>
        </p:nvSpPr>
        <p:spPr>
          <a:xfrm flipH="1">
            <a:off x="9787231" y="515732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E21FE4-1912-4638-802C-799E44B9EDD9}"/>
              </a:ext>
            </a:extLst>
          </p:cNvPr>
          <p:cNvSpPr txBox="1"/>
          <p:nvPr/>
        </p:nvSpPr>
        <p:spPr>
          <a:xfrm flipH="1">
            <a:off x="9787231" y="404466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89A1AF-AEC1-4896-BA47-A3E0E04516B1}"/>
              </a:ext>
            </a:extLst>
          </p:cNvPr>
          <p:cNvSpPr txBox="1"/>
          <p:nvPr/>
        </p:nvSpPr>
        <p:spPr>
          <a:xfrm flipH="1">
            <a:off x="9122112" y="27518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Vlv_Bypass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A36428-8064-477B-8321-7D0913A1D584}"/>
              </a:ext>
            </a:extLst>
          </p:cNvPr>
          <p:cNvSpPr/>
          <p:nvPr/>
        </p:nvSpPr>
        <p:spPr>
          <a:xfrm flipH="1">
            <a:off x="7951334" y="180602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7CDFB1-47D9-4D07-82A7-C049BC8149CD}"/>
              </a:ext>
            </a:extLst>
          </p:cNvPr>
          <p:cNvSpPr txBox="1"/>
          <p:nvPr/>
        </p:nvSpPr>
        <p:spPr>
          <a:xfrm flipH="1">
            <a:off x="8210827" y="187149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AHU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D7BAD43-3C54-4944-9722-2BB96E0A1CA0}"/>
              </a:ext>
            </a:extLst>
          </p:cNvPr>
          <p:cNvGrpSpPr/>
          <p:nvPr/>
        </p:nvGrpSpPr>
        <p:grpSpPr>
          <a:xfrm flipH="1">
            <a:off x="9421301" y="1818309"/>
            <a:ext cx="472200" cy="425504"/>
            <a:chOff x="8344292" y="3591839"/>
            <a:chExt cx="1020079" cy="919203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5E332E9-94CC-4D60-8DE1-43C09088D991}"/>
                </a:ext>
              </a:extLst>
            </p:cNvPr>
            <p:cNvCxnSpPr>
              <a:stCxn id="3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FBD4ACD-EE45-4AE3-8D2A-F4C1E51BAC2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6F11DF0-4C8F-4D1D-9436-8614E4CC8512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F7ADB9E-92B0-4EA7-BCDC-D242D990C427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E86685-20B7-4789-9AFF-F5231E6C4B51}"/>
              </a:ext>
            </a:extLst>
          </p:cNvPr>
          <p:cNvSpPr txBox="1"/>
          <p:nvPr/>
        </p:nvSpPr>
        <p:spPr>
          <a:xfrm flipH="1">
            <a:off x="9893500" y="173269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Vlv_AHU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1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11ADF7F-8636-4EBA-A64F-930828A79244}"/>
              </a:ext>
            </a:extLst>
          </p:cNvPr>
          <p:cNvCxnSpPr>
            <a:cxnSpLocks/>
          </p:cNvCxnSpPr>
          <p:nvPr/>
        </p:nvCxnSpPr>
        <p:spPr>
          <a:xfrm flipH="1">
            <a:off x="5391315" y="4032837"/>
            <a:ext cx="12610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DC352CB5-91F1-4A40-8B49-FDE5A421112A}"/>
              </a:ext>
            </a:extLst>
          </p:cNvPr>
          <p:cNvSpPr/>
          <p:nvPr/>
        </p:nvSpPr>
        <p:spPr>
          <a:xfrm flipH="1" flipV="1">
            <a:off x="920845" y="2052199"/>
            <a:ext cx="3070861" cy="1713975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1D6FA5-0AAB-4833-8F99-A89B7B405F0E}"/>
              </a:ext>
            </a:extLst>
          </p:cNvPr>
          <p:cNvSpPr txBox="1"/>
          <p:nvPr/>
        </p:nvSpPr>
        <p:spPr>
          <a:xfrm>
            <a:off x="675860" y="463826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2AHP_simpleAHU.py</a:t>
            </a:r>
            <a:endParaRPr kumimoji="1" lang="ja-JP" altLang="en-US" sz="3200" b="1" dirty="0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7B72EE3-B6F7-4081-A857-FE4C462497DF}"/>
              </a:ext>
            </a:extLst>
          </p:cNvPr>
          <p:cNvSpPr/>
          <p:nvPr/>
        </p:nvSpPr>
        <p:spPr>
          <a:xfrm flipH="1">
            <a:off x="988752" y="3898219"/>
            <a:ext cx="2950464" cy="1043680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27EAFBF-2D4B-4C40-AD68-FE3C88D32AE4}"/>
              </a:ext>
            </a:extLst>
          </p:cNvPr>
          <p:cNvSpPr/>
          <p:nvPr/>
        </p:nvSpPr>
        <p:spPr>
          <a:xfrm flipH="1">
            <a:off x="1052927" y="3084043"/>
            <a:ext cx="2809239" cy="682136"/>
          </a:xfrm>
          <a:custGeom>
            <a:avLst/>
            <a:gdLst>
              <a:gd name="connsiteX0" fmla="*/ 0 w 1504709"/>
              <a:gd name="connsiteY0" fmla="*/ 1655179 h 1655179"/>
              <a:gd name="connsiteX1" fmla="*/ 0 w 1504709"/>
              <a:gd name="connsiteY1" fmla="*/ 0 h 1655179"/>
              <a:gd name="connsiteX2" fmla="*/ 1504709 w 1504709"/>
              <a:gd name="connsiteY2" fmla="*/ 0 h 1655179"/>
              <a:gd name="connsiteX3" fmla="*/ 1504709 w 1504709"/>
              <a:gd name="connsiteY3" fmla="*/ 1620455 h 1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709" h="1655179">
                <a:moveTo>
                  <a:pt x="0" y="1655179"/>
                </a:moveTo>
                <a:lnTo>
                  <a:pt x="0" y="0"/>
                </a:lnTo>
                <a:lnTo>
                  <a:pt x="1504709" y="0"/>
                </a:lnTo>
                <a:lnTo>
                  <a:pt x="1504709" y="16204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3CEFF6E-99AD-4245-8D81-366A53ED27CA}"/>
              </a:ext>
            </a:extLst>
          </p:cNvPr>
          <p:cNvCxnSpPr/>
          <p:nvPr/>
        </p:nvCxnSpPr>
        <p:spPr>
          <a:xfrm flipH="1">
            <a:off x="981470" y="3793058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CB8B34-5D12-4337-98F0-A12D76375E11}"/>
              </a:ext>
            </a:extLst>
          </p:cNvPr>
          <p:cNvSpPr/>
          <p:nvPr/>
        </p:nvSpPr>
        <p:spPr>
          <a:xfrm flipH="1">
            <a:off x="1503642" y="353144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ECF54FC-B088-4F60-AF45-2C3EEE374998}"/>
              </a:ext>
            </a:extLst>
          </p:cNvPr>
          <p:cNvSpPr/>
          <p:nvPr/>
        </p:nvSpPr>
        <p:spPr>
          <a:xfrm flipH="1">
            <a:off x="3796356" y="366662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FE8290A-80C0-4E84-8E6E-8231F77690F4}"/>
              </a:ext>
            </a:extLst>
          </p:cNvPr>
          <p:cNvSpPr/>
          <p:nvPr/>
        </p:nvSpPr>
        <p:spPr>
          <a:xfrm flipH="1">
            <a:off x="855036" y="366662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DB9A7CD-F50A-47A4-BB1B-DD958E7EE944}"/>
              </a:ext>
            </a:extLst>
          </p:cNvPr>
          <p:cNvGrpSpPr/>
          <p:nvPr/>
        </p:nvGrpSpPr>
        <p:grpSpPr>
          <a:xfrm flipH="1">
            <a:off x="2963435" y="3527437"/>
            <a:ext cx="523220" cy="523220"/>
            <a:chOff x="8747760" y="2941320"/>
            <a:chExt cx="685800" cy="6858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02609B-E7B5-4B40-A712-EA62D3D2FA44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B14BFB7E-7093-4AAE-A9F0-01B400DBCB86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DF8416D-49BB-4840-8AF9-A0FC4DE5DBBC}"/>
              </a:ext>
            </a:extLst>
          </p:cNvPr>
          <p:cNvGrpSpPr/>
          <p:nvPr/>
        </p:nvGrpSpPr>
        <p:grpSpPr>
          <a:xfrm flipH="1">
            <a:off x="2202221" y="2790579"/>
            <a:ext cx="472200" cy="425504"/>
            <a:chOff x="8344292" y="3591839"/>
            <a:chExt cx="1020079" cy="919203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BFABC4-8062-498A-9FC3-301AAB57038D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F50ACB5-D54D-4498-A3D6-CE5B8CE6A7A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43253DC4-3140-42E5-852F-B3CCBE765636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F7245B-50FC-4A6C-A64E-623FEB27F3C1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55756E-9B2B-45E1-BB5E-A6261CAD0D8C}"/>
              </a:ext>
            </a:extLst>
          </p:cNvPr>
          <p:cNvSpPr/>
          <p:nvPr/>
        </p:nvSpPr>
        <p:spPr>
          <a:xfrm flipH="1">
            <a:off x="1503642" y="4687235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60C1529-B694-42C0-845C-60F35284E1AF}"/>
              </a:ext>
            </a:extLst>
          </p:cNvPr>
          <p:cNvGrpSpPr/>
          <p:nvPr/>
        </p:nvGrpSpPr>
        <p:grpSpPr>
          <a:xfrm flipH="1">
            <a:off x="2963435" y="4683224"/>
            <a:ext cx="523220" cy="523220"/>
            <a:chOff x="8747760" y="2941320"/>
            <a:chExt cx="685800" cy="6858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6E2B433-F9C7-4463-8C7E-5E43B3D2DA5F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907FE766-C951-453B-99D9-BE9C6BC3F00D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18E039-7205-44E4-8CAF-85DD21D0DD0A}"/>
              </a:ext>
            </a:extLst>
          </p:cNvPr>
          <p:cNvSpPr txBox="1"/>
          <p:nvPr/>
        </p:nvSpPr>
        <p:spPr>
          <a:xfrm flipH="1">
            <a:off x="1666337" y="366348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B7683B-FEF6-4DD7-B215-978DD1EE30FE}"/>
              </a:ext>
            </a:extLst>
          </p:cNvPr>
          <p:cNvSpPr txBox="1"/>
          <p:nvPr/>
        </p:nvSpPr>
        <p:spPr>
          <a:xfrm flipH="1">
            <a:off x="1666337" y="48015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D40D73-7932-4857-A0AB-7D590EBD8270}"/>
              </a:ext>
            </a:extLst>
          </p:cNvPr>
          <p:cNvSpPr txBox="1"/>
          <p:nvPr/>
        </p:nvSpPr>
        <p:spPr>
          <a:xfrm flipH="1">
            <a:off x="3339539" y="511043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E21FE4-1912-4638-802C-799E44B9EDD9}"/>
              </a:ext>
            </a:extLst>
          </p:cNvPr>
          <p:cNvSpPr txBox="1"/>
          <p:nvPr/>
        </p:nvSpPr>
        <p:spPr>
          <a:xfrm flipH="1">
            <a:off x="3339539" y="39977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89A1AF-AEC1-4896-BA47-A3E0E04516B1}"/>
              </a:ext>
            </a:extLst>
          </p:cNvPr>
          <p:cNvSpPr txBox="1"/>
          <p:nvPr/>
        </p:nvSpPr>
        <p:spPr>
          <a:xfrm flipH="1">
            <a:off x="2674420" y="27049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Vlv_Bypass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A36428-8064-477B-8321-7D0913A1D584}"/>
              </a:ext>
            </a:extLst>
          </p:cNvPr>
          <p:cNvSpPr/>
          <p:nvPr/>
        </p:nvSpPr>
        <p:spPr>
          <a:xfrm flipH="1">
            <a:off x="1503642" y="1759135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7CDFB1-47D9-4D07-82A7-C049BC8149CD}"/>
              </a:ext>
            </a:extLst>
          </p:cNvPr>
          <p:cNvSpPr txBox="1"/>
          <p:nvPr/>
        </p:nvSpPr>
        <p:spPr>
          <a:xfrm flipH="1">
            <a:off x="1763135" y="182459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AHU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D7BAD43-3C54-4944-9722-2BB96E0A1CA0}"/>
              </a:ext>
            </a:extLst>
          </p:cNvPr>
          <p:cNvGrpSpPr/>
          <p:nvPr/>
        </p:nvGrpSpPr>
        <p:grpSpPr>
          <a:xfrm flipH="1">
            <a:off x="2973609" y="1771416"/>
            <a:ext cx="472200" cy="425504"/>
            <a:chOff x="8344292" y="3591839"/>
            <a:chExt cx="1020079" cy="919203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5E332E9-94CC-4D60-8DE1-43C09088D991}"/>
                </a:ext>
              </a:extLst>
            </p:cNvPr>
            <p:cNvCxnSpPr>
              <a:stCxn id="3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FBD4ACD-EE45-4AE3-8D2A-F4C1E51BAC2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6F11DF0-4C8F-4D1D-9436-8614E4CC8512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F7ADB9E-92B0-4EA7-BCDC-D242D990C427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E86685-20B7-4789-9AFF-F5231E6C4B51}"/>
              </a:ext>
            </a:extLst>
          </p:cNvPr>
          <p:cNvSpPr txBox="1"/>
          <p:nvPr/>
        </p:nvSpPr>
        <p:spPr>
          <a:xfrm flipH="1">
            <a:off x="3445808" y="168579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Vlv_AHU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3505FA-55C9-45A9-979D-8A759E97E925}"/>
              </a:ext>
            </a:extLst>
          </p:cNvPr>
          <p:cNvSpPr txBox="1"/>
          <p:nvPr/>
        </p:nvSpPr>
        <p:spPr>
          <a:xfrm>
            <a:off x="5013880" y="1048601"/>
            <a:ext cx="53447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条件変更：</a:t>
            </a:r>
            <a:endParaRPr lang="en-US" altLang="ja-JP" sz="3200" b="1" dirty="0"/>
          </a:p>
          <a:p>
            <a:r>
              <a:rPr kumimoji="1" lang="ja-JP" altLang="en-US" sz="3200" b="1" dirty="0"/>
              <a:t>負荷流量・負荷熱量は</a:t>
            </a:r>
            <a:r>
              <a:rPr kumimoji="1" lang="en-US" altLang="ja-JP" sz="3200" b="1" dirty="0"/>
              <a:t>4</a:t>
            </a:r>
            <a:r>
              <a:rPr kumimoji="1" lang="ja-JP" altLang="en-US" sz="3200" b="1" dirty="0"/>
              <a:t>倍に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8A9419-F0F9-45FB-9F9E-CDA7494532A1}"/>
              </a:ext>
            </a:extLst>
          </p:cNvPr>
          <p:cNvSpPr txBox="1"/>
          <p:nvPr/>
        </p:nvSpPr>
        <p:spPr>
          <a:xfrm>
            <a:off x="5013880" y="2365943"/>
            <a:ext cx="4110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制御変更：</a:t>
            </a:r>
            <a:endParaRPr lang="en-US" altLang="ja-JP" sz="3200" b="1" dirty="0"/>
          </a:p>
          <a:p>
            <a:r>
              <a:rPr kumimoji="1" lang="en-US" altLang="ja-JP" sz="3200" b="1" dirty="0"/>
              <a:t>AHP</a:t>
            </a:r>
            <a:r>
              <a:rPr kumimoji="1" lang="ja-JP" altLang="en-US" sz="3200" b="1" dirty="0"/>
              <a:t>（</a:t>
            </a:r>
            <a:r>
              <a:rPr kumimoji="1" lang="en-US" altLang="ja-JP" sz="3200" b="1" dirty="0"/>
              <a:t>CP</a:t>
            </a:r>
            <a:r>
              <a:rPr kumimoji="1" lang="ja-JP" altLang="en-US" sz="3200" b="1" dirty="0"/>
              <a:t>）台数制御</a:t>
            </a: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C556EEF-CEB0-47AC-BC7C-73536D187CE8}"/>
              </a:ext>
            </a:extLst>
          </p:cNvPr>
          <p:cNvSpPr/>
          <p:nvPr/>
        </p:nvSpPr>
        <p:spPr>
          <a:xfrm>
            <a:off x="5105615" y="5371289"/>
            <a:ext cx="3697357" cy="0"/>
          </a:xfrm>
          <a:custGeom>
            <a:avLst/>
            <a:gdLst>
              <a:gd name="connsiteX0" fmla="*/ 0 w 3697357"/>
              <a:gd name="connsiteY0" fmla="*/ 0 h 0"/>
              <a:gd name="connsiteX1" fmla="*/ 3697357 w 36973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7357">
                <a:moveTo>
                  <a:pt x="0" y="0"/>
                </a:moveTo>
                <a:lnTo>
                  <a:pt x="3697357" y="0"/>
                </a:lnTo>
              </a:path>
            </a:pathLst>
          </a:custGeom>
          <a:noFill/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81B15DF-BCEF-4376-B361-358F1F457D4A}"/>
              </a:ext>
            </a:extLst>
          </p:cNvPr>
          <p:cNvSpPr/>
          <p:nvPr/>
        </p:nvSpPr>
        <p:spPr>
          <a:xfrm rot="16200000">
            <a:off x="4353728" y="4562440"/>
            <a:ext cx="2257277" cy="182102"/>
          </a:xfrm>
          <a:custGeom>
            <a:avLst/>
            <a:gdLst>
              <a:gd name="connsiteX0" fmla="*/ 0 w 3697357"/>
              <a:gd name="connsiteY0" fmla="*/ 0 h 0"/>
              <a:gd name="connsiteX1" fmla="*/ 3697357 w 36973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7357">
                <a:moveTo>
                  <a:pt x="0" y="0"/>
                </a:moveTo>
                <a:lnTo>
                  <a:pt x="3697357" y="0"/>
                </a:lnTo>
              </a:path>
            </a:pathLst>
          </a:custGeom>
          <a:noFill/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481A800-0D2D-4701-A676-A9D011F07CBA}"/>
              </a:ext>
            </a:extLst>
          </p:cNvPr>
          <p:cNvSpPr/>
          <p:nvPr/>
        </p:nvSpPr>
        <p:spPr>
          <a:xfrm>
            <a:off x="5397163" y="4032819"/>
            <a:ext cx="2955235" cy="1351722"/>
          </a:xfrm>
          <a:custGeom>
            <a:avLst/>
            <a:gdLst>
              <a:gd name="connsiteX0" fmla="*/ 0 w 2955235"/>
              <a:gd name="connsiteY0" fmla="*/ 1351722 h 1351722"/>
              <a:gd name="connsiteX1" fmla="*/ 0 w 2955235"/>
              <a:gd name="connsiteY1" fmla="*/ 742122 h 1351722"/>
              <a:gd name="connsiteX2" fmla="*/ 1855304 w 2955235"/>
              <a:gd name="connsiteY2" fmla="*/ 742122 h 1351722"/>
              <a:gd name="connsiteX3" fmla="*/ 1855304 w 2955235"/>
              <a:gd name="connsiteY3" fmla="*/ 0 h 1351722"/>
              <a:gd name="connsiteX4" fmla="*/ 2955235 w 2955235"/>
              <a:gd name="connsiteY4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235" h="1351722">
                <a:moveTo>
                  <a:pt x="0" y="1351722"/>
                </a:moveTo>
                <a:lnTo>
                  <a:pt x="0" y="742122"/>
                </a:lnTo>
                <a:lnTo>
                  <a:pt x="1855304" y="742122"/>
                </a:lnTo>
                <a:lnTo>
                  <a:pt x="1855304" y="0"/>
                </a:lnTo>
                <a:lnTo>
                  <a:pt x="2955235" y="0"/>
                </a:lnTo>
              </a:path>
            </a:pathLst>
          </a:cu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619E71B-3D0E-4D59-9C4E-6C9CE2CCDD68}"/>
              </a:ext>
            </a:extLst>
          </p:cNvPr>
          <p:cNvSpPr/>
          <p:nvPr/>
        </p:nvSpPr>
        <p:spPr>
          <a:xfrm>
            <a:off x="6656120" y="4032819"/>
            <a:ext cx="603857" cy="755374"/>
          </a:xfrm>
          <a:custGeom>
            <a:avLst/>
            <a:gdLst>
              <a:gd name="connsiteX0" fmla="*/ 569843 w 569843"/>
              <a:gd name="connsiteY0" fmla="*/ 0 h 742122"/>
              <a:gd name="connsiteX1" fmla="*/ 569843 w 569843"/>
              <a:gd name="connsiteY1" fmla="*/ 0 h 742122"/>
              <a:gd name="connsiteX2" fmla="*/ 0 w 569843"/>
              <a:gd name="connsiteY2" fmla="*/ 0 h 742122"/>
              <a:gd name="connsiteX3" fmla="*/ 0 w 569843"/>
              <a:gd name="connsiteY3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" h="742122">
                <a:moveTo>
                  <a:pt x="569843" y="0"/>
                </a:moveTo>
                <a:lnTo>
                  <a:pt x="569843" y="0"/>
                </a:lnTo>
                <a:lnTo>
                  <a:pt x="0" y="0"/>
                </a:lnTo>
                <a:lnTo>
                  <a:pt x="0" y="742122"/>
                </a:lnTo>
              </a:path>
            </a:pathLst>
          </a:cu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27AECB06-323B-48B7-949D-3D81519415C4}"/>
              </a:ext>
            </a:extLst>
          </p:cNvPr>
          <p:cNvSpPr/>
          <p:nvPr/>
        </p:nvSpPr>
        <p:spPr>
          <a:xfrm>
            <a:off x="7181237" y="4345646"/>
            <a:ext cx="137160" cy="167640"/>
          </a:xfrm>
          <a:custGeom>
            <a:avLst/>
            <a:gdLst>
              <a:gd name="connsiteX0" fmla="*/ 0 w 137160"/>
              <a:gd name="connsiteY0" fmla="*/ 157480 h 167640"/>
              <a:gd name="connsiteX1" fmla="*/ 76200 w 137160"/>
              <a:gd name="connsiteY1" fmla="*/ 0 h 167640"/>
              <a:gd name="connsiteX2" fmla="*/ 137160 w 137160"/>
              <a:gd name="connsiteY2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167640">
                <a:moveTo>
                  <a:pt x="0" y="157480"/>
                </a:moveTo>
                <a:lnTo>
                  <a:pt x="76200" y="0"/>
                </a:lnTo>
                <a:lnTo>
                  <a:pt x="137160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FB183F09-C81A-4448-95B4-B9FDBFD95D91}"/>
              </a:ext>
            </a:extLst>
          </p:cNvPr>
          <p:cNvSpPr/>
          <p:nvPr/>
        </p:nvSpPr>
        <p:spPr>
          <a:xfrm rot="10800000">
            <a:off x="6583753" y="4345646"/>
            <a:ext cx="137160" cy="167640"/>
          </a:xfrm>
          <a:custGeom>
            <a:avLst/>
            <a:gdLst>
              <a:gd name="connsiteX0" fmla="*/ 0 w 137160"/>
              <a:gd name="connsiteY0" fmla="*/ 157480 h 167640"/>
              <a:gd name="connsiteX1" fmla="*/ 76200 w 137160"/>
              <a:gd name="connsiteY1" fmla="*/ 0 h 167640"/>
              <a:gd name="connsiteX2" fmla="*/ 137160 w 137160"/>
              <a:gd name="connsiteY2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167640">
                <a:moveTo>
                  <a:pt x="0" y="157480"/>
                </a:moveTo>
                <a:lnTo>
                  <a:pt x="76200" y="0"/>
                </a:lnTo>
                <a:lnTo>
                  <a:pt x="137160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AA7E5AB0-EEAF-4831-806C-2CC6A435AC00}"/>
              </a:ext>
            </a:extLst>
          </p:cNvPr>
          <p:cNvSpPr/>
          <p:nvPr/>
        </p:nvSpPr>
        <p:spPr>
          <a:xfrm rot="5400000">
            <a:off x="6890407" y="4682712"/>
            <a:ext cx="137160" cy="167640"/>
          </a:xfrm>
          <a:custGeom>
            <a:avLst/>
            <a:gdLst>
              <a:gd name="connsiteX0" fmla="*/ 0 w 137160"/>
              <a:gd name="connsiteY0" fmla="*/ 157480 h 167640"/>
              <a:gd name="connsiteX1" fmla="*/ 76200 w 137160"/>
              <a:gd name="connsiteY1" fmla="*/ 0 h 167640"/>
              <a:gd name="connsiteX2" fmla="*/ 137160 w 137160"/>
              <a:gd name="connsiteY2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167640">
                <a:moveTo>
                  <a:pt x="0" y="157480"/>
                </a:moveTo>
                <a:lnTo>
                  <a:pt x="76200" y="0"/>
                </a:lnTo>
                <a:lnTo>
                  <a:pt x="137160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015F241-7ADA-4147-B6B4-944787189303}"/>
              </a:ext>
            </a:extLst>
          </p:cNvPr>
          <p:cNvSpPr/>
          <p:nvPr/>
        </p:nvSpPr>
        <p:spPr>
          <a:xfrm rot="16200000">
            <a:off x="6890407" y="3945683"/>
            <a:ext cx="137160" cy="167640"/>
          </a:xfrm>
          <a:custGeom>
            <a:avLst/>
            <a:gdLst>
              <a:gd name="connsiteX0" fmla="*/ 0 w 137160"/>
              <a:gd name="connsiteY0" fmla="*/ 157480 h 167640"/>
              <a:gd name="connsiteX1" fmla="*/ 76200 w 137160"/>
              <a:gd name="connsiteY1" fmla="*/ 0 h 167640"/>
              <a:gd name="connsiteX2" fmla="*/ 137160 w 137160"/>
              <a:gd name="connsiteY2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167640">
                <a:moveTo>
                  <a:pt x="0" y="157480"/>
                </a:moveTo>
                <a:lnTo>
                  <a:pt x="76200" y="0"/>
                </a:lnTo>
                <a:lnTo>
                  <a:pt x="137160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D951C3-9FF6-4768-81DC-9C896A7F6AE2}"/>
              </a:ext>
            </a:extLst>
          </p:cNvPr>
          <p:cNvSpPr txBox="1"/>
          <p:nvPr/>
        </p:nvSpPr>
        <p:spPr>
          <a:xfrm>
            <a:off x="4780597" y="463751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</a:t>
            </a:r>
            <a:r>
              <a:rPr kumimoji="1" lang="ja-JP" altLang="en-US" b="1" dirty="0"/>
              <a:t>台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162D72-44B9-4184-AA9D-19CB1FE4FF4D}"/>
              </a:ext>
            </a:extLst>
          </p:cNvPr>
          <p:cNvSpPr txBox="1"/>
          <p:nvPr/>
        </p:nvSpPr>
        <p:spPr>
          <a:xfrm>
            <a:off x="4780597" y="389418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2</a:t>
            </a:r>
            <a:r>
              <a:rPr kumimoji="1" lang="ja-JP" altLang="en-US" b="1" dirty="0"/>
              <a:t>台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57C9F56-02BA-4F7B-B681-00F8464FB356}"/>
              </a:ext>
            </a:extLst>
          </p:cNvPr>
          <p:cNvSpPr txBox="1"/>
          <p:nvPr/>
        </p:nvSpPr>
        <p:spPr>
          <a:xfrm>
            <a:off x="7138686" y="544006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0.15 m</a:t>
            </a:r>
            <a:r>
              <a:rPr lang="en-US" altLang="ja-JP" b="1" baseline="30000" dirty="0"/>
              <a:t>3</a:t>
            </a:r>
            <a:r>
              <a:rPr lang="en-US" altLang="ja-JP" b="1" dirty="0"/>
              <a:t>/min</a:t>
            </a:r>
            <a:endParaRPr kumimoji="1" lang="ja-JP" altLang="en-US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325CDEE-35D3-4F90-97A5-123EB2581D1A}"/>
              </a:ext>
            </a:extLst>
          </p:cNvPr>
          <p:cNvSpPr txBox="1"/>
          <p:nvPr/>
        </p:nvSpPr>
        <p:spPr>
          <a:xfrm>
            <a:off x="6571483" y="5809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負荷流量</a:t>
            </a:r>
            <a:endParaRPr kumimoji="1" lang="ja-JP" altLang="en-US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D8DBDB5-9FF8-4906-AB4F-0374049D86A7}"/>
              </a:ext>
            </a:extLst>
          </p:cNvPr>
          <p:cNvSpPr txBox="1"/>
          <p:nvPr/>
        </p:nvSpPr>
        <p:spPr>
          <a:xfrm>
            <a:off x="6306359" y="544474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0.12</a:t>
            </a:r>
            <a:endParaRPr kumimoji="1" lang="ja-JP" altLang="en-US" b="1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0DD2EB8-9651-400B-926F-8D2C5D93876A}"/>
              </a:ext>
            </a:extLst>
          </p:cNvPr>
          <p:cNvCxnSpPr>
            <a:cxnSpLocks/>
          </p:cNvCxnSpPr>
          <p:nvPr/>
        </p:nvCxnSpPr>
        <p:spPr>
          <a:xfrm>
            <a:off x="7249394" y="4801540"/>
            <a:ext cx="0" cy="5743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8110CF-7A24-40A9-A4DE-A84911FF458D}"/>
              </a:ext>
            </a:extLst>
          </p:cNvPr>
          <p:cNvCxnSpPr>
            <a:cxnSpLocks/>
          </p:cNvCxnSpPr>
          <p:nvPr/>
        </p:nvCxnSpPr>
        <p:spPr>
          <a:xfrm>
            <a:off x="6652332" y="4801540"/>
            <a:ext cx="0" cy="5743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E29841-0673-4DDC-A289-C72CB8EC620E}"/>
              </a:ext>
            </a:extLst>
          </p:cNvPr>
          <p:cNvSpPr txBox="1"/>
          <p:nvPr/>
        </p:nvSpPr>
        <p:spPr>
          <a:xfrm>
            <a:off x="8858843" y="4373447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効果待ち時間：</a:t>
            </a:r>
            <a:r>
              <a:rPr kumimoji="1" lang="en-US" altLang="ja-JP" sz="2400" b="1" dirty="0"/>
              <a:t>30</a:t>
            </a:r>
            <a:r>
              <a:rPr kumimoji="1" lang="ja-JP" altLang="en-US" sz="2400" b="1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6636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DC352CB5-91F1-4A40-8B49-FDE5A421112A}"/>
              </a:ext>
            </a:extLst>
          </p:cNvPr>
          <p:cNvSpPr/>
          <p:nvPr/>
        </p:nvSpPr>
        <p:spPr>
          <a:xfrm flipH="1" flipV="1">
            <a:off x="920845" y="2052199"/>
            <a:ext cx="3070861" cy="1713975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1D6FA5-0AAB-4833-8F99-A89B7B405F0E}"/>
              </a:ext>
            </a:extLst>
          </p:cNvPr>
          <p:cNvSpPr txBox="1"/>
          <p:nvPr/>
        </p:nvSpPr>
        <p:spPr>
          <a:xfrm>
            <a:off x="675860" y="463826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2AHP_simpleAHU.py</a:t>
            </a:r>
            <a:endParaRPr kumimoji="1" lang="ja-JP" altLang="en-US" sz="3200" b="1" dirty="0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7B72EE3-B6F7-4081-A857-FE4C462497DF}"/>
              </a:ext>
            </a:extLst>
          </p:cNvPr>
          <p:cNvSpPr/>
          <p:nvPr/>
        </p:nvSpPr>
        <p:spPr>
          <a:xfrm flipH="1">
            <a:off x="988752" y="3898219"/>
            <a:ext cx="2950464" cy="1043680"/>
          </a:xfrm>
          <a:custGeom>
            <a:avLst/>
            <a:gdLst>
              <a:gd name="connsiteX0" fmla="*/ 0 w 2950464"/>
              <a:gd name="connsiteY0" fmla="*/ 12192 h 987552"/>
              <a:gd name="connsiteX1" fmla="*/ 0 w 2950464"/>
              <a:gd name="connsiteY1" fmla="*/ 987552 h 987552"/>
              <a:gd name="connsiteX2" fmla="*/ 2950464 w 2950464"/>
              <a:gd name="connsiteY2" fmla="*/ 987552 h 987552"/>
              <a:gd name="connsiteX3" fmla="*/ 2950464 w 2950464"/>
              <a:gd name="connsiteY3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464" h="987552">
                <a:moveTo>
                  <a:pt x="0" y="12192"/>
                </a:moveTo>
                <a:lnTo>
                  <a:pt x="0" y="987552"/>
                </a:lnTo>
                <a:lnTo>
                  <a:pt x="2950464" y="987552"/>
                </a:lnTo>
                <a:lnTo>
                  <a:pt x="295046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27EAFBF-2D4B-4C40-AD68-FE3C88D32AE4}"/>
              </a:ext>
            </a:extLst>
          </p:cNvPr>
          <p:cNvSpPr/>
          <p:nvPr/>
        </p:nvSpPr>
        <p:spPr>
          <a:xfrm flipH="1">
            <a:off x="1052927" y="3084043"/>
            <a:ext cx="2809239" cy="682136"/>
          </a:xfrm>
          <a:custGeom>
            <a:avLst/>
            <a:gdLst>
              <a:gd name="connsiteX0" fmla="*/ 0 w 1504709"/>
              <a:gd name="connsiteY0" fmla="*/ 1655179 h 1655179"/>
              <a:gd name="connsiteX1" fmla="*/ 0 w 1504709"/>
              <a:gd name="connsiteY1" fmla="*/ 0 h 1655179"/>
              <a:gd name="connsiteX2" fmla="*/ 1504709 w 1504709"/>
              <a:gd name="connsiteY2" fmla="*/ 0 h 1655179"/>
              <a:gd name="connsiteX3" fmla="*/ 1504709 w 1504709"/>
              <a:gd name="connsiteY3" fmla="*/ 1620455 h 1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709" h="1655179">
                <a:moveTo>
                  <a:pt x="0" y="1655179"/>
                </a:moveTo>
                <a:lnTo>
                  <a:pt x="0" y="0"/>
                </a:lnTo>
                <a:lnTo>
                  <a:pt x="1504709" y="0"/>
                </a:lnTo>
                <a:lnTo>
                  <a:pt x="1504709" y="16204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3CEFF6E-99AD-4245-8D81-366A53ED27CA}"/>
              </a:ext>
            </a:extLst>
          </p:cNvPr>
          <p:cNvCxnSpPr/>
          <p:nvPr/>
        </p:nvCxnSpPr>
        <p:spPr>
          <a:xfrm flipH="1">
            <a:off x="981470" y="3793058"/>
            <a:ext cx="2941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CB8B34-5D12-4337-98F0-A12D76375E11}"/>
              </a:ext>
            </a:extLst>
          </p:cNvPr>
          <p:cNvSpPr/>
          <p:nvPr/>
        </p:nvSpPr>
        <p:spPr>
          <a:xfrm flipH="1">
            <a:off x="1503642" y="3531448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ECF54FC-B088-4F60-AF45-2C3EEE374998}"/>
              </a:ext>
            </a:extLst>
          </p:cNvPr>
          <p:cNvSpPr/>
          <p:nvPr/>
        </p:nvSpPr>
        <p:spPr>
          <a:xfrm flipH="1">
            <a:off x="3796356" y="366662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FE8290A-80C0-4E84-8E6E-8231F77690F4}"/>
              </a:ext>
            </a:extLst>
          </p:cNvPr>
          <p:cNvSpPr/>
          <p:nvPr/>
        </p:nvSpPr>
        <p:spPr>
          <a:xfrm flipH="1">
            <a:off x="855036" y="3666624"/>
            <a:ext cx="252868" cy="2528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DB9A7CD-F50A-47A4-BB1B-DD958E7EE944}"/>
              </a:ext>
            </a:extLst>
          </p:cNvPr>
          <p:cNvGrpSpPr/>
          <p:nvPr/>
        </p:nvGrpSpPr>
        <p:grpSpPr>
          <a:xfrm flipH="1">
            <a:off x="2963435" y="3527437"/>
            <a:ext cx="523220" cy="523220"/>
            <a:chOff x="8747760" y="2941320"/>
            <a:chExt cx="685800" cy="6858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02609B-E7B5-4B40-A712-EA62D3D2FA44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B14BFB7E-7093-4AAE-A9F0-01B400DBCB86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DF8416D-49BB-4840-8AF9-A0FC4DE5DBBC}"/>
              </a:ext>
            </a:extLst>
          </p:cNvPr>
          <p:cNvGrpSpPr/>
          <p:nvPr/>
        </p:nvGrpSpPr>
        <p:grpSpPr>
          <a:xfrm flipH="1">
            <a:off x="2202221" y="2790579"/>
            <a:ext cx="472200" cy="425504"/>
            <a:chOff x="8344292" y="3591839"/>
            <a:chExt cx="1020079" cy="919203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BFABC4-8062-498A-9FC3-301AAB57038D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F50ACB5-D54D-4498-A3D6-CE5B8CE6A7A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43253DC4-3140-42E5-852F-B3CCBE765636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F7245B-50FC-4A6C-A64E-623FEB27F3C1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55756E-9B2B-45E1-BB5E-A6261CAD0D8C}"/>
              </a:ext>
            </a:extLst>
          </p:cNvPr>
          <p:cNvSpPr/>
          <p:nvPr/>
        </p:nvSpPr>
        <p:spPr>
          <a:xfrm flipH="1">
            <a:off x="1503642" y="4687235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60C1529-B694-42C0-845C-60F35284E1AF}"/>
              </a:ext>
            </a:extLst>
          </p:cNvPr>
          <p:cNvGrpSpPr/>
          <p:nvPr/>
        </p:nvGrpSpPr>
        <p:grpSpPr>
          <a:xfrm flipH="1">
            <a:off x="2963435" y="4683224"/>
            <a:ext cx="523220" cy="523220"/>
            <a:chOff x="8747760" y="2941320"/>
            <a:chExt cx="685800" cy="6858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6E2B433-F9C7-4463-8C7E-5E43B3D2DA5F}"/>
                </a:ext>
              </a:extLst>
            </p:cNvPr>
            <p:cNvSpPr/>
            <p:nvPr/>
          </p:nvSpPr>
          <p:spPr>
            <a:xfrm>
              <a:off x="8747760" y="294132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907FE766-C951-453B-99D9-BE9C6BC3F00D}"/>
                </a:ext>
              </a:extLst>
            </p:cNvPr>
            <p:cNvSpPr/>
            <p:nvPr/>
          </p:nvSpPr>
          <p:spPr>
            <a:xfrm rot="5400000">
              <a:off x="8881427" y="3028603"/>
              <a:ext cx="593031" cy="5112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18E039-7205-44E4-8CAF-85DD21D0DD0A}"/>
              </a:ext>
            </a:extLst>
          </p:cNvPr>
          <p:cNvSpPr txBox="1"/>
          <p:nvPr/>
        </p:nvSpPr>
        <p:spPr>
          <a:xfrm flipH="1">
            <a:off x="1666337" y="366348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B7683B-FEF6-4DD7-B215-978DD1EE30FE}"/>
              </a:ext>
            </a:extLst>
          </p:cNvPr>
          <p:cNvSpPr txBox="1"/>
          <p:nvPr/>
        </p:nvSpPr>
        <p:spPr>
          <a:xfrm flipH="1">
            <a:off x="1666337" y="48015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AHP2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D40D73-7932-4857-A0AB-7D590EBD8270}"/>
              </a:ext>
            </a:extLst>
          </p:cNvPr>
          <p:cNvSpPr txBox="1"/>
          <p:nvPr/>
        </p:nvSpPr>
        <p:spPr>
          <a:xfrm flipH="1">
            <a:off x="3339539" y="511043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E21FE4-1912-4638-802C-799E44B9EDD9}"/>
              </a:ext>
            </a:extLst>
          </p:cNvPr>
          <p:cNvSpPr txBox="1"/>
          <p:nvPr/>
        </p:nvSpPr>
        <p:spPr>
          <a:xfrm flipH="1">
            <a:off x="3339539" y="39977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P1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89A1AF-AEC1-4896-BA47-A3E0E04516B1}"/>
              </a:ext>
            </a:extLst>
          </p:cNvPr>
          <p:cNvSpPr txBox="1"/>
          <p:nvPr/>
        </p:nvSpPr>
        <p:spPr>
          <a:xfrm flipH="1">
            <a:off x="2674420" y="27049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Vlv_Bypass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A36428-8064-477B-8321-7D0913A1D584}"/>
              </a:ext>
            </a:extLst>
          </p:cNvPr>
          <p:cNvSpPr/>
          <p:nvPr/>
        </p:nvSpPr>
        <p:spPr>
          <a:xfrm flipH="1">
            <a:off x="1503642" y="1759135"/>
            <a:ext cx="1170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7CDFB1-47D9-4D07-82A7-C049BC8149CD}"/>
              </a:ext>
            </a:extLst>
          </p:cNvPr>
          <p:cNvSpPr txBox="1"/>
          <p:nvPr/>
        </p:nvSpPr>
        <p:spPr>
          <a:xfrm flipH="1">
            <a:off x="1763135" y="182459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AHU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D7BAD43-3C54-4944-9722-2BB96E0A1CA0}"/>
              </a:ext>
            </a:extLst>
          </p:cNvPr>
          <p:cNvGrpSpPr/>
          <p:nvPr/>
        </p:nvGrpSpPr>
        <p:grpSpPr>
          <a:xfrm flipH="1">
            <a:off x="2973609" y="1771416"/>
            <a:ext cx="472200" cy="425504"/>
            <a:chOff x="8344292" y="3591839"/>
            <a:chExt cx="1020079" cy="919203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5E332E9-94CC-4D60-8DE1-43C09088D991}"/>
                </a:ext>
              </a:extLst>
            </p:cNvPr>
            <p:cNvCxnSpPr>
              <a:stCxn id="38" idx="0"/>
            </p:cNvCxnSpPr>
            <p:nvPr/>
          </p:nvCxnSpPr>
          <p:spPr>
            <a:xfrm flipH="1" flipV="1">
              <a:off x="8854332" y="3792960"/>
              <a:ext cx="1" cy="42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FBD4ACD-EE45-4AE3-8D2A-F4C1E51BAC21}"/>
                </a:ext>
              </a:extLst>
            </p:cNvPr>
            <p:cNvSpPr/>
            <p:nvPr/>
          </p:nvSpPr>
          <p:spPr>
            <a:xfrm rot="5400000">
              <a:off x="8303489" y="3960197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6F11DF0-4C8F-4D1D-9436-8614E4CC8512}"/>
                </a:ext>
              </a:extLst>
            </p:cNvPr>
            <p:cNvSpPr/>
            <p:nvPr/>
          </p:nvSpPr>
          <p:spPr>
            <a:xfrm rot="16200000" flipH="1">
              <a:off x="8813529" y="3960199"/>
              <a:ext cx="591646" cy="5100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F7ADB9E-92B0-4EA7-BCDC-D242D990C427}"/>
                </a:ext>
              </a:extLst>
            </p:cNvPr>
            <p:cNvSpPr/>
            <p:nvPr/>
          </p:nvSpPr>
          <p:spPr>
            <a:xfrm>
              <a:off x="8495788" y="3591839"/>
              <a:ext cx="714814" cy="252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E86685-20B7-4789-9AFF-F5231E6C4B51}"/>
              </a:ext>
            </a:extLst>
          </p:cNvPr>
          <p:cNvSpPr txBox="1"/>
          <p:nvPr/>
        </p:nvSpPr>
        <p:spPr>
          <a:xfrm flipH="1">
            <a:off x="3445808" y="168579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Vlv_AHU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3505FA-55C9-45A9-979D-8A759E97E925}"/>
              </a:ext>
            </a:extLst>
          </p:cNvPr>
          <p:cNvSpPr txBox="1"/>
          <p:nvPr/>
        </p:nvSpPr>
        <p:spPr>
          <a:xfrm>
            <a:off x="5010701" y="1581028"/>
            <a:ext cx="6385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その他：</a:t>
            </a:r>
            <a:endParaRPr lang="en-US" altLang="ja-JP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ja-JP" altLang="en-US" sz="2800" b="1" dirty="0"/>
              <a:t>基本的にはそのまま。</a:t>
            </a:r>
            <a:endParaRPr kumimoji="1" lang="en-US" altLang="ja-JP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2800" b="1" dirty="0"/>
              <a:t>ただし、うまく計算が回らない可能性があるため、</a:t>
            </a:r>
            <a:r>
              <a:rPr lang="en-US" altLang="ja-JP" sz="2800" b="1" dirty="0"/>
              <a:t>PI</a:t>
            </a:r>
            <a:r>
              <a:rPr lang="ja-JP" altLang="en-US" sz="2800" b="1" dirty="0"/>
              <a:t>パラメータを調整する必要があるかもしれない</a:t>
            </a:r>
            <a:endParaRPr lang="en-US" altLang="ja-JP" sz="2800" b="1" dirty="0"/>
          </a:p>
          <a:p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012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127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宮田 翔平</dc:creator>
  <cp:lastModifiedBy>宮田 翔平</cp:lastModifiedBy>
  <cp:revision>13</cp:revision>
  <dcterms:created xsi:type="dcterms:W3CDTF">2021-03-16T01:01:03Z</dcterms:created>
  <dcterms:modified xsi:type="dcterms:W3CDTF">2021-03-16T01:49:36Z</dcterms:modified>
</cp:coreProperties>
</file>