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2.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7" r:id="rId2"/>
    <p:sldId id="258" r:id="rId3"/>
    <p:sldId id="259" r:id="rId4"/>
    <p:sldId id="260" r:id="rId5"/>
    <p:sldId id="261" r:id="rId6"/>
    <p:sldId id="383" r:id="rId7"/>
    <p:sldId id="384"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385" r:id="rId22"/>
    <p:sldId id="386" r:id="rId23"/>
    <p:sldId id="387" r:id="rId24"/>
    <p:sldId id="287" r:id="rId25"/>
  </p:sldIdLst>
  <p:sldSz cx="9144000" cy="5143500" type="screen16x9"/>
  <p:notesSz cx="6858000" cy="9144000"/>
  <p:embeddedFontLst>
    <p:embeddedFont>
      <p:font typeface="Didact Gothic" charset="0"/>
      <p:regular r:id="rId27"/>
    </p:embeddedFont>
    <p:embeddedFont>
      <p:font typeface="Roboto Thin" charset="0"/>
      <p:regular r:id="rId28"/>
      <p:bold r:id="rId29"/>
      <p:italic r:id="rId30"/>
      <p:boldItalic r:id="rId31"/>
    </p:embeddedFont>
    <p:embeddedFont>
      <p:font typeface="Roboto Mono Thin" charset="0"/>
      <p:regular r:id="rId32"/>
      <p:bold r:id="rId33"/>
      <p:italic r:id="rId34"/>
      <p:boldItalic r:id="rId35"/>
    </p:embeddedFont>
    <p:embeddedFont>
      <p:font typeface="Roboto Light" charset="0"/>
      <p:regular r:id="rId36"/>
      <p:bold r:id="rId37"/>
      <p:italic r:id="rId38"/>
      <p:boldItalic r:id="rId39"/>
    </p:embeddedFont>
    <p:embeddedFont>
      <p:font typeface="Bree Serif" charset="0"/>
      <p:regular r:id="rId40"/>
    </p:embeddedFont>
    <p:embeddedFont>
      <p:font typeface="Roboto Black" charset="0"/>
      <p:bold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A7C1FC9E-3D7F-4390-9A61-58C7C083B2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906" y="-3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5613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613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594077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48985"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86"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9110"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11"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9117"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18"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9124"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25"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9131"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32"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9138"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39"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9145"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46"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915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5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8876"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77"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8836"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37"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overrideClrMapping bg1="dk1" tx1="dk1" bg2="dk1" tx2="dk1" accent1="dk1" accent2="dk1" accent3="dk1" accent4="dk1" accent5="dk1" accent6="dk1" hlink="dk1" folHlink="dk1"/>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1048810"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11"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1049012"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13"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1048695"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96"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overrideClrMapping bg1="dk1" tx1="dk1" bg2="dk1" tx2="dk1" accent1="dk1" accent2="dk1" accent3="dk1" accent4="dk1" accent5="dk1" accent6="dk1" hlink="dk1" folHlink="dk1"/>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1048695"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96"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overrideClrMapping bg1="dk1" tx1="dk1" bg2="dk1" tx2="dk1" accent1="dk1" accent2="dk1" accent3="dk1" accent4="dk1" accent5="dk1" accent6="dk1" hlink="dk1" folHlink="dk1"/>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1048695"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96"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overrideClrMapping bg1="dk1" tx1="dk1" bg2="dk1" tx2="dk1" accent1="dk1" accent2="dk1" accent3="dk1" accent4="dk1" accent5="dk1" accent6="dk1" hlink="dk1" folHlink="dk1"/>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1048695"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96"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overrideClrMapping bg1="dk1" tx1="dk1" bg2="dk1" tx2="dk1" accent1="dk1" accent2="dk1" accent3="dk1" accent4="dk1" accent5="dk1" accent6="dk1" hlink="dk1" folHlink="dk1"/>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049728"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729"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1049020"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21"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1049065"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66"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1049088"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89"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9096"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97"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9096"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97"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9096"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97"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1049103"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04"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gradFill>
        <a:effectLst/>
      </p:bgPr>
    </p:bg>
    <p:spTree>
      <p:nvGrpSpPr>
        <p:cNvPr id="1" name="Shape 8"/>
        <p:cNvGrpSpPr/>
        <p:nvPr/>
      </p:nvGrpSpPr>
      <p:grpSpPr>
        <a:xfrm>
          <a:off x="0" y="0"/>
          <a:ext cx="0" cy="0"/>
          <a:chOff x="0" y="0"/>
          <a:chExt cx="0" cy="0"/>
        </a:xfrm>
      </p:grpSpPr>
      <p:sp>
        <p:nvSpPr>
          <p:cNvPr id="1048878"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48879"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gradFill>
        <a:effectLst/>
      </p:bgPr>
    </p:bg>
    <p:spTree>
      <p:nvGrpSpPr>
        <p:cNvPr id="1" name="Shape 31"/>
        <p:cNvGrpSpPr/>
        <p:nvPr/>
      </p:nvGrpSpPr>
      <p:grpSpPr>
        <a:xfrm>
          <a:off x="0" y="0"/>
          <a:ext cx="0" cy="0"/>
          <a:chOff x="0" y="0"/>
          <a:chExt cx="0" cy="0"/>
        </a:xfrm>
      </p:grpSpPr>
      <p:sp>
        <p:nvSpPr>
          <p:cNvPr id="1048578"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048579"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gradFill>
        <a:effectLst/>
      </p:bgPr>
    </p:bg>
    <p:spTree>
      <p:nvGrpSpPr>
        <p:cNvPr id="1" name="Shape 34"/>
        <p:cNvGrpSpPr/>
        <p:nvPr/>
      </p:nvGrpSpPr>
      <p:grpSpPr>
        <a:xfrm>
          <a:off x="0" y="0"/>
          <a:ext cx="0" cy="0"/>
          <a:chOff x="0" y="0"/>
          <a:chExt cx="0" cy="0"/>
        </a:xfrm>
      </p:grpSpPr>
      <p:sp>
        <p:nvSpPr>
          <p:cNvPr id="1048824"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048825"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048826"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1048827"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48828"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48829"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48830"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gradFill>
        <a:effectLst/>
      </p:bgPr>
    </p:bg>
    <p:spTree>
      <p:nvGrpSpPr>
        <p:cNvPr id="1" name="Shape 42"/>
        <p:cNvGrpSpPr/>
        <p:nvPr/>
      </p:nvGrpSpPr>
      <p:grpSpPr>
        <a:xfrm>
          <a:off x="0" y="0"/>
          <a:ext cx="0" cy="0"/>
          <a:chOff x="0" y="0"/>
          <a:chExt cx="0" cy="0"/>
        </a:xfrm>
      </p:grpSpPr>
      <p:sp>
        <p:nvSpPr>
          <p:cNvPr id="1048987"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8"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1048989"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gradFill>
        <a:effectLst/>
      </p:bgPr>
    </p:bg>
    <p:spTree>
      <p:nvGrpSpPr>
        <p:cNvPr id="1" name="Shape 46"/>
        <p:cNvGrpSpPr/>
        <p:nvPr/>
      </p:nvGrpSpPr>
      <p:grpSpPr>
        <a:xfrm>
          <a:off x="0" y="0"/>
          <a:ext cx="0" cy="0"/>
          <a:chOff x="0" y="0"/>
          <a:chExt cx="0" cy="0"/>
        </a:xfrm>
      </p:grpSpPr>
      <p:sp>
        <p:nvSpPr>
          <p:cNvPr id="1049022"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49023"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49024"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49025"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gradFill>
        <a:effectLst/>
      </p:bgPr>
    </p:bg>
    <p:spTree>
      <p:nvGrpSpPr>
        <p:cNvPr id="1" name="Shape 51"/>
        <p:cNvGrpSpPr/>
        <p:nvPr/>
      </p:nvGrpSpPr>
      <p:grpSpPr>
        <a:xfrm>
          <a:off x="0" y="0"/>
          <a:ext cx="0" cy="0"/>
          <a:chOff x="0" y="0"/>
          <a:chExt cx="0" cy="0"/>
        </a:xfrm>
      </p:grpSpPr>
      <p:sp>
        <p:nvSpPr>
          <p:cNvPr id="1048697"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48698"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48699"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48700"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gradFill>
        <a:effectLst/>
      </p:bgPr>
    </p:bg>
    <p:spTree>
      <p:nvGrpSpPr>
        <p:cNvPr id="1" name="Shape 56"/>
        <p:cNvGrpSpPr/>
        <p:nvPr/>
      </p:nvGrpSpPr>
      <p:grpSpPr>
        <a:xfrm>
          <a:off x="0" y="0"/>
          <a:ext cx="0" cy="0"/>
          <a:chOff x="0" y="0"/>
          <a:chExt cx="0" cy="0"/>
        </a:xfrm>
      </p:grpSpPr>
      <p:sp>
        <p:nvSpPr>
          <p:cNvPr id="1048653"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48654"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48655"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48656"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048657"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048658"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048659"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gradFill>
        <a:effectLst/>
      </p:bgPr>
    </p:bg>
    <p:spTree>
      <p:nvGrpSpPr>
        <p:cNvPr id="1" name="Shape 84"/>
        <p:cNvGrpSpPr/>
        <p:nvPr/>
      </p:nvGrpSpPr>
      <p:grpSpPr>
        <a:xfrm>
          <a:off x="0" y="0"/>
          <a:ext cx="0" cy="0"/>
          <a:chOff x="0" y="0"/>
          <a:chExt cx="0" cy="0"/>
        </a:xfrm>
      </p:grpSpPr>
      <p:sp>
        <p:nvSpPr>
          <p:cNvPr id="1049578"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1049579"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1049580"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gra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62" r:id="rId8"/>
    <p:sldLayoutId id="214748366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48880" name="Google Shape;109;p22"/>
          <p:cNvSpPr txBox="1">
            <a:spLocks noGrp="1"/>
          </p:cNvSpPr>
          <p:nvPr>
            <p:ph type="ctrTitle"/>
          </p:nvPr>
        </p:nvSpPr>
        <p:spPr>
          <a:xfrm>
            <a:off x="5136891" y="1065709"/>
            <a:ext cx="3173095" cy="115521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3200" dirty="0">
                <a:solidFill>
                  <a:schemeClr val="accent1"/>
                </a:solidFill>
              </a:rPr>
              <a:t>WEB </a:t>
            </a:r>
            <a:r>
              <a:rPr lang="es" sz="3200" dirty="0" smtClean="0">
                <a:solidFill>
                  <a:schemeClr val="accent1"/>
                </a:solidFill>
              </a:rPr>
              <a:t>PROJECT</a:t>
            </a:r>
            <a:endParaRPr sz="3200" dirty="0">
              <a:solidFill>
                <a:schemeClr val="accent1"/>
              </a:solidFill>
            </a:endParaRPr>
          </a:p>
        </p:txBody>
      </p:sp>
      <p:sp>
        <p:nvSpPr>
          <p:cNvPr id="1048881" name="Google Shape;110;p22"/>
          <p:cNvSpPr txBox="1">
            <a:spLocks noGrp="1"/>
          </p:cNvSpPr>
          <p:nvPr>
            <p:ph type="subTitle" idx="1"/>
          </p:nvPr>
        </p:nvSpPr>
        <p:spPr>
          <a:xfrm>
            <a:off x="3156386" y="2324558"/>
            <a:ext cx="7067384" cy="1143315"/>
          </a:xfrm>
          <a:prstGeom prst="rect">
            <a:avLst/>
          </a:prstGeom>
        </p:spPr>
        <p:txBody>
          <a:bodyPr spcFirstLastPara="1" wrap="square" lIns="91425" tIns="91425" rIns="91425" bIns="91425" anchor="t" anchorCtr="0">
            <a:noAutofit/>
          </a:bodyPr>
          <a:lstStyle/>
          <a:p>
            <a:pPr marL="0" lvl="0" indent="0" algn="ctr"/>
            <a:r>
              <a:rPr lang="en-US" sz="2400" dirty="0" smtClean="0"/>
              <a:t>APLIKASI</a:t>
            </a:r>
            <a:r>
              <a:rPr lang="id-ID" sz="2400" dirty="0" smtClean="0"/>
              <a:t> </a:t>
            </a:r>
            <a:r>
              <a:rPr lang="en-US" sz="2400" dirty="0" smtClean="0"/>
              <a:t>PENYEWAAN</a:t>
            </a:r>
            <a:endParaRPr lang="id-ID" sz="2400" dirty="0" smtClean="0"/>
          </a:p>
          <a:p>
            <a:pPr marL="0" lvl="0" indent="0" algn="ctr"/>
            <a:r>
              <a:rPr lang="en-US" sz="2400" dirty="0" smtClean="0"/>
              <a:t> BARANG DAN JASA</a:t>
            </a:r>
            <a:endParaRPr lang="id-ID" sz="2400" dirty="0" smtClean="0"/>
          </a:p>
          <a:p>
            <a:pPr marL="0" lvl="0" indent="0" algn="ctr" rtl="0">
              <a:spcBef>
                <a:spcPts val="0"/>
              </a:spcBef>
              <a:spcAft>
                <a:spcPts val="0"/>
              </a:spcAft>
              <a:buNone/>
            </a:pPr>
            <a:r>
              <a:rPr lang="en-US" sz="2400" dirty="0" smtClean="0"/>
              <a:t> PADA WO NURUL HIKMAH</a:t>
            </a:r>
            <a:endParaRPr sz="2400" dirty="0"/>
          </a:p>
        </p:txBody>
      </p:sp>
      <p:sp>
        <p:nvSpPr>
          <p:cNvPr id="1048882"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3"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4"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5"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6"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7"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8"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9"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0"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1"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2" name="Google Shape;121;p22"/>
          <p:cNvSpPr/>
          <p:nvPr/>
        </p:nvSpPr>
        <p:spPr>
          <a:xfrm>
            <a:off x="3767811" y="1259415"/>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3"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4"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5"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6"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7"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8"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9"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0"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1"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2"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3"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4"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5"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6"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7"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8"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9"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0"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1"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2"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3"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4"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5"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6"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7"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8"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9"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0"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1"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2"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3"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4"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5"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6"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7"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8"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9"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0"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1"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2"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3"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4"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5"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6"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7"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8"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9"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0"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1"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2"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3"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4"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5"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6"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7"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8"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9"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0"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1"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2"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3"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4"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5"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6"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7"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8"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9"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0"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1"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2"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3"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4"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5"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6"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7"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8"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9"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0"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1"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2"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3"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4"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5"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6"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7"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8"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9"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0"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1"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2"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3"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4"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9105" name="Google Shape;275;p25"/>
          <p:cNvSpPr txBox="1">
            <a:spLocks noGrp="1"/>
          </p:cNvSpPr>
          <p:nvPr>
            <p:ph type="ctrTitle" idx="6"/>
          </p:nvPr>
        </p:nvSpPr>
        <p:spPr>
          <a:xfrm>
            <a:off x="275828" y="0"/>
            <a:ext cx="8520600" cy="606600"/>
          </a:xfrm>
          <a:prstGeom prst="rect">
            <a:avLst/>
          </a:prstGeom>
        </p:spPr>
        <p:txBody>
          <a:bodyPr spcFirstLastPara="1" wrap="square" lIns="91425" tIns="91425" rIns="91425" bIns="91425" anchor="b" anchorCtr="0">
            <a:noAutofit/>
          </a:bodyPr>
          <a:lstStyle/>
          <a:p>
            <a:r>
              <a:rPr lang="id-ID" b="1" dirty="0"/>
              <a:t/>
            </a:r>
            <a:br>
              <a:rPr lang="id-ID" b="1" dirty="0"/>
            </a:br>
            <a:r>
              <a:rPr lang="id-ID" b="1" dirty="0" smtClean="0"/>
              <a:t>mockup</a:t>
            </a:r>
            <a:endParaRPr dirty="0"/>
          </a:p>
        </p:txBody>
      </p:sp>
      <p:grpSp>
        <p:nvGrpSpPr>
          <p:cNvPr id="142" name="Google Shape;283;p25"/>
          <p:cNvGrpSpPr/>
          <p:nvPr/>
        </p:nvGrpSpPr>
        <p:grpSpPr>
          <a:xfrm>
            <a:off x="8201025" y="4464210"/>
            <a:ext cx="701815" cy="539902"/>
            <a:chOff x="6666900" y="628300"/>
            <a:chExt cx="5236725" cy="4370775"/>
          </a:xfrm>
        </p:grpSpPr>
        <p:sp>
          <p:nvSpPr>
            <p:cNvPr id="1049106"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7"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8"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42"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9109" name="Google Shape;275;p25"/>
          <p:cNvSpPr txBox="1">
            <a:spLocks noGrp="1"/>
          </p:cNvSpPr>
          <p:nvPr>
            <p:ph type="ctrTitle" idx="6"/>
          </p:nvPr>
        </p:nvSpPr>
        <p:spPr>
          <a:xfrm>
            <a:off x="3495675" y="507825"/>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800" b="1" dirty="0" smtClean="0"/>
              <a:t>Home</a:t>
            </a:r>
            <a:endParaRPr sz="1800" dirty="0"/>
          </a:p>
        </p:txBody>
      </p:sp>
      <p:pic>
        <p:nvPicPr>
          <p:cNvPr id="2097158" name="Picture 3" descr="C:\Users\LENOVO\Documents\proyek 1\home.jpg"/>
          <p:cNvPicPr>
            <a:picLocks noChangeAspect="1" noChangeArrowheads="1"/>
          </p:cNvPicPr>
          <p:nvPr/>
        </p:nvPicPr>
        <p:blipFill>
          <a:blip r:embed="rId3"/>
          <a:srcRect/>
          <a:stretch>
            <a:fillRect/>
          </a:stretch>
        </p:blipFill>
        <p:spPr bwMode="auto">
          <a:xfrm>
            <a:off x="1704975" y="1114425"/>
            <a:ext cx="5734050" cy="352549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9112" name="Google Shape;275;p25"/>
          <p:cNvSpPr txBox="1">
            <a:spLocks noGrp="1"/>
          </p:cNvSpPr>
          <p:nvPr>
            <p:ph type="ctrTitle" idx="6"/>
          </p:nvPr>
        </p:nvSpPr>
        <p:spPr>
          <a:xfrm>
            <a:off x="275828" y="0"/>
            <a:ext cx="8520600" cy="606600"/>
          </a:xfrm>
          <a:prstGeom prst="rect">
            <a:avLst/>
          </a:prstGeom>
        </p:spPr>
        <p:txBody>
          <a:bodyPr spcFirstLastPara="1" wrap="square" lIns="91425" tIns="91425" rIns="91425" bIns="91425" anchor="b" anchorCtr="0">
            <a:noAutofit/>
          </a:bodyPr>
          <a:lstStyle/>
          <a:p>
            <a:r>
              <a:rPr lang="id-ID" b="1" dirty="0"/>
              <a:t/>
            </a:r>
            <a:br>
              <a:rPr lang="id-ID" b="1" dirty="0"/>
            </a:br>
            <a:r>
              <a:rPr lang="id-ID" b="1" dirty="0" smtClean="0"/>
              <a:t>mockup</a:t>
            </a:r>
            <a:endParaRPr dirty="0"/>
          </a:p>
        </p:txBody>
      </p:sp>
      <p:grpSp>
        <p:nvGrpSpPr>
          <p:cNvPr id="146" name="Google Shape;283;p25"/>
          <p:cNvGrpSpPr/>
          <p:nvPr/>
        </p:nvGrpSpPr>
        <p:grpSpPr>
          <a:xfrm>
            <a:off x="8201025" y="4464210"/>
            <a:ext cx="701815" cy="539902"/>
            <a:chOff x="6666900" y="628300"/>
            <a:chExt cx="5236725" cy="4370775"/>
          </a:xfrm>
        </p:grpSpPr>
        <p:sp>
          <p:nvSpPr>
            <p:cNvPr id="1049113"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4"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5"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43"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9116" name="Google Shape;275;p25"/>
          <p:cNvSpPr txBox="1">
            <a:spLocks noGrp="1"/>
          </p:cNvSpPr>
          <p:nvPr>
            <p:ph type="ctrTitle" idx="6"/>
          </p:nvPr>
        </p:nvSpPr>
        <p:spPr>
          <a:xfrm>
            <a:off x="3524250" y="557104"/>
            <a:ext cx="2085975" cy="606600"/>
          </a:xfrm>
          <a:prstGeom prst="rect">
            <a:avLst/>
          </a:prstGeom>
        </p:spPr>
        <p:txBody>
          <a:bodyPr spcFirstLastPara="1" wrap="square" lIns="91425" tIns="91425" rIns="91425" bIns="91425" anchor="b" anchorCtr="0">
            <a:noAutofit/>
          </a:bodyPr>
          <a:lstStyle/>
          <a:p>
            <a:r>
              <a:rPr lang="en-US" altLang="en" sz="1600" b="1" dirty="0" smtClean="0"/>
              <a:t>H</a:t>
            </a:r>
            <a:r>
              <a:rPr lang="id-ID" sz="1600" b="1" dirty="0" smtClean="0"/>
              <a:t>ome pelanggan</a:t>
            </a:r>
            <a:endParaRPr sz="1600" dirty="0"/>
          </a:p>
        </p:txBody>
      </p:sp>
      <p:pic>
        <p:nvPicPr>
          <p:cNvPr id="2097159" name="Picture 2" descr="C:\Users\LENOVO\Documents\proyek 1\homepelanggan.jpg"/>
          <p:cNvPicPr>
            <a:picLocks noChangeAspect="1" noChangeArrowheads="1"/>
          </p:cNvPicPr>
          <p:nvPr/>
        </p:nvPicPr>
        <p:blipFill>
          <a:blip r:embed="rId3"/>
          <a:srcRect/>
          <a:stretch>
            <a:fillRect/>
          </a:stretch>
        </p:blipFill>
        <p:spPr bwMode="auto">
          <a:xfrm>
            <a:off x="1819275" y="1219982"/>
            <a:ext cx="5722103" cy="332785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9119" name="Google Shape;275;p25"/>
          <p:cNvSpPr txBox="1">
            <a:spLocks noGrp="1"/>
          </p:cNvSpPr>
          <p:nvPr>
            <p:ph type="ctrTitle" idx="6"/>
          </p:nvPr>
        </p:nvSpPr>
        <p:spPr>
          <a:xfrm>
            <a:off x="275828" y="0"/>
            <a:ext cx="8520600" cy="606600"/>
          </a:xfrm>
          <a:prstGeom prst="rect">
            <a:avLst/>
          </a:prstGeom>
        </p:spPr>
        <p:txBody>
          <a:bodyPr spcFirstLastPara="1" wrap="square" lIns="91425" tIns="91425" rIns="91425" bIns="91425" anchor="b" anchorCtr="0">
            <a:noAutofit/>
          </a:bodyPr>
          <a:lstStyle/>
          <a:p>
            <a:r>
              <a:rPr lang="id-ID" b="1" dirty="0"/>
              <a:t/>
            </a:r>
            <a:br>
              <a:rPr lang="id-ID" b="1" dirty="0"/>
            </a:br>
            <a:r>
              <a:rPr lang="id-ID" b="1" dirty="0" smtClean="0"/>
              <a:t>mockup</a:t>
            </a:r>
            <a:endParaRPr dirty="0"/>
          </a:p>
        </p:txBody>
      </p:sp>
      <p:grpSp>
        <p:nvGrpSpPr>
          <p:cNvPr id="150" name="Google Shape;283;p25"/>
          <p:cNvGrpSpPr/>
          <p:nvPr/>
        </p:nvGrpSpPr>
        <p:grpSpPr>
          <a:xfrm>
            <a:off x="8201025" y="4464210"/>
            <a:ext cx="701815" cy="539902"/>
            <a:chOff x="6666900" y="628300"/>
            <a:chExt cx="5236725" cy="4370775"/>
          </a:xfrm>
        </p:grpSpPr>
        <p:sp>
          <p:nvSpPr>
            <p:cNvPr id="1049120"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1"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2"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44"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9123" name="Google Shape;275;p25"/>
          <p:cNvSpPr txBox="1">
            <a:spLocks noGrp="1"/>
          </p:cNvSpPr>
          <p:nvPr>
            <p:ph type="ctrTitle" idx="6"/>
          </p:nvPr>
        </p:nvSpPr>
        <p:spPr>
          <a:xfrm>
            <a:off x="3486150" y="433279"/>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800" b="1" dirty="0" smtClean="0"/>
              <a:t>Daftar</a:t>
            </a:r>
            <a:endParaRPr sz="1800" dirty="0"/>
          </a:p>
        </p:txBody>
      </p:sp>
      <p:pic>
        <p:nvPicPr>
          <p:cNvPr id="2097160" name="Picture 2" descr="C:\Users\LENOVO\Documents\proyek 1\daftar.jpg"/>
          <p:cNvPicPr>
            <a:picLocks noChangeAspect="1" noChangeArrowheads="1"/>
          </p:cNvPicPr>
          <p:nvPr/>
        </p:nvPicPr>
        <p:blipFill>
          <a:blip r:embed="rId3"/>
          <a:srcRect/>
          <a:stretch>
            <a:fillRect/>
          </a:stretch>
        </p:blipFill>
        <p:spPr bwMode="auto">
          <a:xfrm>
            <a:off x="1814513" y="1123949"/>
            <a:ext cx="5843587" cy="342388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9126" name="Google Shape;275;p25"/>
          <p:cNvSpPr txBox="1">
            <a:spLocks noGrp="1"/>
          </p:cNvSpPr>
          <p:nvPr>
            <p:ph type="ctrTitle" idx="6"/>
          </p:nvPr>
        </p:nvSpPr>
        <p:spPr>
          <a:xfrm>
            <a:off x="275828" y="0"/>
            <a:ext cx="8520600" cy="606600"/>
          </a:xfrm>
          <a:prstGeom prst="rect">
            <a:avLst/>
          </a:prstGeom>
        </p:spPr>
        <p:txBody>
          <a:bodyPr spcFirstLastPara="1" wrap="square" lIns="91425" tIns="91425" rIns="91425" bIns="91425" anchor="b" anchorCtr="0">
            <a:noAutofit/>
          </a:bodyPr>
          <a:lstStyle/>
          <a:p>
            <a:r>
              <a:rPr lang="id-ID" b="1" dirty="0"/>
              <a:t/>
            </a:r>
            <a:br>
              <a:rPr lang="id-ID" b="1" dirty="0"/>
            </a:br>
            <a:r>
              <a:rPr lang="id-ID" b="1" dirty="0" smtClean="0"/>
              <a:t>mockup</a:t>
            </a:r>
            <a:endParaRPr dirty="0"/>
          </a:p>
        </p:txBody>
      </p:sp>
      <p:grpSp>
        <p:nvGrpSpPr>
          <p:cNvPr id="154" name="Google Shape;283;p25"/>
          <p:cNvGrpSpPr/>
          <p:nvPr/>
        </p:nvGrpSpPr>
        <p:grpSpPr>
          <a:xfrm>
            <a:off x="8201025" y="4464210"/>
            <a:ext cx="701815" cy="539902"/>
            <a:chOff x="6666900" y="628300"/>
            <a:chExt cx="5236725" cy="4370775"/>
          </a:xfrm>
        </p:grpSpPr>
        <p:sp>
          <p:nvSpPr>
            <p:cNvPr id="1049127"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8"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9"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45"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9130" name="Google Shape;275;p25"/>
          <p:cNvSpPr txBox="1">
            <a:spLocks noGrp="1"/>
          </p:cNvSpPr>
          <p:nvPr>
            <p:ph type="ctrTitle" idx="6"/>
          </p:nvPr>
        </p:nvSpPr>
        <p:spPr>
          <a:xfrm>
            <a:off x="3524250" y="557104"/>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800" b="1" dirty="0" smtClean="0"/>
              <a:t>K</a:t>
            </a:r>
            <a:r>
              <a:rPr lang="id-ID" sz="1800" b="1" dirty="0" smtClean="0"/>
              <a:t>elola barang</a:t>
            </a:r>
            <a:endParaRPr sz="1800" dirty="0"/>
          </a:p>
        </p:txBody>
      </p:sp>
      <p:pic>
        <p:nvPicPr>
          <p:cNvPr id="2097161" name="Picture 2" descr="C:\Users\LENOVO\Documents\proyek 1\kelolabarang.jpg"/>
          <p:cNvPicPr>
            <a:picLocks noChangeAspect="1" noChangeArrowheads="1"/>
          </p:cNvPicPr>
          <p:nvPr/>
        </p:nvPicPr>
        <p:blipFill>
          <a:blip r:embed="rId3"/>
          <a:srcRect/>
          <a:stretch>
            <a:fillRect/>
          </a:stretch>
        </p:blipFill>
        <p:spPr bwMode="auto">
          <a:xfrm>
            <a:off x="1609725" y="1306171"/>
            <a:ext cx="5991224" cy="342798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9133" name="Google Shape;275;p25"/>
          <p:cNvSpPr txBox="1">
            <a:spLocks noGrp="1"/>
          </p:cNvSpPr>
          <p:nvPr>
            <p:ph type="ctrTitle" idx="6"/>
          </p:nvPr>
        </p:nvSpPr>
        <p:spPr>
          <a:xfrm>
            <a:off x="275828" y="0"/>
            <a:ext cx="8520600" cy="606600"/>
          </a:xfrm>
          <a:prstGeom prst="rect">
            <a:avLst/>
          </a:prstGeom>
        </p:spPr>
        <p:txBody>
          <a:bodyPr spcFirstLastPara="1" wrap="square" lIns="91425" tIns="91425" rIns="91425" bIns="91425" anchor="b" anchorCtr="0">
            <a:noAutofit/>
          </a:bodyPr>
          <a:lstStyle/>
          <a:p>
            <a:r>
              <a:rPr lang="id-ID" b="1" dirty="0"/>
              <a:t/>
            </a:r>
            <a:br>
              <a:rPr lang="id-ID" b="1" dirty="0"/>
            </a:br>
            <a:r>
              <a:rPr lang="id-ID" b="1" dirty="0" smtClean="0"/>
              <a:t>mockup</a:t>
            </a:r>
            <a:endParaRPr dirty="0"/>
          </a:p>
        </p:txBody>
      </p:sp>
      <p:grpSp>
        <p:nvGrpSpPr>
          <p:cNvPr id="158" name="Google Shape;283;p25"/>
          <p:cNvGrpSpPr/>
          <p:nvPr/>
        </p:nvGrpSpPr>
        <p:grpSpPr>
          <a:xfrm>
            <a:off x="8201025" y="4464210"/>
            <a:ext cx="701815" cy="539902"/>
            <a:chOff x="6666900" y="628300"/>
            <a:chExt cx="5236725" cy="4370775"/>
          </a:xfrm>
        </p:grpSpPr>
        <p:sp>
          <p:nvSpPr>
            <p:cNvPr id="1049134"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5"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36"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46"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9137" name="Google Shape;275;p25"/>
          <p:cNvSpPr txBox="1">
            <a:spLocks noGrp="1"/>
          </p:cNvSpPr>
          <p:nvPr>
            <p:ph type="ctrTitle" idx="6"/>
          </p:nvPr>
        </p:nvSpPr>
        <p:spPr>
          <a:xfrm>
            <a:off x="3524250" y="557104"/>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800" b="1" dirty="0" smtClean="0"/>
              <a:t>T</a:t>
            </a:r>
            <a:r>
              <a:rPr lang="id-ID" sz="1800" b="1" dirty="0" smtClean="0"/>
              <a:t>ransaksi</a:t>
            </a:r>
            <a:endParaRPr sz="1800" dirty="0"/>
          </a:p>
        </p:txBody>
      </p:sp>
      <p:pic>
        <p:nvPicPr>
          <p:cNvPr id="2097162" name="Picture 2" descr="C:\Users\LENOVO\Documents\proyek 1\transaksi.jpg"/>
          <p:cNvPicPr>
            <a:picLocks noChangeAspect="1" noChangeArrowheads="1"/>
          </p:cNvPicPr>
          <p:nvPr/>
        </p:nvPicPr>
        <p:blipFill>
          <a:blip r:embed="rId3"/>
          <a:srcRect/>
          <a:stretch>
            <a:fillRect/>
          </a:stretch>
        </p:blipFill>
        <p:spPr bwMode="auto">
          <a:xfrm>
            <a:off x="1690688" y="1306524"/>
            <a:ext cx="5910262" cy="333339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9140" name="Google Shape;275;p25"/>
          <p:cNvSpPr txBox="1">
            <a:spLocks noGrp="1"/>
          </p:cNvSpPr>
          <p:nvPr>
            <p:ph type="ctrTitle" idx="6"/>
          </p:nvPr>
        </p:nvSpPr>
        <p:spPr>
          <a:xfrm>
            <a:off x="275828" y="0"/>
            <a:ext cx="8520600" cy="606600"/>
          </a:xfrm>
          <a:prstGeom prst="rect">
            <a:avLst/>
          </a:prstGeom>
        </p:spPr>
        <p:txBody>
          <a:bodyPr spcFirstLastPara="1" wrap="square" lIns="91425" tIns="91425" rIns="91425" bIns="91425" anchor="b" anchorCtr="0">
            <a:noAutofit/>
          </a:bodyPr>
          <a:lstStyle/>
          <a:p>
            <a:r>
              <a:rPr lang="id-ID" b="1" dirty="0"/>
              <a:t/>
            </a:r>
            <a:br>
              <a:rPr lang="id-ID" b="1" dirty="0"/>
            </a:br>
            <a:r>
              <a:rPr lang="id-ID" b="1" dirty="0" smtClean="0"/>
              <a:t>mockup</a:t>
            </a:r>
            <a:endParaRPr dirty="0"/>
          </a:p>
        </p:txBody>
      </p:sp>
      <p:grpSp>
        <p:nvGrpSpPr>
          <p:cNvPr id="162" name="Google Shape;283;p25"/>
          <p:cNvGrpSpPr/>
          <p:nvPr/>
        </p:nvGrpSpPr>
        <p:grpSpPr>
          <a:xfrm>
            <a:off x="8201025" y="4464210"/>
            <a:ext cx="701815" cy="539902"/>
            <a:chOff x="6666900" y="628300"/>
            <a:chExt cx="5236725" cy="4370775"/>
          </a:xfrm>
        </p:grpSpPr>
        <p:sp>
          <p:nvSpPr>
            <p:cNvPr id="1049141"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2"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3"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47"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9144" name="Google Shape;275;p25"/>
          <p:cNvSpPr txBox="1">
            <a:spLocks noGrp="1"/>
          </p:cNvSpPr>
          <p:nvPr>
            <p:ph type="ctrTitle" idx="6"/>
          </p:nvPr>
        </p:nvSpPr>
        <p:spPr>
          <a:xfrm>
            <a:off x="3486150" y="404704"/>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600" b="1" dirty="0" smtClean="0"/>
              <a:t>P</a:t>
            </a:r>
            <a:r>
              <a:rPr lang="id-ID" sz="1600" b="1" dirty="0" smtClean="0"/>
              <a:t>esanan</a:t>
            </a:r>
            <a:endParaRPr sz="1600" dirty="0"/>
          </a:p>
        </p:txBody>
      </p:sp>
      <p:pic>
        <p:nvPicPr>
          <p:cNvPr id="2097163" name="Picture 2" descr="C:\Users\LENOVO\Documents\proyek 1\pesanan.jpg"/>
          <p:cNvPicPr>
            <a:picLocks noChangeAspect="1" noChangeArrowheads="1"/>
          </p:cNvPicPr>
          <p:nvPr/>
        </p:nvPicPr>
        <p:blipFill>
          <a:blip r:embed="rId3"/>
          <a:srcRect/>
          <a:stretch>
            <a:fillRect/>
          </a:stretch>
        </p:blipFill>
        <p:spPr bwMode="auto">
          <a:xfrm>
            <a:off x="1471614" y="1088110"/>
            <a:ext cx="6310312" cy="366512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9147" name="Google Shape;275;p25"/>
          <p:cNvSpPr txBox="1">
            <a:spLocks noGrp="1"/>
          </p:cNvSpPr>
          <p:nvPr>
            <p:ph type="ctrTitle" idx="6"/>
          </p:nvPr>
        </p:nvSpPr>
        <p:spPr>
          <a:xfrm>
            <a:off x="275828" y="0"/>
            <a:ext cx="8520600" cy="606600"/>
          </a:xfrm>
          <a:prstGeom prst="rect">
            <a:avLst/>
          </a:prstGeom>
        </p:spPr>
        <p:txBody>
          <a:bodyPr spcFirstLastPara="1" wrap="square" lIns="91425" tIns="91425" rIns="91425" bIns="91425" anchor="b" anchorCtr="0">
            <a:noAutofit/>
          </a:bodyPr>
          <a:lstStyle/>
          <a:p>
            <a:r>
              <a:rPr lang="id-ID" b="1" dirty="0"/>
              <a:t/>
            </a:r>
            <a:br>
              <a:rPr lang="id-ID" b="1" dirty="0"/>
            </a:br>
            <a:r>
              <a:rPr lang="id-ID" b="1" dirty="0" smtClean="0"/>
              <a:t>mockup</a:t>
            </a:r>
            <a:endParaRPr dirty="0"/>
          </a:p>
        </p:txBody>
      </p:sp>
      <p:grpSp>
        <p:nvGrpSpPr>
          <p:cNvPr id="166" name="Google Shape;283;p25"/>
          <p:cNvGrpSpPr/>
          <p:nvPr/>
        </p:nvGrpSpPr>
        <p:grpSpPr>
          <a:xfrm>
            <a:off x="8201025" y="4464210"/>
            <a:ext cx="701815" cy="539902"/>
            <a:chOff x="6666900" y="628300"/>
            <a:chExt cx="5236725" cy="4370775"/>
          </a:xfrm>
        </p:grpSpPr>
        <p:sp>
          <p:nvSpPr>
            <p:cNvPr id="1049148"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9"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0"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48"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9151" name="Google Shape;275;p25"/>
          <p:cNvSpPr txBox="1">
            <a:spLocks noGrp="1"/>
          </p:cNvSpPr>
          <p:nvPr>
            <p:ph type="ctrTitle" idx="6"/>
          </p:nvPr>
        </p:nvSpPr>
        <p:spPr>
          <a:xfrm>
            <a:off x="3486454" y="419364"/>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800" b="1" dirty="0" smtClean="0"/>
              <a:t>P</a:t>
            </a:r>
            <a:r>
              <a:rPr lang="id-ID" sz="1800" b="1" dirty="0" smtClean="0"/>
              <a:t>emesanan</a:t>
            </a:r>
            <a:endParaRPr sz="1800" dirty="0"/>
          </a:p>
        </p:txBody>
      </p:sp>
      <p:pic>
        <p:nvPicPr>
          <p:cNvPr id="2097164" name="Picture 2" descr="C:\Users\LENOVO\Documents\proyek 1\pemesanan.jpg"/>
          <p:cNvPicPr>
            <a:picLocks noChangeAspect="1" noChangeArrowheads="1"/>
          </p:cNvPicPr>
          <p:nvPr/>
        </p:nvPicPr>
        <p:blipFill>
          <a:blip r:embed="rId3"/>
          <a:srcRect/>
          <a:stretch>
            <a:fillRect/>
          </a:stretch>
        </p:blipFill>
        <p:spPr bwMode="auto">
          <a:xfrm>
            <a:off x="1433513" y="1025964"/>
            <a:ext cx="6191858" cy="361395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8871" name="Google Shape;275;p25"/>
          <p:cNvSpPr txBox="1">
            <a:spLocks noGrp="1"/>
          </p:cNvSpPr>
          <p:nvPr>
            <p:ph type="ctrTitle" idx="6"/>
          </p:nvPr>
        </p:nvSpPr>
        <p:spPr>
          <a:xfrm>
            <a:off x="275828" y="0"/>
            <a:ext cx="8520600" cy="606600"/>
          </a:xfrm>
          <a:prstGeom prst="rect">
            <a:avLst/>
          </a:prstGeom>
        </p:spPr>
        <p:txBody>
          <a:bodyPr spcFirstLastPara="1" wrap="square" lIns="91425" tIns="91425" rIns="91425" bIns="91425" anchor="b" anchorCtr="0">
            <a:noAutofit/>
          </a:bodyPr>
          <a:lstStyle/>
          <a:p>
            <a:r>
              <a:rPr lang="id-ID" b="1" dirty="0"/>
              <a:t/>
            </a:r>
            <a:br>
              <a:rPr lang="id-ID" b="1" dirty="0"/>
            </a:br>
            <a:r>
              <a:rPr lang="id-ID" b="1" dirty="0" smtClean="0"/>
              <a:t>mockup</a:t>
            </a:r>
            <a:endParaRPr dirty="0"/>
          </a:p>
        </p:txBody>
      </p:sp>
      <p:grpSp>
        <p:nvGrpSpPr>
          <p:cNvPr id="105" name="Google Shape;283;p25"/>
          <p:cNvGrpSpPr/>
          <p:nvPr/>
        </p:nvGrpSpPr>
        <p:grpSpPr>
          <a:xfrm>
            <a:off x="8201025" y="4464210"/>
            <a:ext cx="701815" cy="539902"/>
            <a:chOff x="6666900" y="628300"/>
            <a:chExt cx="5236725" cy="4370775"/>
          </a:xfrm>
        </p:grpSpPr>
        <p:sp>
          <p:nvSpPr>
            <p:cNvPr id="1048872"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3"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4"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34"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8875" name="Google Shape;275;p25"/>
          <p:cNvSpPr txBox="1">
            <a:spLocks noGrp="1"/>
          </p:cNvSpPr>
          <p:nvPr>
            <p:ph type="ctrTitle" idx="6"/>
          </p:nvPr>
        </p:nvSpPr>
        <p:spPr>
          <a:xfrm>
            <a:off x="3483768" y="514335"/>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800" b="1" dirty="0" smtClean="0"/>
              <a:t>K</a:t>
            </a:r>
            <a:r>
              <a:rPr lang="id-ID" sz="1800" b="1" dirty="0" smtClean="0"/>
              <a:t>ontak admin</a:t>
            </a:r>
            <a:endParaRPr sz="1800" dirty="0"/>
          </a:p>
        </p:txBody>
      </p:sp>
      <p:pic>
        <p:nvPicPr>
          <p:cNvPr id="2097154" name="Picture 2" descr="C:\Users\LENOVO\Documents\proyek 1\kontakadmin.jpg"/>
          <p:cNvPicPr>
            <a:picLocks noChangeAspect="1" noChangeArrowheads="1"/>
          </p:cNvPicPr>
          <p:nvPr/>
        </p:nvPicPr>
        <p:blipFill>
          <a:blip r:embed="rId3"/>
          <a:srcRect/>
          <a:stretch>
            <a:fillRect/>
          </a:stretch>
        </p:blipFill>
        <p:spPr bwMode="auto">
          <a:xfrm>
            <a:off x="1471613" y="1120935"/>
            <a:ext cx="6110287" cy="356500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gradFill>
        <a:effectLst/>
      </p:bgPr>
    </p:bg>
    <p:spTree>
      <p:nvGrpSpPr>
        <p:cNvPr id="1" name="Shape 274"/>
        <p:cNvGrpSpPr/>
        <p:nvPr/>
      </p:nvGrpSpPr>
      <p:grpSpPr>
        <a:xfrm>
          <a:off x="0" y="0"/>
          <a:ext cx="0" cy="0"/>
          <a:chOff x="0" y="0"/>
          <a:chExt cx="0" cy="0"/>
        </a:xfrm>
      </p:grpSpPr>
      <p:sp>
        <p:nvSpPr>
          <p:cNvPr id="1048831" name="Google Shape;275;p25"/>
          <p:cNvSpPr txBox="1">
            <a:spLocks noGrp="1"/>
          </p:cNvSpPr>
          <p:nvPr>
            <p:ph type="ctrTitle" idx="6"/>
          </p:nvPr>
        </p:nvSpPr>
        <p:spPr>
          <a:xfrm>
            <a:off x="275828" y="0"/>
            <a:ext cx="8520600" cy="606600"/>
          </a:xfrm>
          <a:prstGeom prst="rect">
            <a:avLst/>
          </a:prstGeom>
        </p:spPr>
        <p:txBody>
          <a:bodyPr spcFirstLastPara="1" wrap="square" lIns="91425" tIns="91425" rIns="91425" bIns="91425" anchor="b" anchorCtr="0">
            <a:noAutofit/>
          </a:bodyPr>
          <a:lstStyle/>
          <a:p>
            <a:r>
              <a:rPr lang="id-ID" b="1" dirty="0"/>
              <a:t/>
            </a:r>
            <a:br>
              <a:rPr lang="id-ID" b="1" dirty="0"/>
            </a:br>
            <a:r>
              <a:rPr lang="id-ID" b="1" dirty="0" smtClean="0"/>
              <a:t>mockup</a:t>
            </a:r>
            <a:endParaRPr dirty="0"/>
          </a:p>
        </p:txBody>
      </p:sp>
      <p:grpSp>
        <p:nvGrpSpPr>
          <p:cNvPr id="94" name="Google Shape;283;p25"/>
          <p:cNvGrpSpPr/>
          <p:nvPr/>
        </p:nvGrpSpPr>
        <p:grpSpPr>
          <a:xfrm>
            <a:off x="8201025" y="4464210"/>
            <a:ext cx="701815" cy="539902"/>
            <a:chOff x="6666900" y="628300"/>
            <a:chExt cx="5236725" cy="4370775"/>
          </a:xfrm>
        </p:grpSpPr>
        <p:sp>
          <p:nvSpPr>
            <p:cNvPr id="1048832"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3"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4"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32"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8835" name="Google Shape;275;p25"/>
          <p:cNvSpPr txBox="1">
            <a:spLocks noGrp="1"/>
          </p:cNvSpPr>
          <p:nvPr>
            <p:ph type="ctrTitle" idx="6"/>
          </p:nvPr>
        </p:nvSpPr>
        <p:spPr>
          <a:xfrm>
            <a:off x="3524250" y="454979"/>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600" b="1" dirty="0" smtClean="0"/>
              <a:t>K</a:t>
            </a:r>
            <a:r>
              <a:rPr lang="id-ID" sz="1600" b="1" dirty="0" smtClean="0"/>
              <a:t>ontak pelanggan</a:t>
            </a:r>
            <a:endParaRPr sz="1600" dirty="0"/>
          </a:p>
        </p:txBody>
      </p:sp>
      <p:pic>
        <p:nvPicPr>
          <p:cNvPr id="2097153" name="Picture 2" descr="C:\Users\LENOVO\Documents\proyek 1\kontak pelanggan.jpg"/>
          <p:cNvPicPr>
            <a:picLocks noChangeAspect="1" noChangeArrowheads="1"/>
          </p:cNvPicPr>
          <p:nvPr/>
        </p:nvPicPr>
        <p:blipFill>
          <a:blip r:embed="rId4"/>
          <a:srcRect/>
          <a:stretch>
            <a:fillRect/>
          </a:stretch>
        </p:blipFill>
        <p:spPr bwMode="auto">
          <a:xfrm>
            <a:off x="1428385" y="1047400"/>
            <a:ext cx="6134465" cy="3592522"/>
          </a:xfrm>
          <a:prstGeom prst="rect">
            <a:avLst/>
          </a:prstGeom>
          <a:noFill/>
        </p:spPr>
      </p:pic>
    </p:spTree>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048701" name="Google Shape;446;p29"/>
          <p:cNvSpPr/>
          <p:nvPr/>
        </p:nvSpPr>
        <p:spPr>
          <a:xfrm rot="10800000">
            <a:off x="5511049" y="151895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2" name="Google Shape;447;p29"/>
          <p:cNvSpPr/>
          <p:nvPr/>
        </p:nvSpPr>
        <p:spPr>
          <a:xfrm rot="10800000">
            <a:off x="5511050" y="2046144"/>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3" name="Google Shape;448;p29"/>
          <p:cNvSpPr/>
          <p:nvPr/>
        </p:nvSpPr>
        <p:spPr>
          <a:xfrm rot="10800000">
            <a:off x="5511049" y="2533749"/>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4"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sz="3200" dirty="0" smtClean="0">
                <a:solidFill>
                  <a:srgbClr val="FFFFFF"/>
                </a:solidFill>
              </a:rPr>
              <a:t>P</a:t>
            </a:r>
            <a:r>
              <a:rPr sz="3200" dirty="0" err="1" smtClean="0">
                <a:solidFill>
                  <a:srgbClr val="FFFFFF"/>
                </a:solidFill>
              </a:rPr>
              <a:t>rogres</a:t>
            </a:r>
            <a:r>
              <a:rPr sz="3200" dirty="0" smtClean="0">
                <a:solidFill>
                  <a:srgbClr val="FFFFFF"/>
                </a:solidFill>
              </a:rPr>
              <a:t> program</a:t>
            </a:r>
            <a:endParaRPr sz="3200" dirty="0">
              <a:solidFill>
                <a:srgbClr val="FFFFFF"/>
              </a:solidFill>
            </a:endParaRPr>
          </a:p>
        </p:txBody>
      </p:sp>
      <p:sp>
        <p:nvSpPr>
          <p:cNvPr id="1048705" name="Google Shape;450;p29"/>
          <p:cNvSpPr/>
          <p:nvPr/>
        </p:nvSpPr>
        <p:spPr>
          <a:xfrm>
            <a:off x="7911436" y="154860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6" name="Google Shape;451;p29"/>
          <p:cNvSpPr/>
          <p:nvPr/>
        </p:nvSpPr>
        <p:spPr>
          <a:xfrm>
            <a:off x="7902748" y="205352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7" name="Google Shape;454;p29"/>
          <p:cNvSpPr/>
          <p:nvPr/>
        </p:nvSpPr>
        <p:spPr>
          <a:xfrm>
            <a:off x="7903950" y="2537456"/>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455;p29"/>
          <p:cNvGrpSpPr/>
          <p:nvPr/>
        </p:nvGrpSpPr>
        <p:grpSpPr>
          <a:xfrm>
            <a:off x="8544976" y="1528627"/>
            <a:ext cx="265543" cy="269920"/>
            <a:chOff x="4151375" y="238125"/>
            <a:chExt cx="2141475" cy="2176775"/>
          </a:xfrm>
        </p:grpSpPr>
        <p:sp>
          <p:nvSpPr>
            <p:cNvPr id="1048708" name="Google Shape;456;p29"/>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9" name="Google Shape;457;p29"/>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30" name="Google Shape;458;p29"/>
          <p:cNvCxnSpPr>
            <a:cxnSpLocks/>
          </p:cNvCxnSpPr>
          <p:nvPr/>
        </p:nvCxnSpPr>
        <p:spPr>
          <a:xfrm>
            <a:off x="4836405" y="1195336"/>
            <a:ext cx="4386820" cy="0"/>
          </a:xfrm>
          <a:prstGeom prst="straightConnector1">
            <a:avLst/>
          </a:prstGeom>
          <a:noFill/>
          <a:ln w="9525" cap="flat" cmpd="sng">
            <a:solidFill>
              <a:schemeClr val="accent1"/>
            </a:solidFill>
            <a:prstDash val="solid"/>
            <a:round/>
            <a:headEnd type="none" w="med" len="med"/>
            <a:tailEnd type="none" w="med" len="med"/>
          </a:ln>
        </p:spPr>
      </p:cxnSp>
      <p:sp>
        <p:nvSpPr>
          <p:cNvPr id="1048710"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1"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2"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3"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4"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5"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6"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7"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8"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9"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0"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1"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2"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3"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4"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5"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6"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7"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8"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9"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0"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1"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2"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3"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4"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5"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6"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7"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8"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9"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0"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1"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2"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3"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4"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5"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6"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7"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8"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9"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0"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1"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2"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3"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4"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5"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6"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7"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8"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9"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0"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1"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2"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3"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4"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5"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6"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7"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8"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9"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0"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1"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2"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3"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4"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5"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6"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7"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8"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9"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0"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1"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2"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3"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4"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5"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6"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7"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8"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9"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0"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1"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2"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3"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4"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5"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6"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7"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8"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9"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0"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1"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2"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3"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4"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5"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6"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7" name="Google Shape;556;p29"/>
          <p:cNvSpPr txBox="1">
            <a:spLocks noGrp="1"/>
          </p:cNvSpPr>
          <p:nvPr>
            <p:ph type="ctrTitle"/>
          </p:nvPr>
        </p:nvSpPr>
        <p:spPr>
          <a:xfrm>
            <a:off x="5511049" y="16532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smtClean="0">
                <a:solidFill>
                  <a:srgbClr val="0E2A47"/>
                </a:solidFill>
              </a:rPr>
              <a:t>P</a:t>
            </a:r>
            <a:r>
              <a:rPr dirty="0" smtClean="0">
                <a:solidFill>
                  <a:srgbClr val="0E2A47"/>
                </a:solidFill>
              </a:rPr>
              <a:t>roses login</a:t>
            </a:r>
            <a:endParaRPr dirty="0">
              <a:solidFill>
                <a:srgbClr val="0E2A47"/>
              </a:solidFill>
            </a:endParaRPr>
          </a:p>
        </p:txBody>
      </p:sp>
      <p:sp>
        <p:nvSpPr>
          <p:cNvPr id="1048808" name="Google Shape;557;p29"/>
          <p:cNvSpPr txBox="1">
            <a:spLocks noGrp="1"/>
          </p:cNvSpPr>
          <p:nvPr>
            <p:ph type="ctrTitle" idx="2"/>
          </p:nvPr>
        </p:nvSpPr>
        <p:spPr>
          <a:xfrm>
            <a:off x="5382864" y="262614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id-ID" dirty="0" smtClean="0">
                <a:solidFill>
                  <a:srgbClr val="0E2A47"/>
                </a:solidFill>
              </a:rPr>
              <a:t>P</a:t>
            </a:r>
            <a:r>
              <a:rPr dirty="0" err="1" smtClean="0">
                <a:solidFill>
                  <a:srgbClr val="0E2A47"/>
                </a:solidFill>
              </a:rPr>
              <a:t>embuatan</a:t>
            </a:r>
            <a:r>
              <a:rPr dirty="0" smtClean="0">
                <a:solidFill>
                  <a:srgbClr val="0E2A47"/>
                </a:solidFill>
              </a:rPr>
              <a:t> </a:t>
            </a:r>
            <a:r>
              <a:rPr dirty="0" err="1" smtClean="0">
                <a:solidFill>
                  <a:srgbClr val="0E2A47"/>
                </a:solidFill>
              </a:rPr>
              <a:t>akun</a:t>
            </a:r>
            <a:endParaRPr dirty="0">
              <a:solidFill>
                <a:srgbClr val="0E2A47"/>
              </a:solidFill>
            </a:endParaRPr>
          </a:p>
        </p:txBody>
      </p:sp>
      <p:sp>
        <p:nvSpPr>
          <p:cNvPr id="1048809" name="Google Shape;558;p29"/>
          <p:cNvSpPr txBox="1">
            <a:spLocks noGrp="1"/>
          </p:cNvSpPr>
          <p:nvPr>
            <p:ph type="ctrTitle" idx="3"/>
          </p:nvPr>
        </p:nvSpPr>
        <p:spPr>
          <a:xfrm>
            <a:off x="5426980" y="216404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dirty="0" smtClean="0">
                <a:solidFill>
                  <a:srgbClr val="0E2A47"/>
                </a:solidFill>
              </a:rPr>
              <a:t>home</a:t>
            </a:r>
            <a:endParaRPr dirty="0">
              <a:solidFill>
                <a:srgbClr val="0E2A47"/>
              </a:solidFill>
            </a:endParaRPr>
          </a:p>
        </p:txBody>
      </p:sp>
      <p:sp>
        <p:nvSpPr>
          <p:cNvPr id="113" name="Google Shape;448;p29"/>
          <p:cNvSpPr/>
          <p:nvPr/>
        </p:nvSpPr>
        <p:spPr>
          <a:xfrm rot="10800000">
            <a:off x="5511050" y="304095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1048990" name="Google Shape;377;p27"/>
          <p:cNvSpPr/>
          <p:nvPr/>
        </p:nvSpPr>
        <p:spPr>
          <a:xfrm rot="-3173578">
            <a:off x="722323" y="704175"/>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8991"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2"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8993"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4"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8995"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8996"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8997"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8998"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8999"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00"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01"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02"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03"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04"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05"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6" name="Google Shape;395;p27"/>
          <p:cNvSpPr txBox="1">
            <a:spLocks noGrp="1"/>
          </p:cNvSpPr>
          <p:nvPr>
            <p:ph type="subTitle" idx="1"/>
          </p:nvPr>
        </p:nvSpPr>
        <p:spPr>
          <a:xfrm>
            <a:off x="1794392" y="334993"/>
            <a:ext cx="4879605"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4400" dirty="0" smtClean="0">
                <a:solidFill>
                  <a:srgbClr val="00B0F0"/>
                </a:solidFill>
              </a:rPr>
              <a:t>K</a:t>
            </a:r>
            <a:r>
              <a:rPr sz="4400" dirty="0" err="1" smtClean="0">
                <a:solidFill>
                  <a:srgbClr val="00B0F0"/>
                </a:solidFill>
              </a:rPr>
              <a:t>elompok</a:t>
            </a:r>
            <a:r>
              <a:rPr sz="4400" dirty="0" smtClean="0">
                <a:solidFill>
                  <a:srgbClr val="00B0F0"/>
                </a:solidFill>
              </a:rPr>
              <a:t> 9</a:t>
            </a:r>
            <a:endParaRPr sz="4400" dirty="0">
              <a:solidFill>
                <a:srgbClr val="00B0F0"/>
              </a:solidFill>
            </a:endParaRPr>
          </a:p>
        </p:txBody>
      </p:sp>
      <p:cxnSp>
        <p:nvCxnSpPr>
          <p:cNvPr id="3145735" name="Google Shape;264;p24"/>
          <p:cNvCxnSpPr>
            <a:cxnSpLocks/>
          </p:cNvCxnSpPr>
          <p:nvPr/>
        </p:nvCxnSpPr>
        <p:spPr>
          <a:xfrm flipV="1">
            <a:off x="2563024" y="1153907"/>
            <a:ext cx="3456776" cy="11835"/>
          </a:xfrm>
          <a:prstGeom prst="straightConnector1">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1049007" name="Google Shape;403;p28"/>
          <p:cNvSpPr txBox="1"/>
          <p:nvPr/>
        </p:nvSpPr>
        <p:spPr>
          <a:xfrm>
            <a:off x="2084938" y="2443716"/>
            <a:ext cx="7869725" cy="62607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d-ID" sz="2000" dirty="0" smtClean="0">
                <a:solidFill>
                  <a:schemeClr val="tx1"/>
                </a:solidFill>
              </a:rPr>
              <a:t>Anisa putriani		2103004</a:t>
            </a:r>
          </a:p>
          <a:p>
            <a:r>
              <a:rPr lang="id-ID" sz="2000" dirty="0" smtClean="0">
                <a:solidFill>
                  <a:schemeClr val="tx1"/>
                </a:solidFill>
              </a:rPr>
              <a:t>Ibnu saiful		</a:t>
            </a:r>
            <a:r>
              <a:rPr lang="en-US" altLang="en" sz="2000" dirty="0" smtClean="0">
                <a:solidFill>
                  <a:schemeClr val="tx1"/>
                </a:solidFill>
              </a:rPr>
              <a:t>        </a:t>
            </a:r>
            <a:r>
              <a:rPr lang="id-ID" sz="2000" dirty="0" smtClean="0">
                <a:solidFill>
                  <a:schemeClr val="tx1"/>
                </a:solidFill>
              </a:rPr>
              <a:t>2103014</a:t>
            </a:r>
            <a:endParaRPr lang="zh-CN" altLang="en-US"/>
          </a:p>
          <a:p>
            <a:r>
              <a:rPr lang="id-ID" sz="2000" dirty="0" smtClean="0">
                <a:solidFill>
                  <a:schemeClr val="tx1"/>
                </a:solidFill>
              </a:rPr>
              <a:t>Nasikkah 		</a:t>
            </a:r>
            <a:r>
              <a:rPr lang="en-US" altLang="en" sz="2000" dirty="0" smtClean="0">
                <a:solidFill>
                  <a:schemeClr val="tx1"/>
                </a:solidFill>
              </a:rPr>
              <a:t>        </a:t>
            </a:r>
            <a:r>
              <a:rPr lang="id-ID" sz="2000" dirty="0" smtClean="0">
                <a:solidFill>
                  <a:schemeClr val="tx1"/>
                </a:solidFill>
              </a:rPr>
              <a:t>2103021</a:t>
            </a:r>
            <a:r>
              <a:rPr lang="id-ID" sz="2400" dirty="0" smtClean="0">
                <a:solidFill>
                  <a:srgbClr val="00B0F0"/>
                </a:solidFill>
              </a:rPr>
              <a:t>		</a:t>
            </a:r>
            <a:endParaRPr lang="id-ID" sz="2400" dirty="0">
              <a:solidFill>
                <a:srgbClr val="00B0F0"/>
              </a:solidFill>
            </a:endParaRPr>
          </a:p>
        </p:txBody>
      </p:sp>
      <p:sp>
        <p:nvSpPr>
          <p:cNvPr id="1049008" name="Google Shape;403;p28"/>
          <p:cNvSpPr txBox="1"/>
          <p:nvPr/>
        </p:nvSpPr>
        <p:spPr>
          <a:xfrm>
            <a:off x="2349009" y="1755492"/>
            <a:ext cx="2714626" cy="21350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d-ID" sz="2000" b="1" dirty="0" smtClean="0">
                <a:solidFill>
                  <a:srgbClr val="0070C0"/>
                </a:solidFill>
              </a:rPr>
              <a:t>Nama anggota :</a:t>
            </a:r>
            <a:endParaRPr lang="id-ID" sz="2000" b="1" dirty="0">
              <a:solidFill>
                <a:srgbClr val="0070C0"/>
              </a:solidFill>
            </a:endParaRPr>
          </a:p>
        </p:txBody>
      </p:sp>
      <p:sp>
        <p:nvSpPr>
          <p:cNvPr id="1049009" name="Google Shape;403;p28"/>
          <p:cNvSpPr txBox="1">
            <a:spLocks noGrp="1"/>
          </p:cNvSpPr>
          <p:nvPr>
            <p:ph type="ctrTitle"/>
          </p:nvPr>
        </p:nvSpPr>
        <p:spPr>
          <a:xfrm>
            <a:off x="2712954" y="3069791"/>
            <a:ext cx="3530600" cy="13415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400" dirty="0" smtClean="0">
                <a:solidFill>
                  <a:srgbClr val="0070C0"/>
                </a:solidFill>
              </a:rPr>
              <a:t>K</a:t>
            </a:r>
            <a:r>
              <a:rPr sz="2400" dirty="0" err="1" smtClean="0">
                <a:solidFill>
                  <a:srgbClr val="0070C0"/>
                </a:solidFill>
              </a:rPr>
              <a:t>elas</a:t>
            </a:r>
            <a:r>
              <a:rPr lang="en-US" altLang="en" sz="2400" dirty="0" err="1" smtClean="0">
                <a:solidFill>
                  <a:srgbClr val="0070C0"/>
                </a:solidFill>
              </a:rPr>
              <a:t>            D3TI1A</a:t>
            </a:r>
            <a:r>
              <a:rPr sz="2400" dirty="0" smtClean="0">
                <a:solidFill>
                  <a:srgbClr val="00B0F0"/>
                </a:solidFill>
              </a:rPr>
              <a:t>			</a:t>
            </a:r>
            <a:endParaRPr sz="2400" dirty="0">
              <a:solidFill>
                <a:srgbClr val="00B0F0"/>
              </a:solidFill>
            </a:endParaRPr>
          </a:p>
        </p:txBody>
      </p:sp>
      <p:grpSp>
        <p:nvGrpSpPr>
          <p:cNvPr id="114" name="Google Shape;287;p25"/>
          <p:cNvGrpSpPr/>
          <p:nvPr/>
        </p:nvGrpSpPr>
        <p:grpSpPr>
          <a:xfrm>
            <a:off x="1007234" y="3961119"/>
            <a:ext cx="548554" cy="530319"/>
            <a:chOff x="12618250" y="628300"/>
            <a:chExt cx="5236725" cy="4370775"/>
          </a:xfrm>
        </p:grpSpPr>
        <p:sp>
          <p:nvSpPr>
            <p:cNvPr id="1049010"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1"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gradFill>
        <a:effectLst/>
      </p:bgPr>
    </p:bg>
    <p:spTree>
      <p:nvGrpSpPr>
        <p:cNvPr id="1" name="Shape 562"/>
        <p:cNvGrpSpPr/>
        <p:nvPr/>
      </p:nvGrpSpPr>
      <p:grpSpPr>
        <a:xfrm>
          <a:off x="0" y="0"/>
          <a:ext cx="0" cy="0"/>
          <a:chOff x="0" y="0"/>
          <a:chExt cx="0" cy="0"/>
        </a:xfrm>
      </p:grpSpPr>
      <p:sp>
        <p:nvSpPr>
          <p:cNvPr id="1048660" name="Google Shape;563;p30"/>
          <p:cNvSpPr txBox="1">
            <a:spLocks noGrp="1"/>
          </p:cNvSpPr>
          <p:nvPr>
            <p:ph type="ctrTitle" idx="6"/>
          </p:nvPr>
        </p:nvSpPr>
        <p:spPr>
          <a:xfrm>
            <a:off x="311699" y="25720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
              <a:t>Sistem UML</a:t>
            </a:r>
            <a:endParaRPr lang="zh-CN" altLang="en-US"/>
          </a:p>
        </p:txBody>
      </p:sp>
      <p:sp>
        <p:nvSpPr>
          <p:cNvPr id="1048661" name="Google Shape;564;p30"/>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chemeClr val="lt1"/>
                </a:solidFill>
              </a:rPr>
              <a:t>Venus has a beautiful name and is the second planet from the Sun</a:t>
            </a:r>
            <a:endParaRPr sz="900"/>
          </a:p>
        </p:txBody>
      </p:sp>
      <p:sp>
        <p:nvSpPr>
          <p:cNvPr id="1048662" name="Google Shape;565;p30"/>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chemeClr val="lt1"/>
                </a:solidFill>
              </a:rPr>
              <a:t>Mercury is the closest planet to the Sun and the smallest in our Solar System</a:t>
            </a:r>
            <a:endParaRPr sz="900"/>
          </a:p>
        </p:txBody>
      </p:sp>
      <p:sp>
        <p:nvSpPr>
          <p:cNvPr id="1048663" name="Google Shape;566;p30"/>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Despite being red, Mars is a cold place, not hot. It’s full of iron oxide dust</a:t>
            </a:r>
          </a:p>
        </p:txBody>
      </p:sp>
      <p:sp>
        <p:nvSpPr>
          <p:cNvPr id="1048664" name="Google Shape;567;p30"/>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USER EXPERIENCE</a:t>
            </a:r>
            <a:endParaRPr sz="900"/>
          </a:p>
        </p:txBody>
      </p:sp>
      <p:sp>
        <p:nvSpPr>
          <p:cNvPr id="1048665" name="Google Shape;568;p30"/>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INFORMATION</a:t>
            </a:r>
            <a:endParaRPr sz="900"/>
          </a:p>
        </p:txBody>
      </p:sp>
      <p:sp>
        <p:nvSpPr>
          <p:cNvPr id="1048666" name="Google Shape;569;p30"/>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IMAGES</a:t>
            </a:r>
            <a:endParaRPr sz="900"/>
          </a:p>
        </p:txBody>
      </p:sp>
      <p:sp>
        <p:nvSpPr>
          <p:cNvPr id="1048667"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8"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5"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7"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0"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1"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585;p30"/>
          <p:cNvGrpSpPr/>
          <p:nvPr/>
        </p:nvGrpSpPr>
        <p:grpSpPr>
          <a:xfrm>
            <a:off x="2485018" y="2203442"/>
            <a:ext cx="295272" cy="295272"/>
            <a:chOff x="1190625" y="238125"/>
            <a:chExt cx="5226050" cy="5226050"/>
          </a:xfrm>
        </p:grpSpPr>
        <p:sp>
          <p:nvSpPr>
            <p:cNvPr id="1048682"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5"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6"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7"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592;p30"/>
          <p:cNvGrpSpPr/>
          <p:nvPr/>
        </p:nvGrpSpPr>
        <p:grpSpPr>
          <a:xfrm>
            <a:off x="4409906" y="2192159"/>
            <a:ext cx="317750" cy="317849"/>
            <a:chOff x="1191425" y="238125"/>
            <a:chExt cx="5217575" cy="5219200"/>
          </a:xfrm>
        </p:grpSpPr>
        <p:sp>
          <p:nvSpPr>
            <p:cNvPr id="1048688"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9"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1"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3"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94" name="Google Shape;599;p30"/>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29" name="Google Shape;600;p30"/>
          <p:cNvCxnSpPr>
            <a:cxnSpLocks/>
          </p:cNvCxnSpPr>
          <p:nvPr/>
        </p:nvCxnSpPr>
        <p:spPr>
          <a:xfrm>
            <a:off x="311699" y="737033"/>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2097175" name="Picture 2097174"/>
          <p:cNvPicPr>
            <a:picLocks/>
          </p:cNvPicPr>
          <p:nvPr/>
        </p:nvPicPr>
        <p:blipFill>
          <a:blip r:embed="rId4"/>
          <a:stretch>
            <a:fillRect/>
          </a:stretch>
        </p:blipFill>
        <p:spPr>
          <a:xfrm>
            <a:off x="1050932" y="1659040"/>
            <a:ext cx="7056653" cy="2962542"/>
          </a:xfrm>
          <a:prstGeom prst="rect">
            <a:avLst/>
          </a:prstGeom>
        </p:spPr>
      </p:pic>
      <p:sp>
        <p:nvSpPr>
          <p:cNvPr id="1056137" name="Google Shape;563;p30"/>
          <p:cNvSpPr txBox="1">
            <a:spLocks noGrp="1"/>
          </p:cNvSpPr>
          <p:nvPr/>
        </p:nvSpPr>
        <p:spPr>
          <a:xfrm>
            <a:off x="311698" y="874486"/>
            <a:ext cx="8520600" cy="606600"/>
          </a:xfrm>
          <a:prstGeom prst="rect">
            <a:avLst/>
          </a:prstGeom>
        </p:spPr>
        <p:txBody>
          <a:bodyPr spcFirstLastPara="1" wrap="square" lIns="91425" tIns="91425" rIns="91425" bIns="91425" anchor="b" anchorCtr="0">
            <a:noAutofit/>
          </a:bodyPr>
          <a:lstStyle>
            <a:lvl1pPr marR="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2pPr>
            <a:lvl3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3pPr>
            <a:lvl4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4pPr>
            <a:lvl5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5pPr>
            <a:lvl6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6pPr>
            <a:lvl7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7pPr>
            <a:lvl8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8pPr>
            <a:lvl9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9pPr>
          </a:lstStyle>
          <a:p>
            <a:pPr marL="0" lvl="0" indent="0" algn="ctr" rtl="0">
              <a:spcBef>
                <a:spcPts val="0"/>
              </a:spcBef>
              <a:spcAft>
                <a:spcPts val="0"/>
              </a:spcAft>
              <a:buNone/>
            </a:pPr>
            <a:r>
              <a:rPr lang="en-US" altLang="en" dirty="0" err="1">
                <a:latin typeface="Arial"/>
              </a:rPr>
              <a:t>Daftar</a:t>
            </a:r>
            <a:endParaRPr lang="zh-CN" altLang="en-US" dirty="0"/>
          </a:p>
        </p:txBody>
      </p:sp>
    </p:spTree>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1048660" name="Google Shape;563;p30"/>
          <p:cNvSpPr txBox="1">
            <a:spLocks noGrp="1"/>
          </p:cNvSpPr>
          <p:nvPr>
            <p:ph type="ctrTitle" idx="6"/>
          </p:nvPr>
        </p:nvSpPr>
        <p:spPr>
          <a:xfrm>
            <a:off x="311699" y="25720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 dirty="0" err="1"/>
              <a:t>Sistem</a:t>
            </a:r>
            <a:r>
              <a:rPr lang="en-US" altLang="en" dirty="0"/>
              <a:t> UML</a:t>
            </a:r>
            <a:endParaRPr lang="zh-CN" altLang="en-US" dirty="0"/>
          </a:p>
        </p:txBody>
      </p:sp>
      <p:sp>
        <p:nvSpPr>
          <p:cNvPr id="1048661" name="Google Shape;564;p30"/>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chemeClr val="lt1"/>
                </a:solidFill>
              </a:rPr>
              <a:t>Venus has a beautiful name and is the second planet from the Sun</a:t>
            </a:r>
            <a:endParaRPr sz="900"/>
          </a:p>
        </p:txBody>
      </p:sp>
      <p:sp>
        <p:nvSpPr>
          <p:cNvPr id="1048662" name="Google Shape;565;p30"/>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chemeClr val="lt1"/>
                </a:solidFill>
              </a:rPr>
              <a:t>Mercury is the closest planet to the Sun and the smallest in our Solar System</a:t>
            </a:r>
            <a:endParaRPr sz="900"/>
          </a:p>
        </p:txBody>
      </p:sp>
      <p:sp>
        <p:nvSpPr>
          <p:cNvPr id="1048663" name="Google Shape;566;p30"/>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Despite being red, Mars is a cold place, not hot. It’s full of iron oxide dust</a:t>
            </a:r>
          </a:p>
        </p:txBody>
      </p:sp>
      <p:sp>
        <p:nvSpPr>
          <p:cNvPr id="1048664" name="Google Shape;567;p30"/>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USER EXPERIENCE</a:t>
            </a:r>
            <a:endParaRPr sz="900"/>
          </a:p>
        </p:txBody>
      </p:sp>
      <p:sp>
        <p:nvSpPr>
          <p:cNvPr id="1048665" name="Google Shape;568;p30"/>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INFORMATION</a:t>
            </a:r>
            <a:endParaRPr sz="900"/>
          </a:p>
        </p:txBody>
      </p:sp>
      <p:sp>
        <p:nvSpPr>
          <p:cNvPr id="1048666" name="Google Shape;569;p30"/>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IMAGES</a:t>
            </a:r>
            <a:endParaRPr sz="900"/>
          </a:p>
        </p:txBody>
      </p:sp>
      <p:sp>
        <p:nvSpPr>
          <p:cNvPr id="1048667"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8"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5"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7"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0"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1"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585;p30"/>
          <p:cNvGrpSpPr/>
          <p:nvPr/>
        </p:nvGrpSpPr>
        <p:grpSpPr>
          <a:xfrm>
            <a:off x="2485018" y="2203442"/>
            <a:ext cx="295272" cy="295272"/>
            <a:chOff x="1190625" y="238125"/>
            <a:chExt cx="5226050" cy="5226050"/>
          </a:xfrm>
        </p:grpSpPr>
        <p:sp>
          <p:nvSpPr>
            <p:cNvPr id="1048682"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5"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6"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7"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592;p30"/>
          <p:cNvGrpSpPr/>
          <p:nvPr/>
        </p:nvGrpSpPr>
        <p:grpSpPr>
          <a:xfrm>
            <a:off x="4409906" y="2192159"/>
            <a:ext cx="317750" cy="317849"/>
            <a:chOff x="1191425" y="238125"/>
            <a:chExt cx="5217575" cy="5219200"/>
          </a:xfrm>
        </p:grpSpPr>
        <p:sp>
          <p:nvSpPr>
            <p:cNvPr id="1048688"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9"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1"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3"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94" name="Google Shape;599;p30"/>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29" name="Google Shape;600;p30"/>
          <p:cNvCxnSpPr>
            <a:cxnSpLocks/>
          </p:cNvCxnSpPr>
          <p:nvPr/>
        </p:nvCxnSpPr>
        <p:spPr>
          <a:xfrm>
            <a:off x="311699" y="737033"/>
            <a:ext cx="8520600" cy="0"/>
          </a:xfrm>
          <a:prstGeom prst="straightConnector1">
            <a:avLst/>
          </a:prstGeom>
          <a:noFill/>
          <a:ln w="9525" cap="flat" cmpd="sng">
            <a:solidFill>
              <a:schemeClr val="accent1"/>
            </a:solidFill>
            <a:prstDash val="solid"/>
            <a:round/>
            <a:headEnd type="none" w="med" len="med"/>
            <a:tailEnd type="none" w="med" len="med"/>
          </a:ln>
        </p:spPr>
      </p:cxnSp>
      <p:sp>
        <p:nvSpPr>
          <p:cNvPr id="1056137" name="Google Shape;563;p30"/>
          <p:cNvSpPr txBox="1">
            <a:spLocks noGrp="1"/>
          </p:cNvSpPr>
          <p:nvPr/>
        </p:nvSpPr>
        <p:spPr>
          <a:xfrm>
            <a:off x="300288" y="1273388"/>
            <a:ext cx="8520600" cy="606600"/>
          </a:xfrm>
          <a:prstGeom prst="rect">
            <a:avLst/>
          </a:prstGeom>
        </p:spPr>
        <p:txBody>
          <a:bodyPr spcFirstLastPara="1" wrap="square" lIns="91425" tIns="91425" rIns="91425" bIns="91425" anchor="b" anchorCtr="0">
            <a:noAutofit/>
          </a:bodyPr>
          <a:lstStyle>
            <a:lvl1pPr marR="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2pPr>
            <a:lvl3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3pPr>
            <a:lvl4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4pPr>
            <a:lvl5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5pPr>
            <a:lvl6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6pPr>
            <a:lvl7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7pPr>
            <a:lvl8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8pPr>
            <a:lvl9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9pPr>
          </a:lstStyle>
          <a:p>
            <a:r>
              <a:rPr lang="en-US" altLang="en" dirty="0" err="1"/>
              <a:t>Alur</a:t>
            </a:r>
            <a:r>
              <a:rPr lang="en-US" altLang="en" dirty="0"/>
              <a:t> login</a:t>
            </a:r>
            <a:endParaRPr lang="x-none"/>
          </a:p>
          <a:p>
            <a:pPr marL="0" lvl="0" indent="0" algn="ctr" rtl="0">
              <a:spcBef>
                <a:spcPts val="0"/>
              </a:spcBef>
              <a:spcAft>
                <a:spcPts val="0"/>
              </a:spcAft>
              <a:buNone/>
            </a:pPr>
            <a:endParaRPr lang="zh-CN" altLang="en-US" dirty="0"/>
          </a:p>
        </p:txBody>
      </p:sp>
      <p:pic>
        <p:nvPicPr>
          <p:cNvPr id="42" name="Picture 41"/>
          <p:cNvPicPr>
            <a:picLocks/>
          </p:cNvPicPr>
          <p:nvPr/>
        </p:nvPicPr>
        <p:blipFill>
          <a:blip r:embed="rId3"/>
          <a:stretch>
            <a:fillRect/>
          </a:stretch>
        </p:blipFill>
        <p:spPr>
          <a:xfrm>
            <a:off x="1384915" y="1382014"/>
            <a:ext cx="6388690" cy="3496331"/>
          </a:xfrm>
          <a:prstGeom prst="rect">
            <a:avLst/>
          </a:prstGeom>
        </p:spPr>
      </p:pic>
    </p:spTree>
    <p:extLst>
      <p:ext uri="{BB962C8B-B14F-4D97-AF65-F5344CB8AC3E}">
        <p14:creationId xmlns:p14="http://schemas.microsoft.com/office/powerpoint/2010/main" val="3185750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1048660" name="Google Shape;563;p30"/>
          <p:cNvSpPr txBox="1">
            <a:spLocks noGrp="1"/>
          </p:cNvSpPr>
          <p:nvPr>
            <p:ph type="ctrTitle" idx="6"/>
          </p:nvPr>
        </p:nvSpPr>
        <p:spPr>
          <a:xfrm>
            <a:off x="311699" y="25720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 dirty="0" err="1"/>
              <a:t>Sistem</a:t>
            </a:r>
            <a:r>
              <a:rPr lang="en-US" altLang="en" dirty="0"/>
              <a:t> UML</a:t>
            </a:r>
            <a:endParaRPr lang="zh-CN" altLang="en-US" dirty="0"/>
          </a:p>
        </p:txBody>
      </p:sp>
      <p:sp>
        <p:nvSpPr>
          <p:cNvPr id="1048661" name="Google Shape;564;p30"/>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chemeClr val="lt1"/>
                </a:solidFill>
              </a:rPr>
              <a:t>Venus has a beautiful name and is the second planet from the Sun</a:t>
            </a:r>
            <a:endParaRPr sz="900"/>
          </a:p>
        </p:txBody>
      </p:sp>
      <p:sp>
        <p:nvSpPr>
          <p:cNvPr id="1048662" name="Google Shape;565;p30"/>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chemeClr val="lt1"/>
                </a:solidFill>
              </a:rPr>
              <a:t>Mercury is the closest planet to the Sun and the smallest in our Solar System</a:t>
            </a:r>
            <a:endParaRPr sz="900"/>
          </a:p>
        </p:txBody>
      </p:sp>
      <p:sp>
        <p:nvSpPr>
          <p:cNvPr id="1048663" name="Google Shape;566;p30"/>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Despite being red, Mars is a cold place, not hot. It’s full of iron oxide dust</a:t>
            </a:r>
          </a:p>
        </p:txBody>
      </p:sp>
      <p:sp>
        <p:nvSpPr>
          <p:cNvPr id="1048664" name="Google Shape;567;p30"/>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USER EXPERIENCE</a:t>
            </a:r>
            <a:endParaRPr sz="900"/>
          </a:p>
        </p:txBody>
      </p:sp>
      <p:sp>
        <p:nvSpPr>
          <p:cNvPr id="1048665" name="Google Shape;568;p30"/>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INFORMATION</a:t>
            </a:r>
            <a:endParaRPr sz="900"/>
          </a:p>
        </p:txBody>
      </p:sp>
      <p:sp>
        <p:nvSpPr>
          <p:cNvPr id="1048666" name="Google Shape;569;p30"/>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IMAGES</a:t>
            </a:r>
            <a:endParaRPr sz="900"/>
          </a:p>
        </p:txBody>
      </p:sp>
      <p:sp>
        <p:nvSpPr>
          <p:cNvPr id="1048667"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8"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5"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7"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0"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1"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585;p30"/>
          <p:cNvGrpSpPr/>
          <p:nvPr/>
        </p:nvGrpSpPr>
        <p:grpSpPr>
          <a:xfrm>
            <a:off x="2485018" y="2203442"/>
            <a:ext cx="295272" cy="295272"/>
            <a:chOff x="1190625" y="238125"/>
            <a:chExt cx="5226050" cy="5226050"/>
          </a:xfrm>
        </p:grpSpPr>
        <p:sp>
          <p:nvSpPr>
            <p:cNvPr id="1048682"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5"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6"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7"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592;p30"/>
          <p:cNvGrpSpPr/>
          <p:nvPr/>
        </p:nvGrpSpPr>
        <p:grpSpPr>
          <a:xfrm>
            <a:off x="4409906" y="2192159"/>
            <a:ext cx="317750" cy="317849"/>
            <a:chOff x="1191425" y="238125"/>
            <a:chExt cx="5217575" cy="5219200"/>
          </a:xfrm>
        </p:grpSpPr>
        <p:sp>
          <p:nvSpPr>
            <p:cNvPr id="1048688"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9"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1"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3"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94" name="Google Shape;599;p30"/>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29" name="Google Shape;600;p30"/>
          <p:cNvCxnSpPr>
            <a:cxnSpLocks/>
          </p:cNvCxnSpPr>
          <p:nvPr/>
        </p:nvCxnSpPr>
        <p:spPr>
          <a:xfrm>
            <a:off x="311699" y="737033"/>
            <a:ext cx="8520600" cy="0"/>
          </a:xfrm>
          <a:prstGeom prst="straightConnector1">
            <a:avLst/>
          </a:prstGeom>
          <a:noFill/>
          <a:ln w="9525" cap="flat" cmpd="sng">
            <a:solidFill>
              <a:schemeClr val="accent1"/>
            </a:solidFill>
            <a:prstDash val="solid"/>
            <a:round/>
            <a:headEnd type="none" w="med" len="med"/>
            <a:tailEnd type="none" w="med" len="med"/>
          </a:ln>
        </p:spPr>
      </p:cxnSp>
      <p:sp>
        <p:nvSpPr>
          <p:cNvPr id="1056137" name="Google Shape;563;p30"/>
          <p:cNvSpPr txBox="1">
            <a:spLocks noGrp="1"/>
          </p:cNvSpPr>
          <p:nvPr/>
        </p:nvSpPr>
        <p:spPr>
          <a:xfrm>
            <a:off x="300288" y="1273388"/>
            <a:ext cx="8520600" cy="606600"/>
          </a:xfrm>
          <a:prstGeom prst="rect">
            <a:avLst/>
          </a:prstGeom>
        </p:spPr>
        <p:txBody>
          <a:bodyPr spcFirstLastPara="1" wrap="square" lIns="91425" tIns="91425" rIns="91425" bIns="91425" anchor="b" anchorCtr="0">
            <a:noAutofit/>
          </a:bodyPr>
          <a:lstStyle>
            <a:lvl1pPr marR="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2pPr>
            <a:lvl3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3pPr>
            <a:lvl4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4pPr>
            <a:lvl5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5pPr>
            <a:lvl6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6pPr>
            <a:lvl7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7pPr>
            <a:lvl8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8pPr>
            <a:lvl9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9pPr>
          </a:lstStyle>
          <a:p>
            <a:r>
              <a:rPr lang="en-US" altLang="en" dirty="0" err="1"/>
              <a:t>Alur</a:t>
            </a:r>
            <a:r>
              <a:rPr lang="en-US" altLang="en" dirty="0"/>
              <a:t> </a:t>
            </a:r>
            <a:r>
              <a:rPr lang="en-US" altLang="en" dirty="0" err="1"/>
              <a:t>transaksi</a:t>
            </a:r>
            <a:endParaRPr lang="x-none"/>
          </a:p>
          <a:p>
            <a:pPr marL="0" lvl="0" indent="0" algn="ctr" rtl="0">
              <a:spcBef>
                <a:spcPts val="0"/>
              </a:spcBef>
              <a:spcAft>
                <a:spcPts val="0"/>
              </a:spcAft>
              <a:buNone/>
            </a:pPr>
            <a:endParaRPr lang="zh-CN" altLang="en-US" dirty="0"/>
          </a:p>
        </p:txBody>
      </p:sp>
      <p:pic>
        <p:nvPicPr>
          <p:cNvPr id="43" name="Picture 42"/>
          <p:cNvPicPr>
            <a:picLocks/>
          </p:cNvPicPr>
          <p:nvPr/>
        </p:nvPicPr>
        <p:blipFill>
          <a:blip r:embed="rId3"/>
          <a:stretch>
            <a:fillRect/>
          </a:stretch>
        </p:blipFill>
        <p:spPr>
          <a:xfrm>
            <a:off x="970089" y="1432180"/>
            <a:ext cx="7030315" cy="3416263"/>
          </a:xfrm>
          <a:prstGeom prst="rect">
            <a:avLst/>
          </a:prstGeom>
        </p:spPr>
      </p:pic>
    </p:spTree>
    <p:extLst>
      <p:ext uri="{BB962C8B-B14F-4D97-AF65-F5344CB8AC3E}">
        <p14:creationId xmlns:p14="http://schemas.microsoft.com/office/powerpoint/2010/main" val="2253571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1048660" name="Google Shape;563;p30"/>
          <p:cNvSpPr txBox="1">
            <a:spLocks noGrp="1"/>
          </p:cNvSpPr>
          <p:nvPr>
            <p:ph type="ctrTitle" idx="6"/>
          </p:nvPr>
        </p:nvSpPr>
        <p:spPr>
          <a:xfrm>
            <a:off x="311699" y="257201"/>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 dirty="0" err="1"/>
              <a:t>Sistem</a:t>
            </a:r>
            <a:r>
              <a:rPr lang="en-US" altLang="en" dirty="0"/>
              <a:t> UML</a:t>
            </a:r>
            <a:endParaRPr lang="zh-CN" altLang="en-US" dirty="0"/>
          </a:p>
        </p:txBody>
      </p:sp>
      <p:sp>
        <p:nvSpPr>
          <p:cNvPr id="1048661" name="Google Shape;564;p30"/>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chemeClr val="lt1"/>
                </a:solidFill>
              </a:rPr>
              <a:t>Venus has a beautiful name and is the second planet from the Sun</a:t>
            </a:r>
            <a:endParaRPr sz="900"/>
          </a:p>
        </p:txBody>
      </p:sp>
      <p:sp>
        <p:nvSpPr>
          <p:cNvPr id="1048662" name="Google Shape;565;p30"/>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a:solidFill>
                  <a:schemeClr val="lt1"/>
                </a:solidFill>
              </a:rPr>
              <a:t>Mercury is the closest planet to the Sun and the smallest in our Solar System</a:t>
            </a:r>
            <a:endParaRPr sz="900"/>
          </a:p>
        </p:txBody>
      </p:sp>
      <p:sp>
        <p:nvSpPr>
          <p:cNvPr id="1048663" name="Google Shape;566;p30"/>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Despite being red, Mars is a cold place, not hot. It’s full of iron oxide dust</a:t>
            </a:r>
          </a:p>
        </p:txBody>
      </p:sp>
      <p:sp>
        <p:nvSpPr>
          <p:cNvPr id="1048664" name="Google Shape;567;p30"/>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USER EXPERIENCE</a:t>
            </a:r>
            <a:endParaRPr sz="900"/>
          </a:p>
        </p:txBody>
      </p:sp>
      <p:sp>
        <p:nvSpPr>
          <p:cNvPr id="1048665" name="Google Shape;568;p30"/>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INFORMATION</a:t>
            </a:r>
            <a:endParaRPr sz="900"/>
          </a:p>
        </p:txBody>
      </p:sp>
      <p:sp>
        <p:nvSpPr>
          <p:cNvPr id="1048666" name="Google Shape;569;p30"/>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a:t>IMAGES</a:t>
            </a:r>
            <a:endParaRPr sz="900"/>
          </a:p>
        </p:txBody>
      </p:sp>
      <p:sp>
        <p:nvSpPr>
          <p:cNvPr id="1048668"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5"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0"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1"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585;p30"/>
          <p:cNvGrpSpPr/>
          <p:nvPr/>
        </p:nvGrpSpPr>
        <p:grpSpPr>
          <a:xfrm>
            <a:off x="2485018" y="2203442"/>
            <a:ext cx="295272" cy="295272"/>
            <a:chOff x="1190625" y="238125"/>
            <a:chExt cx="5226050" cy="5226050"/>
          </a:xfrm>
        </p:grpSpPr>
        <p:sp>
          <p:nvSpPr>
            <p:cNvPr id="1048682" name="Google Shape;586;p30"/>
            <p:cNvSpPr/>
            <p:nvPr/>
          </p:nvSpPr>
          <p:spPr>
            <a:xfrm>
              <a:off x="1190625" y="1515525"/>
              <a:ext cx="1645000" cy="2151125"/>
            </a:xfrm>
            <a:custGeom>
              <a:avLst/>
              <a:gdLst/>
              <a:ahLst/>
              <a:cxnLst/>
              <a:rect l="l" t="t" r="r" b="b"/>
              <a:pathLst>
                <a:path w="65800" h="86045" extrusionOk="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587;p30"/>
            <p:cNvSpPr/>
            <p:nvPr/>
          </p:nvSpPr>
          <p:spPr>
            <a:xfrm>
              <a:off x="1865625" y="238125"/>
              <a:ext cx="2005325" cy="2148975"/>
            </a:xfrm>
            <a:custGeom>
              <a:avLst/>
              <a:gdLst/>
              <a:ahLst/>
              <a:cxnLst/>
              <a:rect l="l" t="t" r="r" b="b"/>
              <a:pathLst>
                <a:path w="80213" h="85959" extrusionOk="0">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588;p30"/>
            <p:cNvSpPr/>
            <p:nvPr/>
          </p:nvSpPr>
          <p:spPr>
            <a:xfrm>
              <a:off x="4772975" y="2037400"/>
              <a:ext cx="1643700" cy="2149150"/>
            </a:xfrm>
            <a:custGeom>
              <a:avLst/>
              <a:gdLst/>
              <a:ahLst/>
              <a:cxnLst/>
              <a:rect l="l" t="t" r="r" b="b"/>
              <a:pathLst>
                <a:path w="65748" h="85966" extrusionOk="0">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5" name="Google Shape;589;p30"/>
            <p:cNvSpPr/>
            <p:nvPr/>
          </p:nvSpPr>
          <p:spPr>
            <a:xfrm>
              <a:off x="3595225" y="300300"/>
              <a:ext cx="2493600" cy="1326850"/>
            </a:xfrm>
            <a:custGeom>
              <a:avLst/>
              <a:gdLst/>
              <a:ahLst/>
              <a:cxnLst/>
              <a:rect l="l" t="t" r="r" b="b"/>
              <a:pathLst>
                <a:path w="99744" h="53074" extrusionOk="0">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6" name="Google Shape;590;p30"/>
            <p:cNvSpPr/>
            <p:nvPr/>
          </p:nvSpPr>
          <p:spPr>
            <a:xfrm>
              <a:off x="1519350" y="4075125"/>
              <a:ext cx="2490100" cy="1326425"/>
            </a:xfrm>
            <a:custGeom>
              <a:avLst/>
              <a:gdLst/>
              <a:ahLst/>
              <a:cxnLst/>
              <a:rect l="l" t="t" r="r" b="b"/>
              <a:pathLst>
                <a:path w="99604" h="53057" extrusionOk="0">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7" name="Google Shape;591;p30"/>
            <p:cNvSpPr/>
            <p:nvPr/>
          </p:nvSpPr>
          <p:spPr>
            <a:xfrm>
              <a:off x="3733275" y="3314750"/>
              <a:ext cx="2008825" cy="2149425"/>
            </a:xfrm>
            <a:custGeom>
              <a:avLst/>
              <a:gdLst/>
              <a:ahLst/>
              <a:cxnLst/>
              <a:rect l="l" t="t" r="r" b="b"/>
              <a:pathLst>
                <a:path w="80353" h="85977" extrusionOk="0">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592;p30"/>
          <p:cNvGrpSpPr/>
          <p:nvPr/>
        </p:nvGrpSpPr>
        <p:grpSpPr>
          <a:xfrm>
            <a:off x="4409906" y="2192159"/>
            <a:ext cx="317750" cy="317849"/>
            <a:chOff x="1191425" y="238125"/>
            <a:chExt cx="5217575" cy="5219200"/>
          </a:xfrm>
        </p:grpSpPr>
        <p:sp>
          <p:nvSpPr>
            <p:cNvPr id="1048688" name="Google Shape;593;p30"/>
            <p:cNvSpPr/>
            <p:nvPr/>
          </p:nvSpPr>
          <p:spPr>
            <a:xfrm>
              <a:off x="1191425" y="3001025"/>
              <a:ext cx="2474250" cy="2456300"/>
            </a:xfrm>
            <a:custGeom>
              <a:avLst/>
              <a:gdLst/>
              <a:ahLst/>
              <a:cxnLst/>
              <a:rect l="l" t="t" r="r" b="b"/>
              <a:pathLst>
                <a:path w="98970" h="98252" extrusionOk="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9" name="Google Shape;594;p30"/>
            <p:cNvSpPr/>
            <p:nvPr/>
          </p:nvSpPr>
          <p:spPr>
            <a:xfrm>
              <a:off x="3972275" y="3001025"/>
              <a:ext cx="2436725" cy="2453850"/>
            </a:xfrm>
            <a:custGeom>
              <a:avLst/>
              <a:gdLst/>
              <a:ahLst/>
              <a:cxnLst/>
              <a:rect l="l" t="t" r="r" b="b"/>
              <a:pathLst>
                <a:path w="97469" h="98154" extrusionOk="0">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595;p30"/>
            <p:cNvSpPr/>
            <p:nvPr/>
          </p:nvSpPr>
          <p:spPr>
            <a:xfrm>
              <a:off x="1191425" y="238125"/>
              <a:ext cx="2474250" cy="2456300"/>
            </a:xfrm>
            <a:custGeom>
              <a:avLst/>
              <a:gdLst/>
              <a:ahLst/>
              <a:cxnLst/>
              <a:rect l="l" t="t" r="r" b="b"/>
              <a:pathLst>
                <a:path w="98970" h="98252" extrusionOk="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1" name="Google Shape;596;p30"/>
            <p:cNvSpPr/>
            <p:nvPr/>
          </p:nvSpPr>
          <p:spPr>
            <a:xfrm>
              <a:off x="3972275" y="240550"/>
              <a:ext cx="2436725" cy="2453875"/>
            </a:xfrm>
            <a:custGeom>
              <a:avLst/>
              <a:gdLst/>
              <a:ahLst/>
              <a:cxnLst/>
              <a:rect l="l" t="t" r="r" b="b"/>
              <a:pathLst>
                <a:path w="97469" h="98155" extrusionOk="0">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597;p30"/>
            <p:cNvSpPr/>
            <p:nvPr/>
          </p:nvSpPr>
          <p:spPr>
            <a:xfrm>
              <a:off x="3054850" y="2520700"/>
              <a:ext cx="680950" cy="715200"/>
            </a:xfrm>
            <a:custGeom>
              <a:avLst/>
              <a:gdLst/>
              <a:ahLst/>
              <a:cxnLst/>
              <a:rect l="l" t="t" r="r" b="b"/>
              <a:pathLst>
                <a:path w="27238" h="28608" extrusionOk="0">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3" name="Google Shape;598;p30"/>
            <p:cNvSpPr/>
            <p:nvPr/>
          </p:nvSpPr>
          <p:spPr>
            <a:xfrm>
              <a:off x="3818950" y="2520700"/>
              <a:ext cx="776375" cy="698900"/>
            </a:xfrm>
            <a:custGeom>
              <a:avLst/>
              <a:gdLst/>
              <a:ahLst/>
              <a:cxnLst/>
              <a:rect l="l" t="t" r="r" b="b"/>
              <a:pathLst>
                <a:path w="31055" h="27956" extrusionOk="0">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94" name="Google Shape;599;p30"/>
          <p:cNvSpPr/>
          <p:nvPr/>
        </p:nvSpPr>
        <p:spPr>
          <a:xfrm>
            <a:off x="6363675" y="2174113"/>
            <a:ext cx="317516" cy="317516"/>
          </a:xfrm>
          <a:custGeom>
            <a:avLst/>
            <a:gdLst/>
            <a:ahLst/>
            <a:cxnLst/>
            <a:rect l="l" t="t" r="r" b="b"/>
            <a:pathLst>
              <a:path w="187325" h="187325" extrusionOk="0">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45729" name="Google Shape;600;p30"/>
          <p:cNvCxnSpPr>
            <a:cxnSpLocks/>
          </p:cNvCxnSpPr>
          <p:nvPr/>
        </p:nvCxnSpPr>
        <p:spPr>
          <a:xfrm>
            <a:off x="311699" y="737033"/>
            <a:ext cx="8520600" cy="0"/>
          </a:xfrm>
          <a:prstGeom prst="straightConnector1">
            <a:avLst/>
          </a:prstGeom>
          <a:noFill/>
          <a:ln w="9525" cap="flat" cmpd="sng">
            <a:solidFill>
              <a:schemeClr val="accent1"/>
            </a:solidFill>
            <a:prstDash val="solid"/>
            <a:round/>
            <a:headEnd type="none" w="med" len="med"/>
            <a:tailEnd type="none" w="med" len="med"/>
          </a:ln>
        </p:spPr>
      </p:cxnSp>
      <p:sp>
        <p:nvSpPr>
          <p:cNvPr id="1056137" name="Google Shape;563;p30"/>
          <p:cNvSpPr txBox="1">
            <a:spLocks noGrp="1"/>
          </p:cNvSpPr>
          <p:nvPr/>
        </p:nvSpPr>
        <p:spPr>
          <a:xfrm>
            <a:off x="300288" y="1273388"/>
            <a:ext cx="8520600" cy="606600"/>
          </a:xfrm>
          <a:prstGeom prst="rect">
            <a:avLst/>
          </a:prstGeom>
        </p:spPr>
        <p:txBody>
          <a:bodyPr spcFirstLastPara="1" wrap="square" lIns="91425" tIns="91425" rIns="91425" bIns="91425" anchor="b" anchorCtr="0">
            <a:noAutofit/>
          </a:bodyPr>
          <a:lstStyle>
            <a:lvl1pPr marR="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2pPr>
            <a:lvl3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3pPr>
            <a:lvl4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4pPr>
            <a:lvl5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5pPr>
            <a:lvl6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6pPr>
            <a:lvl7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7pPr>
            <a:lvl8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8pPr>
            <a:lvl9pPr marR="0" algn="ctr" rtl="0">
              <a:lnSpc>
                <a:spcPct val="100000"/>
              </a:lnSpc>
              <a:spcBef>
                <a:spcPts val="0"/>
              </a:spcBef>
              <a:spcAft>
                <a:spcPts val="0"/>
              </a:spcAft>
              <a:buClr>
                <a:srgbClr val="FFFFFF"/>
              </a:buClr>
              <a:buSzPts val="5200"/>
              <a:buNone/>
              <a:defRPr sz="5200" b="1">
                <a:solidFill>
                  <a:srgbClr val="FFFFFF"/>
                </a:solidFill>
                <a:latin typeface="Bree Serif"/>
                <a:ea typeface="Bree Serif"/>
                <a:cs typeface="Bree Serif"/>
                <a:sym typeface="Bree Serif"/>
              </a:defRPr>
            </a:lvl9pPr>
          </a:lstStyle>
          <a:p>
            <a:r>
              <a:rPr lang="en-US" altLang="en" dirty="0" err="1"/>
              <a:t>Alur</a:t>
            </a:r>
            <a:r>
              <a:rPr lang="en-US" altLang="en" dirty="0"/>
              <a:t> logout</a:t>
            </a:r>
            <a:endParaRPr lang="x-none"/>
          </a:p>
          <a:p>
            <a:pPr marL="0" lvl="0" indent="0" algn="ctr" rtl="0">
              <a:spcBef>
                <a:spcPts val="0"/>
              </a:spcBef>
              <a:spcAft>
                <a:spcPts val="0"/>
              </a:spcAft>
              <a:buNone/>
            </a:pPr>
            <a:endParaRPr lang="zh-CN" altLang="en-US" dirty="0"/>
          </a:p>
        </p:txBody>
      </p:sp>
      <p:pic>
        <p:nvPicPr>
          <p:cNvPr id="42" name="Picture 41"/>
          <p:cNvPicPr>
            <a:picLocks/>
          </p:cNvPicPr>
          <p:nvPr/>
        </p:nvPicPr>
        <p:blipFill>
          <a:blip r:embed="rId3"/>
          <a:stretch>
            <a:fillRect/>
          </a:stretch>
        </p:blipFill>
        <p:spPr>
          <a:xfrm>
            <a:off x="1992551" y="1473844"/>
            <a:ext cx="5168808" cy="3332936"/>
          </a:xfrm>
          <a:prstGeom prst="rect">
            <a:avLst/>
          </a:prstGeom>
        </p:spPr>
      </p:pic>
    </p:spTree>
    <p:extLst>
      <p:ext uri="{BB962C8B-B14F-4D97-AF65-F5344CB8AC3E}">
        <p14:creationId xmlns:p14="http://schemas.microsoft.com/office/powerpoint/2010/main" val="477388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gradFill>
        <a:effectLst/>
      </p:bgPr>
    </p:bg>
    <p:spTree>
      <p:nvGrpSpPr>
        <p:cNvPr id="1" name="Shape 1125"/>
        <p:cNvGrpSpPr/>
        <p:nvPr/>
      </p:nvGrpSpPr>
      <p:grpSpPr>
        <a:xfrm>
          <a:off x="0" y="0"/>
          <a:ext cx="0" cy="0"/>
          <a:chOff x="0" y="0"/>
          <a:chExt cx="0" cy="0"/>
        </a:xfrm>
      </p:grpSpPr>
      <p:sp>
        <p:nvSpPr>
          <p:cNvPr id="1049581"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5400" dirty="0"/>
              <a:t>THANKS!</a:t>
            </a:r>
            <a:endParaRPr sz="5400" dirty="0"/>
          </a:p>
        </p:txBody>
      </p:sp>
      <p:grpSp>
        <p:nvGrpSpPr>
          <p:cNvPr id="202" name="Google Shape;1128;p40"/>
          <p:cNvGrpSpPr/>
          <p:nvPr/>
        </p:nvGrpSpPr>
        <p:grpSpPr>
          <a:xfrm flipH="1">
            <a:off x="-3266841" y="46005"/>
            <a:ext cx="6748635" cy="4702952"/>
            <a:chOff x="238125" y="262775"/>
            <a:chExt cx="7092825" cy="5151425"/>
          </a:xfrm>
        </p:grpSpPr>
        <p:sp>
          <p:nvSpPr>
            <p:cNvPr id="1049582"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3"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4"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5"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6"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7"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8"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9"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0"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1"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2"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3"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4"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5"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6"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7"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8"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9"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0"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1"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2"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3"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4"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5"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6"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7"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8"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9"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0"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1"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2"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3"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4"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5"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6"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7"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8"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9"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0"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1"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2"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3"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4"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5"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6"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7"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8"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9"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0"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1"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2"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3"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4"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5"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6"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7"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8"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9"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0"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1"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2"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3"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4"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5"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6"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7"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8"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9"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0"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1"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2"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3"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4"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5"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6"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7"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8"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9"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0"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1"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2"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3"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4"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5"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6"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7"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8"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9"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0"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1"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2"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3"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4"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5"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6"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7"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8"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9"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0"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1"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2"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3"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4"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5"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6"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7"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8"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9"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0"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1"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2"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3"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4"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5"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6"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7"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8"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9"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0"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1"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2"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3"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4"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5"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6"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7"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8"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9"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0"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1"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2"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3"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4"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5"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6"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7"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8"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9"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0"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1"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1269;p40"/>
          <p:cNvGrpSpPr/>
          <p:nvPr/>
        </p:nvGrpSpPr>
        <p:grpSpPr>
          <a:xfrm>
            <a:off x="4077226" y="3526070"/>
            <a:ext cx="137636" cy="137629"/>
            <a:chOff x="266768" y="1721375"/>
            <a:chExt cx="397907" cy="397887"/>
          </a:xfrm>
        </p:grpSpPr>
        <p:sp>
          <p:nvSpPr>
            <p:cNvPr id="1049722"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3"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1272;p40"/>
          <p:cNvGrpSpPr/>
          <p:nvPr/>
        </p:nvGrpSpPr>
        <p:grpSpPr>
          <a:xfrm>
            <a:off x="4268945" y="3526070"/>
            <a:ext cx="137622" cy="137629"/>
            <a:chOff x="864491" y="1723250"/>
            <a:chExt cx="397866" cy="397887"/>
          </a:xfrm>
        </p:grpSpPr>
        <p:sp>
          <p:nvSpPr>
            <p:cNvPr id="1049724"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5" name="Google Shape;1274;p4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6"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727" name="Google Shape;1276;p40"/>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1049014" name="Google Shape;262;p24"/>
          <p:cNvSpPr txBox="1">
            <a:spLocks noGrp="1"/>
          </p:cNvSpPr>
          <p:nvPr>
            <p:ph type="ctrTitle"/>
          </p:nvPr>
        </p:nvSpPr>
        <p:spPr>
          <a:xfrm>
            <a:off x="2964416" y="80604"/>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smtClean="0"/>
              <a:t>Latar Belakang</a:t>
            </a:r>
            <a:endParaRPr sz="3000" dirty="0"/>
          </a:p>
        </p:txBody>
      </p:sp>
      <p:cxnSp>
        <p:nvCxnSpPr>
          <p:cNvPr id="3145736" name="Google Shape;264;p24"/>
          <p:cNvCxnSpPr>
            <a:cxnSpLocks/>
          </p:cNvCxnSpPr>
          <p:nvPr/>
        </p:nvCxnSpPr>
        <p:spPr>
          <a:xfrm>
            <a:off x="2186432" y="585679"/>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9015" name="Title 1"/>
          <p:cNvSpPr>
            <a:spLocks noGrp="1"/>
          </p:cNvSpPr>
          <p:nvPr>
            <p:ph type="ctrTitle"/>
          </p:nvPr>
        </p:nvSpPr>
        <p:spPr>
          <a:xfrm>
            <a:off x="615676" y="482037"/>
            <a:ext cx="7081360" cy="4270549"/>
          </a:xfrm>
        </p:spPr>
        <p:txBody>
          <a:bodyPr/>
          <a:lstStyle/>
          <a:p>
            <a:r>
              <a:rPr lang="en-US" sz="1200" dirty="0" err="1" smtClean="0"/>
              <a:t>Penyewaan</a:t>
            </a:r>
            <a:r>
              <a:rPr lang="en-US" sz="1200" dirty="0" smtClean="0"/>
              <a:t> </a:t>
            </a:r>
            <a:r>
              <a:rPr lang="en-US" sz="1200" dirty="0" err="1"/>
              <a:t>juga</a:t>
            </a:r>
            <a:r>
              <a:rPr lang="en-US" sz="1200" dirty="0"/>
              <a:t> </a:t>
            </a:r>
            <a:r>
              <a:rPr lang="en-US" sz="1200" dirty="0" err="1"/>
              <a:t>merupakan</a:t>
            </a:r>
            <a:r>
              <a:rPr lang="en-US" sz="1200" dirty="0"/>
              <a:t> </a:t>
            </a:r>
            <a:r>
              <a:rPr lang="en-US" sz="1200" dirty="0" err="1"/>
              <a:t>suatu</a:t>
            </a:r>
            <a:r>
              <a:rPr lang="en-US" sz="1200" dirty="0"/>
              <a:t> </a:t>
            </a:r>
            <a:r>
              <a:rPr lang="en-US" sz="1200" dirty="0" err="1"/>
              <a:t>jenis</a:t>
            </a:r>
            <a:r>
              <a:rPr lang="en-US" sz="1200" dirty="0"/>
              <a:t> </a:t>
            </a:r>
            <a:r>
              <a:rPr lang="en-US" sz="1200" dirty="0" err="1"/>
              <a:t>pelayanan</a:t>
            </a:r>
            <a:r>
              <a:rPr lang="en-US" sz="1200" dirty="0"/>
              <a:t> </a:t>
            </a:r>
            <a:r>
              <a:rPr lang="en-US" sz="1200" dirty="0" err="1"/>
              <a:t>jasa</a:t>
            </a:r>
            <a:r>
              <a:rPr lang="en-US" sz="1200" dirty="0"/>
              <a:t> </a:t>
            </a:r>
            <a:r>
              <a:rPr lang="en-US" sz="1200" dirty="0" err="1"/>
              <a:t>dengan</a:t>
            </a:r>
            <a:r>
              <a:rPr lang="en-US" sz="1200" dirty="0"/>
              <a:t> proses </a:t>
            </a:r>
            <a:r>
              <a:rPr lang="en-US" sz="1200" dirty="0" err="1"/>
              <a:t>kegiatan</a:t>
            </a:r>
            <a:r>
              <a:rPr lang="en-US" sz="1200" dirty="0"/>
              <a:t> </a:t>
            </a:r>
            <a:r>
              <a:rPr lang="en-US" sz="1200" dirty="0" err="1"/>
              <a:t>penyewaan</a:t>
            </a:r>
            <a:r>
              <a:rPr lang="en-US" sz="1200" dirty="0"/>
              <a:t> </a:t>
            </a:r>
            <a:r>
              <a:rPr lang="en-US" sz="1200" dirty="0" err="1"/>
              <a:t>mulai</a:t>
            </a:r>
            <a:r>
              <a:rPr lang="en-US" sz="1200" dirty="0"/>
              <a:t> </a:t>
            </a:r>
            <a:r>
              <a:rPr lang="en-US" sz="1200" dirty="0" err="1"/>
              <a:t>dari</a:t>
            </a:r>
            <a:r>
              <a:rPr lang="en-US" sz="1200" dirty="0"/>
              <a:t> </a:t>
            </a:r>
            <a:r>
              <a:rPr lang="en-US" sz="1200" dirty="0" err="1"/>
              <a:t>pemberian</a:t>
            </a:r>
            <a:r>
              <a:rPr lang="en-US" sz="1200" dirty="0"/>
              <a:t> </a:t>
            </a:r>
            <a:r>
              <a:rPr lang="en-US" sz="1200" dirty="0" err="1"/>
              <a:t>informasi</a:t>
            </a:r>
            <a:r>
              <a:rPr lang="en-US" sz="1200" dirty="0"/>
              <a:t> </a:t>
            </a:r>
            <a:r>
              <a:rPr lang="en-US" sz="1200" dirty="0" err="1"/>
              <a:t>penyewaan</a:t>
            </a:r>
            <a:r>
              <a:rPr lang="en-US" sz="1200" dirty="0"/>
              <a:t> </a:t>
            </a:r>
            <a:r>
              <a:rPr lang="en-US" sz="1200" dirty="0" err="1"/>
              <a:t>menggunakan</a:t>
            </a:r>
            <a:r>
              <a:rPr lang="en-US" sz="1200" dirty="0"/>
              <a:t> media </a:t>
            </a:r>
            <a:r>
              <a:rPr lang="en-US" sz="1200" dirty="0" err="1"/>
              <a:t>promosi</a:t>
            </a:r>
            <a:r>
              <a:rPr lang="en-US" sz="1200" dirty="0"/>
              <a:t> </a:t>
            </a:r>
            <a:r>
              <a:rPr lang="en-US" sz="1200" dirty="0" err="1"/>
              <a:t>seperti</a:t>
            </a:r>
            <a:r>
              <a:rPr lang="en-US" sz="1200" dirty="0"/>
              <a:t> </a:t>
            </a:r>
            <a:r>
              <a:rPr lang="en-US" sz="1200" dirty="0" err="1"/>
              <a:t>pamflet</a:t>
            </a:r>
            <a:r>
              <a:rPr lang="en-US" sz="1200" dirty="0"/>
              <a:t>, </a:t>
            </a:r>
            <a:r>
              <a:rPr lang="en-US" sz="1200" dirty="0" err="1"/>
              <a:t>brosur</a:t>
            </a:r>
            <a:r>
              <a:rPr lang="en-US" sz="1200" dirty="0"/>
              <a:t>, website, </a:t>
            </a:r>
            <a:r>
              <a:rPr lang="en-US" sz="1200" dirty="0" err="1"/>
              <a:t>iklan</a:t>
            </a:r>
            <a:r>
              <a:rPr lang="en-US" sz="1200" dirty="0"/>
              <a:t> </a:t>
            </a:r>
            <a:r>
              <a:rPr lang="en-US" sz="1200" dirty="0" err="1"/>
              <a:t>dan</a:t>
            </a:r>
            <a:r>
              <a:rPr lang="en-US" sz="1200" dirty="0"/>
              <a:t> </a:t>
            </a:r>
            <a:r>
              <a:rPr lang="en-US" sz="1200" dirty="0" err="1"/>
              <a:t>lainnya</a:t>
            </a:r>
            <a:r>
              <a:rPr lang="en-US" sz="1200" dirty="0"/>
              <a:t> </a:t>
            </a:r>
            <a:r>
              <a:rPr lang="en-US" sz="1200" dirty="0" err="1"/>
              <a:t>sebagai</a:t>
            </a:r>
            <a:r>
              <a:rPr lang="en-US" sz="1200" dirty="0"/>
              <a:t> </a:t>
            </a:r>
            <a:r>
              <a:rPr lang="en-US" sz="1200" dirty="0" err="1"/>
              <a:t>cara</a:t>
            </a:r>
            <a:r>
              <a:rPr lang="en-US" sz="1200" dirty="0"/>
              <a:t> </a:t>
            </a:r>
            <a:r>
              <a:rPr lang="en-US" sz="1200" dirty="0" err="1"/>
              <a:t>untuk</a:t>
            </a:r>
            <a:r>
              <a:rPr lang="en-US" sz="1200" dirty="0"/>
              <a:t> </a:t>
            </a:r>
            <a:r>
              <a:rPr lang="en-US" sz="1200" dirty="0" err="1"/>
              <a:t>mendapatkan</a:t>
            </a:r>
            <a:r>
              <a:rPr lang="en-US" sz="1200" dirty="0"/>
              <a:t> </a:t>
            </a:r>
            <a:r>
              <a:rPr lang="en-US" sz="1200" dirty="0" err="1"/>
              <a:t>konsumen</a:t>
            </a:r>
            <a:r>
              <a:rPr lang="en-US" sz="1200" dirty="0" smtClean="0"/>
              <a:t>.</a:t>
            </a:r>
            <a:r>
              <a:rPr lang="id-ID" sz="1200" dirty="0" smtClean="0"/>
              <a:t/>
            </a:r>
            <a:br>
              <a:rPr lang="id-ID" sz="1200" dirty="0" smtClean="0"/>
            </a:br>
            <a:r>
              <a:rPr lang="en-US" sz="1200" dirty="0"/>
              <a:t/>
            </a:r>
            <a:br>
              <a:rPr lang="en-US" sz="1200" dirty="0"/>
            </a:br>
            <a:r>
              <a:rPr lang="en-US" sz="1200" dirty="0" err="1"/>
              <a:t>Pada</a:t>
            </a:r>
            <a:r>
              <a:rPr lang="en-US" sz="1200" dirty="0"/>
              <a:t> </a:t>
            </a:r>
            <a:r>
              <a:rPr lang="en-US" sz="1200" dirty="0" err="1"/>
              <a:t>jaman</a:t>
            </a:r>
            <a:r>
              <a:rPr lang="en-US" sz="1200" dirty="0"/>
              <a:t> </a:t>
            </a:r>
            <a:r>
              <a:rPr lang="en-US" sz="1200" dirty="0" err="1"/>
              <a:t>sekarang</a:t>
            </a:r>
            <a:r>
              <a:rPr lang="en-US" sz="1200" dirty="0"/>
              <a:t> </a:t>
            </a:r>
            <a:r>
              <a:rPr lang="en-US" sz="1200" dirty="0" err="1"/>
              <a:t>ini</a:t>
            </a:r>
            <a:r>
              <a:rPr lang="en-US" sz="1200" dirty="0"/>
              <a:t>, </a:t>
            </a:r>
            <a:r>
              <a:rPr lang="en-US" sz="1200" dirty="0" err="1"/>
              <a:t>pengusaha</a:t>
            </a:r>
            <a:r>
              <a:rPr lang="en-US" sz="1200" dirty="0"/>
              <a:t> </a:t>
            </a:r>
            <a:r>
              <a:rPr lang="en-US" sz="1200" dirty="0" err="1"/>
              <a:t>dituntut</a:t>
            </a:r>
            <a:r>
              <a:rPr lang="en-US" sz="1200" dirty="0"/>
              <a:t> </a:t>
            </a:r>
            <a:r>
              <a:rPr lang="en-US" sz="1200" dirty="0" err="1"/>
              <a:t>untuk</a:t>
            </a:r>
            <a:r>
              <a:rPr lang="en-US" sz="1200" dirty="0"/>
              <a:t> </a:t>
            </a:r>
            <a:r>
              <a:rPr lang="en-US" sz="1200" dirty="0" err="1"/>
              <a:t>dapat</a:t>
            </a:r>
            <a:r>
              <a:rPr lang="en-US" sz="1200" dirty="0"/>
              <a:t> </a:t>
            </a:r>
            <a:r>
              <a:rPr lang="en-US" sz="1200" dirty="0" err="1"/>
              <a:t>menyediakan</a:t>
            </a:r>
            <a:r>
              <a:rPr lang="en-US" sz="1200" dirty="0"/>
              <a:t> </a:t>
            </a:r>
            <a:r>
              <a:rPr lang="en-US" sz="1200" dirty="0" err="1"/>
              <a:t>pelayanan</a:t>
            </a:r>
            <a:r>
              <a:rPr lang="en-US" sz="1200" dirty="0"/>
              <a:t> yang </a:t>
            </a:r>
            <a:r>
              <a:rPr lang="en-US" sz="1200" dirty="0" err="1"/>
              <a:t>lebih</a:t>
            </a:r>
            <a:r>
              <a:rPr lang="en-US" sz="1200" dirty="0"/>
              <a:t> optimal </a:t>
            </a:r>
            <a:r>
              <a:rPr lang="en-US" sz="1200" dirty="0" err="1"/>
              <a:t>dengan</a:t>
            </a:r>
            <a:r>
              <a:rPr lang="en-US" sz="1200" dirty="0"/>
              <a:t> </a:t>
            </a:r>
            <a:r>
              <a:rPr lang="en-US" sz="1200" dirty="0" err="1"/>
              <a:t>pemanfaatan</a:t>
            </a:r>
            <a:r>
              <a:rPr lang="en-US" sz="1200" dirty="0"/>
              <a:t> </a:t>
            </a:r>
            <a:r>
              <a:rPr lang="en-US" sz="1200" dirty="0" err="1"/>
              <a:t>teknologi</a:t>
            </a:r>
            <a:r>
              <a:rPr lang="en-US" sz="1200" dirty="0"/>
              <a:t> </a:t>
            </a:r>
            <a:r>
              <a:rPr lang="en-US" sz="1200" dirty="0" err="1"/>
              <a:t>informasi</a:t>
            </a:r>
            <a:r>
              <a:rPr lang="en-US" sz="1200" dirty="0"/>
              <a:t> </a:t>
            </a:r>
            <a:r>
              <a:rPr lang="en-US" sz="1200" dirty="0" err="1"/>
              <a:t>berupa</a:t>
            </a:r>
            <a:r>
              <a:rPr lang="en-US" sz="1200" dirty="0"/>
              <a:t> </a:t>
            </a:r>
            <a:r>
              <a:rPr lang="en-US" sz="1200" dirty="0" err="1"/>
              <a:t>sistem</a:t>
            </a:r>
            <a:r>
              <a:rPr lang="en-US" sz="1200" dirty="0"/>
              <a:t> </a:t>
            </a:r>
            <a:r>
              <a:rPr lang="en-US" sz="1200" dirty="0" err="1"/>
              <a:t>informasi</a:t>
            </a:r>
            <a:r>
              <a:rPr lang="en-US" sz="1200" dirty="0"/>
              <a:t> </a:t>
            </a:r>
            <a:r>
              <a:rPr lang="en-US" sz="1200" dirty="0" err="1"/>
              <a:t>penyewaan</a:t>
            </a:r>
            <a:r>
              <a:rPr lang="en-US" sz="1200" dirty="0"/>
              <a:t> agar </a:t>
            </a:r>
            <a:r>
              <a:rPr lang="en-US" sz="1200" dirty="0" err="1"/>
              <a:t>perusahaan</a:t>
            </a:r>
            <a:r>
              <a:rPr lang="en-US" sz="1200" dirty="0"/>
              <a:t> </a:t>
            </a:r>
            <a:r>
              <a:rPr lang="en-US" sz="1200" dirty="0" err="1"/>
              <a:t>bisa</a:t>
            </a:r>
            <a:r>
              <a:rPr lang="en-US" sz="1200" dirty="0"/>
              <a:t> </a:t>
            </a:r>
            <a:r>
              <a:rPr lang="en-US" sz="1200" dirty="0" err="1"/>
              <a:t>lebih</a:t>
            </a:r>
            <a:r>
              <a:rPr lang="en-US" sz="1200" dirty="0"/>
              <a:t> </a:t>
            </a:r>
            <a:r>
              <a:rPr lang="en-US" sz="1200" dirty="0" err="1"/>
              <a:t>produktif</a:t>
            </a:r>
            <a:r>
              <a:rPr lang="en-US" sz="1200" dirty="0" smtClean="0"/>
              <a:t>.</a:t>
            </a:r>
            <a:r>
              <a:rPr lang="id-ID" sz="1200" dirty="0" smtClean="0"/>
              <a:t/>
            </a:r>
            <a:br>
              <a:rPr lang="id-ID" sz="1200" dirty="0" smtClean="0"/>
            </a:br>
            <a:r>
              <a:rPr lang="en-US" sz="1200" dirty="0"/>
              <a:t/>
            </a:r>
            <a:br>
              <a:rPr lang="en-US" sz="1200" dirty="0"/>
            </a:br>
            <a:r>
              <a:rPr lang="en-US" sz="1200" dirty="0" err="1"/>
              <a:t>Nurul</a:t>
            </a:r>
            <a:r>
              <a:rPr lang="en-US" sz="1200" dirty="0"/>
              <a:t> </a:t>
            </a:r>
            <a:r>
              <a:rPr lang="en-US" sz="1200" dirty="0" err="1"/>
              <a:t>Hikmah</a:t>
            </a:r>
            <a:r>
              <a:rPr lang="en-US" sz="1200" dirty="0"/>
              <a:t> </a:t>
            </a:r>
            <a:r>
              <a:rPr lang="en-US" sz="1200" dirty="0" err="1"/>
              <a:t>adalah</a:t>
            </a:r>
            <a:r>
              <a:rPr lang="en-US" sz="1200" dirty="0"/>
              <a:t> </a:t>
            </a:r>
            <a:r>
              <a:rPr lang="en-US" sz="1200" dirty="0" err="1"/>
              <a:t>salah</a:t>
            </a:r>
            <a:r>
              <a:rPr lang="en-US" sz="1200" dirty="0"/>
              <a:t> </a:t>
            </a:r>
            <a:r>
              <a:rPr lang="en-US" sz="1200" dirty="0" err="1"/>
              <a:t>satu</a:t>
            </a:r>
            <a:r>
              <a:rPr lang="en-US" sz="1200" dirty="0"/>
              <a:t> </a:t>
            </a:r>
            <a:r>
              <a:rPr lang="en-US" sz="1200" dirty="0" err="1"/>
              <a:t>usaha</a:t>
            </a:r>
            <a:r>
              <a:rPr lang="en-US" sz="1200" dirty="0"/>
              <a:t> yang </a:t>
            </a:r>
            <a:r>
              <a:rPr lang="en-US" sz="1200" dirty="0" err="1"/>
              <a:t>bergerak</a:t>
            </a:r>
            <a:r>
              <a:rPr lang="en-US" sz="1200" dirty="0"/>
              <a:t> di </a:t>
            </a:r>
            <a:r>
              <a:rPr lang="en-US" sz="1200" dirty="0" err="1"/>
              <a:t>bidang</a:t>
            </a:r>
            <a:r>
              <a:rPr lang="en-US" sz="1200" dirty="0"/>
              <a:t> </a:t>
            </a:r>
            <a:r>
              <a:rPr lang="en-US" sz="1200" dirty="0" err="1"/>
              <a:t>jasa</a:t>
            </a:r>
            <a:r>
              <a:rPr lang="en-US" sz="1200" dirty="0"/>
              <a:t> </a:t>
            </a:r>
            <a:r>
              <a:rPr lang="en-US" sz="1200" dirty="0" err="1"/>
              <a:t>penyewaan</a:t>
            </a:r>
            <a:r>
              <a:rPr lang="en-US" sz="1200" dirty="0"/>
              <a:t> yang </a:t>
            </a:r>
            <a:r>
              <a:rPr lang="en-US" sz="1200" dirty="0" err="1"/>
              <a:t>terletak</a:t>
            </a:r>
            <a:r>
              <a:rPr lang="en-US" sz="1200" dirty="0"/>
              <a:t> di </a:t>
            </a:r>
            <a:r>
              <a:rPr lang="en-US" sz="1200" dirty="0" err="1"/>
              <a:t>Desa</a:t>
            </a:r>
            <a:r>
              <a:rPr lang="en-US" sz="1200" dirty="0"/>
              <a:t> </a:t>
            </a:r>
            <a:r>
              <a:rPr lang="en-US" sz="1200" dirty="0" err="1"/>
              <a:t>Singajaya</a:t>
            </a:r>
            <a:r>
              <a:rPr lang="en-US" sz="1200" dirty="0"/>
              <a:t>, Blok Kalen </a:t>
            </a:r>
            <a:r>
              <a:rPr lang="en-US" sz="1200" dirty="0" err="1"/>
              <a:t>Senen</a:t>
            </a:r>
            <a:r>
              <a:rPr lang="en-US" sz="1200" dirty="0"/>
              <a:t>, Jl. Ir. H. </a:t>
            </a:r>
            <a:r>
              <a:rPr lang="en-US" sz="1200" dirty="0" err="1"/>
              <a:t>Juanda</a:t>
            </a:r>
            <a:r>
              <a:rPr lang="en-US" sz="1200" dirty="0"/>
              <a:t>, KM 4. </a:t>
            </a:r>
            <a:r>
              <a:rPr lang="en-US" sz="1200" dirty="0" err="1"/>
              <a:t>Nurul</a:t>
            </a:r>
            <a:r>
              <a:rPr lang="en-US" sz="1200" dirty="0"/>
              <a:t> </a:t>
            </a:r>
            <a:r>
              <a:rPr lang="en-US" sz="1200" dirty="0" err="1"/>
              <a:t>Hikmah</a:t>
            </a:r>
            <a:r>
              <a:rPr lang="en-US" sz="1200" dirty="0"/>
              <a:t> </a:t>
            </a:r>
            <a:r>
              <a:rPr lang="en-US" sz="1200" dirty="0" err="1"/>
              <a:t>menawarkan</a:t>
            </a:r>
            <a:r>
              <a:rPr lang="en-US" sz="1200" dirty="0"/>
              <a:t> </a:t>
            </a:r>
            <a:r>
              <a:rPr lang="en-US" sz="1200" dirty="0" err="1"/>
              <a:t>jasa</a:t>
            </a:r>
            <a:r>
              <a:rPr lang="en-US" sz="1200" dirty="0"/>
              <a:t> </a:t>
            </a:r>
            <a:r>
              <a:rPr lang="en-US" sz="1200" dirty="0" err="1"/>
              <a:t>penyewaan</a:t>
            </a:r>
            <a:r>
              <a:rPr lang="en-US" sz="1200" dirty="0"/>
              <a:t> </a:t>
            </a:r>
            <a:r>
              <a:rPr lang="en-US" sz="1200" dirty="0" err="1"/>
              <a:t>berbagai</a:t>
            </a:r>
            <a:r>
              <a:rPr lang="en-US" sz="1200" dirty="0"/>
              <a:t> </a:t>
            </a:r>
            <a:r>
              <a:rPr lang="en-US" sz="1200" dirty="0" err="1"/>
              <a:t>macam</a:t>
            </a:r>
            <a:r>
              <a:rPr lang="en-US" sz="1200" dirty="0"/>
              <a:t> </a:t>
            </a:r>
            <a:r>
              <a:rPr lang="en-US" sz="1200" dirty="0" err="1"/>
              <a:t>produk-produk</a:t>
            </a:r>
            <a:r>
              <a:rPr lang="en-US" sz="1200" dirty="0"/>
              <a:t> </a:t>
            </a:r>
            <a:r>
              <a:rPr lang="en-US" sz="1200" dirty="0" err="1"/>
              <a:t>seperti</a:t>
            </a:r>
            <a:r>
              <a:rPr lang="en-US" sz="1200" dirty="0"/>
              <a:t> </a:t>
            </a:r>
            <a:r>
              <a:rPr lang="en-US" sz="1200" dirty="0" err="1"/>
              <a:t>tenda</a:t>
            </a:r>
            <a:r>
              <a:rPr lang="en-US" sz="1200" dirty="0"/>
              <a:t>, </a:t>
            </a:r>
            <a:r>
              <a:rPr lang="en-US" sz="1200" dirty="0" err="1"/>
              <a:t>kursi</a:t>
            </a:r>
            <a:r>
              <a:rPr lang="en-US" sz="1200" dirty="0"/>
              <a:t>, </a:t>
            </a:r>
            <a:r>
              <a:rPr lang="en-US" sz="1200" dirty="0" err="1"/>
              <a:t>sarung</a:t>
            </a:r>
            <a:r>
              <a:rPr lang="en-US" sz="1200" dirty="0"/>
              <a:t> </a:t>
            </a:r>
            <a:r>
              <a:rPr lang="en-US" sz="1200" dirty="0" err="1"/>
              <a:t>kursi</a:t>
            </a:r>
            <a:r>
              <a:rPr lang="en-US" sz="1200" dirty="0"/>
              <a:t>, </a:t>
            </a:r>
            <a:r>
              <a:rPr lang="en-US" sz="1200" dirty="0" err="1"/>
              <a:t>panggung</a:t>
            </a:r>
            <a:r>
              <a:rPr lang="en-US" sz="1200" dirty="0"/>
              <a:t>, </a:t>
            </a:r>
            <a:r>
              <a:rPr lang="en-US" sz="1200" dirty="0" err="1"/>
              <a:t>dekorasi</a:t>
            </a:r>
            <a:r>
              <a:rPr lang="en-US" sz="1200" dirty="0"/>
              <a:t>, </a:t>
            </a:r>
            <a:r>
              <a:rPr lang="en-US" sz="1200" dirty="0" err="1"/>
              <a:t>alat-alat</a:t>
            </a:r>
            <a:r>
              <a:rPr lang="en-US" sz="1200" dirty="0"/>
              <a:t> </a:t>
            </a:r>
            <a:r>
              <a:rPr lang="en-US" sz="1200" dirty="0" err="1"/>
              <a:t>dapur</a:t>
            </a:r>
            <a:r>
              <a:rPr lang="en-US" sz="1200" dirty="0"/>
              <a:t>, background/</a:t>
            </a:r>
            <a:r>
              <a:rPr lang="en-US" sz="1200" dirty="0" err="1"/>
              <a:t>tirai</a:t>
            </a:r>
            <a:r>
              <a:rPr lang="en-US" sz="1200" dirty="0"/>
              <a:t>, blower, </a:t>
            </a:r>
            <a:r>
              <a:rPr lang="en-US" sz="1200" dirty="0" err="1"/>
              <a:t>karpet</a:t>
            </a:r>
            <a:r>
              <a:rPr lang="en-US" sz="1200" dirty="0"/>
              <a:t>, sound system, </a:t>
            </a:r>
            <a:r>
              <a:rPr lang="en-US" sz="1200" dirty="0" err="1"/>
              <a:t>dan</a:t>
            </a:r>
            <a:r>
              <a:rPr lang="en-US" sz="1200" dirty="0"/>
              <a:t> </a:t>
            </a:r>
            <a:r>
              <a:rPr lang="en-US" sz="1200" dirty="0" err="1"/>
              <a:t>terakhir</a:t>
            </a:r>
            <a:r>
              <a:rPr lang="en-US" sz="1200" dirty="0"/>
              <a:t> </a:t>
            </a:r>
            <a:r>
              <a:rPr lang="en-US" sz="1200" dirty="0" err="1"/>
              <a:t>rias</a:t>
            </a:r>
            <a:r>
              <a:rPr lang="en-US" sz="1200" dirty="0"/>
              <a:t> </a:t>
            </a:r>
            <a:r>
              <a:rPr lang="en-US" sz="1200" dirty="0" err="1"/>
              <a:t>pengantin</a:t>
            </a:r>
            <a:r>
              <a:rPr lang="en-US" sz="1200" dirty="0" smtClean="0"/>
              <a:t>.</a:t>
            </a:r>
            <a:r>
              <a:rPr lang="id-ID" sz="1200" dirty="0" smtClean="0"/>
              <a:t/>
            </a:r>
            <a:br>
              <a:rPr lang="id-ID" sz="1200" dirty="0" smtClean="0"/>
            </a:br>
            <a:r>
              <a:rPr lang="id-ID" sz="1200" dirty="0"/>
              <a:t/>
            </a:r>
            <a:br>
              <a:rPr lang="id-ID" sz="1200" dirty="0"/>
            </a:br>
            <a:r>
              <a:rPr lang="id-ID" sz="1200" dirty="0"/>
              <a:t>Nurul Hikmah menyewakan peralatan pesta tersebut untuk keperluan berbagai acara pernikahan, khitanan,dan peringatan hari besar lainnya. Permasalahan yang ada di mitra tersebut adalah pencatatan ketersediaan barang yang belum terorganisir dengan baik. Ketika barang sudah disewa otomatis stok barang yang disewa sudah tidak ada di gudang walaupun penyewa belum melunasi biaya administrasi, sehingga penyewa lain harus menunggu sampai barang dikembalikan. Ketika penyewa ingin membatalkan penyewaan barang, penyewa harus mengubungi admin.</a:t>
            </a:r>
            <a:br>
              <a:rPr lang="id-ID" sz="1200" dirty="0"/>
            </a:br>
            <a:endParaRPr lang="en-US" sz="1200" dirty="0"/>
          </a:p>
        </p:txBody>
      </p:sp>
      <p:grpSp>
        <p:nvGrpSpPr>
          <p:cNvPr id="118" name="Google Shape;287;p25"/>
          <p:cNvGrpSpPr/>
          <p:nvPr/>
        </p:nvGrpSpPr>
        <p:grpSpPr>
          <a:xfrm>
            <a:off x="103605" y="4512122"/>
            <a:ext cx="810795" cy="566959"/>
            <a:chOff x="12618250" y="628300"/>
            <a:chExt cx="5236725" cy="4370775"/>
          </a:xfrm>
        </p:grpSpPr>
        <p:sp>
          <p:nvSpPr>
            <p:cNvPr id="1049016"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7"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287;p25"/>
          <p:cNvGrpSpPr/>
          <p:nvPr/>
        </p:nvGrpSpPr>
        <p:grpSpPr>
          <a:xfrm>
            <a:off x="8077043" y="4377101"/>
            <a:ext cx="1002833" cy="837003"/>
            <a:chOff x="12618250" y="628300"/>
            <a:chExt cx="5236725" cy="4370775"/>
          </a:xfrm>
        </p:grpSpPr>
        <p:sp>
          <p:nvSpPr>
            <p:cNvPr id="1049018"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9"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gradFill>
        <a:effectLst/>
      </p:bgPr>
    </p:bg>
    <p:spTree>
      <p:nvGrpSpPr>
        <p:cNvPr id="1" name="Shape 399"/>
        <p:cNvGrpSpPr/>
        <p:nvPr/>
      </p:nvGrpSpPr>
      <p:grpSpPr>
        <a:xfrm>
          <a:off x="0" y="0"/>
          <a:ext cx="0" cy="0"/>
          <a:chOff x="0" y="0"/>
          <a:chExt cx="0" cy="0"/>
        </a:xfrm>
      </p:grpSpPr>
      <p:sp>
        <p:nvSpPr>
          <p:cNvPr id="1049026" name="Google Shape;400;p28"/>
          <p:cNvSpPr/>
          <p:nvPr/>
        </p:nvSpPr>
        <p:spPr>
          <a:xfrm>
            <a:off x="1336225" y="3304887"/>
            <a:ext cx="2326500" cy="704727"/>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27" name="Google Shape;401;p28"/>
          <p:cNvSpPr/>
          <p:nvPr/>
        </p:nvSpPr>
        <p:spPr>
          <a:xfrm>
            <a:off x="1336225" y="2409597"/>
            <a:ext cx="2326500" cy="756906"/>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28" name="Google Shape;402;p28"/>
          <p:cNvSpPr/>
          <p:nvPr/>
        </p:nvSpPr>
        <p:spPr>
          <a:xfrm>
            <a:off x="1336225" y="1511094"/>
            <a:ext cx="2326500" cy="772094"/>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29" name="Google Shape;403;p28"/>
          <p:cNvSpPr txBox="1">
            <a:spLocks noGrp="1"/>
          </p:cNvSpPr>
          <p:nvPr>
            <p:ph type="ctrTitle" idx="4"/>
          </p:nvPr>
        </p:nvSpPr>
        <p:spPr>
          <a:xfrm>
            <a:off x="0" y="571500"/>
            <a:ext cx="7869725" cy="626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400" dirty="0" smtClean="0">
                <a:solidFill>
                  <a:srgbClr val="00B0F0"/>
                </a:solidFill>
              </a:rPr>
              <a:t>P</a:t>
            </a:r>
            <a:r>
              <a:rPr sz="2400" dirty="0" err="1" smtClean="0">
                <a:solidFill>
                  <a:srgbClr val="00B0F0"/>
                </a:solidFill>
              </a:rPr>
              <a:t>embagian</a:t>
            </a:r>
            <a:r>
              <a:rPr sz="2400" dirty="0" smtClean="0">
                <a:solidFill>
                  <a:srgbClr val="00B0F0"/>
                </a:solidFill>
              </a:rPr>
              <a:t> </a:t>
            </a:r>
            <a:r>
              <a:rPr sz="2400" dirty="0" err="1" smtClean="0">
                <a:solidFill>
                  <a:srgbClr val="00B0F0"/>
                </a:solidFill>
              </a:rPr>
              <a:t>tugas</a:t>
            </a:r>
            <a:r>
              <a:rPr sz="2400" dirty="0" smtClean="0">
                <a:solidFill>
                  <a:srgbClr val="00B0F0"/>
                </a:solidFill>
              </a:rPr>
              <a:t> </a:t>
            </a:r>
            <a:r>
              <a:rPr sz="2400" dirty="0" err="1" smtClean="0">
                <a:solidFill>
                  <a:srgbClr val="00B0F0"/>
                </a:solidFill>
              </a:rPr>
              <a:t>dalam</a:t>
            </a:r>
            <a:r>
              <a:rPr sz="2400" dirty="0" smtClean="0">
                <a:solidFill>
                  <a:srgbClr val="00B0F0"/>
                </a:solidFill>
              </a:rPr>
              <a:t> </a:t>
            </a:r>
            <a:r>
              <a:rPr sz="2400" dirty="0" err="1" smtClean="0">
                <a:solidFill>
                  <a:srgbClr val="00B0F0"/>
                </a:solidFill>
              </a:rPr>
              <a:t>tim</a:t>
            </a:r>
            <a:r>
              <a:rPr sz="2400" dirty="0" smtClean="0">
                <a:solidFill>
                  <a:srgbClr val="00B0F0"/>
                </a:solidFill>
              </a:rPr>
              <a:t> / </a:t>
            </a:r>
            <a:r>
              <a:rPr sz="2400" dirty="0" err="1" smtClean="0">
                <a:solidFill>
                  <a:srgbClr val="00B0F0"/>
                </a:solidFill>
              </a:rPr>
              <a:t>kelompok</a:t>
            </a:r>
            <a:endParaRPr sz="2400" dirty="0">
              <a:solidFill>
                <a:srgbClr val="00B0F0"/>
              </a:solidFill>
            </a:endParaRPr>
          </a:p>
        </p:txBody>
      </p:sp>
      <p:sp>
        <p:nvSpPr>
          <p:cNvPr id="1049030" name="Google Shape;404;p28"/>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400" dirty="0" smtClean="0">
                <a:solidFill>
                  <a:schemeClr val="dk1"/>
                </a:solidFill>
              </a:rPr>
              <a:t>I</a:t>
            </a:r>
            <a:r>
              <a:rPr sz="1400" dirty="0" err="1" smtClean="0">
                <a:solidFill>
                  <a:schemeClr val="dk1"/>
                </a:solidFill>
              </a:rPr>
              <a:t>bnu</a:t>
            </a:r>
            <a:r>
              <a:rPr sz="1400" dirty="0" smtClean="0">
                <a:solidFill>
                  <a:schemeClr val="dk1"/>
                </a:solidFill>
              </a:rPr>
              <a:t> </a:t>
            </a:r>
            <a:r>
              <a:rPr sz="1400" dirty="0" err="1" smtClean="0">
                <a:solidFill>
                  <a:schemeClr val="dk1"/>
                </a:solidFill>
              </a:rPr>
              <a:t>saiful</a:t>
            </a:r>
            <a:r>
              <a:rPr sz="1400" dirty="0" smtClean="0">
                <a:solidFill>
                  <a:schemeClr val="dk1"/>
                </a:solidFill>
              </a:rPr>
              <a:t/>
            </a:r>
            <a:br>
              <a:rPr sz="1400" dirty="0" smtClean="0">
                <a:solidFill>
                  <a:schemeClr val="dk1"/>
                </a:solidFill>
              </a:rPr>
            </a:br>
            <a:r>
              <a:rPr lang="en-US" altLang="en" sz="1400" dirty="0" err="1" smtClean="0">
                <a:solidFill>
                  <a:schemeClr val="dk1"/>
                </a:solidFill>
              </a:rPr>
              <a:t>M</a:t>
            </a:r>
            <a:r>
              <a:rPr sz="1400" dirty="0" err="1" smtClean="0">
                <a:solidFill>
                  <a:schemeClr val="dk1"/>
                </a:solidFill>
              </a:rPr>
              <a:t>embuat</a:t>
            </a:r>
            <a:r>
              <a:rPr sz="1400" dirty="0" smtClean="0">
                <a:solidFill>
                  <a:schemeClr val="dk1"/>
                </a:solidFill>
              </a:rPr>
              <a:t> program, </a:t>
            </a:r>
            <a:r>
              <a:rPr sz="1400" dirty="0" err="1" smtClean="0">
                <a:solidFill>
                  <a:schemeClr val="dk1"/>
                </a:solidFill>
              </a:rPr>
              <a:t>tampilan</a:t>
            </a:r>
            <a:r>
              <a:rPr sz="1400" dirty="0" smtClean="0">
                <a:solidFill>
                  <a:schemeClr val="dk1"/>
                </a:solidFill>
              </a:rPr>
              <a:t> mockup</a:t>
            </a:r>
            <a:endParaRPr sz="1400" dirty="0">
              <a:solidFill>
                <a:schemeClr val="dk1"/>
              </a:solidFill>
            </a:endParaRPr>
          </a:p>
        </p:txBody>
      </p:sp>
      <p:sp>
        <p:nvSpPr>
          <p:cNvPr id="1049031" name="Google Shape;405;p28"/>
          <p:cNvSpPr txBox="1">
            <a:spLocks noGrp="1"/>
          </p:cNvSpPr>
          <p:nvPr>
            <p:ph type="ctrTitle" idx="2"/>
          </p:nvPr>
        </p:nvSpPr>
        <p:spPr>
          <a:xfrm>
            <a:off x="1586725" y="389650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400" dirty="0" smtClean="0">
                <a:solidFill>
                  <a:schemeClr val="dk1"/>
                </a:solidFill>
              </a:rPr>
              <a:t>N</a:t>
            </a:r>
            <a:r>
              <a:rPr sz="1400" dirty="0" err="1" smtClean="0">
                <a:solidFill>
                  <a:schemeClr val="dk1"/>
                </a:solidFill>
              </a:rPr>
              <a:t>asikkah</a:t>
            </a:r>
            <a:r>
              <a:rPr sz="1400" dirty="0" smtClean="0">
                <a:solidFill>
                  <a:schemeClr val="dk1"/>
                </a:solidFill>
              </a:rPr>
              <a:t/>
            </a:r>
            <a:br>
              <a:rPr sz="1400" dirty="0" smtClean="0">
                <a:solidFill>
                  <a:schemeClr val="dk1"/>
                </a:solidFill>
              </a:rPr>
            </a:br>
            <a:r>
              <a:rPr lang="en-US" altLang="en" sz="1400" dirty="0" err="1" smtClean="0">
                <a:solidFill>
                  <a:schemeClr val="dk1"/>
                </a:solidFill>
              </a:rPr>
              <a:t>M</a:t>
            </a:r>
            <a:r>
              <a:rPr sz="1400" dirty="0" err="1" smtClean="0">
                <a:solidFill>
                  <a:schemeClr val="dk1"/>
                </a:solidFill>
              </a:rPr>
              <a:t>embuat</a:t>
            </a:r>
            <a:r>
              <a:rPr sz="1400" dirty="0" smtClean="0">
                <a:solidFill>
                  <a:schemeClr val="dk1"/>
                </a:solidFill>
              </a:rPr>
              <a:t> proposal</a:t>
            </a:r>
            <a:br>
              <a:rPr sz="1400" dirty="0" smtClean="0">
                <a:solidFill>
                  <a:schemeClr val="dk1"/>
                </a:solidFill>
              </a:rPr>
            </a:br>
            <a:r>
              <a:rPr lang="x-none" sz="1400" smtClean="0">
                <a:solidFill>
                  <a:schemeClr val="dk1"/>
                </a:solidFill>
              </a:rPr>
              <a:t>membuat ppt</a:t>
            </a:r>
            <a:endParaRPr sz="1400" dirty="0">
              <a:solidFill>
                <a:schemeClr val="dk1"/>
              </a:solidFill>
            </a:endParaRPr>
          </a:p>
        </p:txBody>
      </p:sp>
      <p:sp>
        <p:nvSpPr>
          <p:cNvPr id="1049032" name="Google Shape;406;p28"/>
          <p:cNvSpPr txBox="1">
            <a:spLocks noGrp="1"/>
          </p:cNvSpPr>
          <p:nvPr>
            <p:ph type="ctrTitle" idx="3"/>
          </p:nvPr>
        </p:nvSpPr>
        <p:spPr>
          <a:xfrm>
            <a:off x="1586725" y="298227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 sz="1400" dirty="0" smtClean="0">
                <a:solidFill>
                  <a:schemeClr val="dk1"/>
                </a:solidFill>
              </a:rPr>
              <a:t>An</a:t>
            </a:r>
            <a:r>
              <a:rPr lang="id-ID" sz="1400" dirty="0" smtClean="0">
                <a:solidFill>
                  <a:schemeClr val="dk1"/>
                </a:solidFill>
              </a:rPr>
              <a:t>isa putriani</a:t>
            </a:r>
            <a:br>
              <a:rPr lang="id-ID" sz="1400" dirty="0" smtClean="0">
                <a:solidFill>
                  <a:schemeClr val="dk1"/>
                </a:solidFill>
              </a:rPr>
            </a:br>
            <a:r>
              <a:rPr lang="en-US" altLang="en" sz="1400" dirty="0" smtClean="0">
                <a:solidFill>
                  <a:schemeClr val="dk1"/>
                </a:solidFill>
              </a:rPr>
              <a:t>M</a:t>
            </a:r>
            <a:r>
              <a:rPr lang="id-ID" sz="1400" dirty="0" smtClean="0">
                <a:solidFill>
                  <a:schemeClr val="dk1"/>
                </a:solidFill>
              </a:rPr>
              <a:t>embuat flowchart,</a:t>
            </a:r>
            <a:br>
              <a:rPr lang="id-ID" sz="1400" dirty="0" smtClean="0">
                <a:solidFill>
                  <a:schemeClr val="dk1"/>
                </a:solidFill>
              </a:rPr>
            </a:br>
            <a:r>
              <a:rPr lang="id-ID" sz="1400" dirty="0" smtClean="0">
                <a:solidFill>
                  <a:schemeClr val="dk1"/>
                </a:solidFill>
              </a:rPr>
              <a:t>desain logo produk</a:t>
            </a:r>
            <a:endParaRPr sz="1400" dirty="0">
              <a:solidFill>
                <a:schemeClr val="dk1"/>
              </a:solidFill>
            </a:endParaRPr>
          </a:p>
        </p:txBody>
      </p:sp>
      <p:cxnSp>
        <p:nvCxnSpPr>
          <p:cNvPr id="3145737" name="Google Shape;407;p28"/>
          <p:cNvCxnSpPr>
            <a:cxnSpLocks/>
          </p:cNvCxnSpPr>
          <p:nvPr/>
        </p:nvCxnSpPr>
        <p:spPr>
          <a:xfrm>
            <a:off x="0" y="1197575"/>
            <a:ext cx="5518647" cy="0"/>
          </a:xfrm>
          <a:prstGeom prst="straightConnector1">
            <a:avLst/>
          </a:prstGeom>
          <a:noFill/>
          <a:ln w="9525" cap="flat" cmpd="sng">
            <a:solidFill>
              <a:schemeClr val="accent1"/>
            </a:solidFill>
            <a:prstDash val="solid"/>
            <a:round/>
            <a:headEnd type="none" w="med" len="med"/>
            <a:tailEnd type="none" w="med" len="med"/>
          </a:ln>
        </p:spPr>
      </p:cxnSp>
      <p:sp>
        <p:nvSpPr>
          <p:cNvPr id="1049033"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34"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35"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grpSp>
        <p:nvGrpSpPr>
          <p:cNvPr id="124" name="Google Shape;412;p28"/>
          <p:cNvGrpSpPr/>
          <p:nvPr/>
        </p:nvGrpSpPr>
        <p:grpSpPr>
          <a:xfrm rot="10800000" flipH="1">
            <a:off x="880550" y="2712182"/>
            <a:ext cx="302125" cy="163726"/>
            <a:chOff x="1319675" y="779200"/>
            <a:chExt cx="2343875" cy="1270175"/>
          </a:xfrm>
        </p:grpSpPr>
        <p:sp>
          <p:nvSpPr>
            <p:cNvPr id="1049036"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9037"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9038"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25" name="Google Shape;416;p28"/>
          <p:cNvGrpSpPr/>
          <p:nvPr/>
        </p:nvGrpSpPr>
        <p:grpSpPr>
          <a:xfrm>
            <a:off x="896226" y="2023656"/>
            <a:ext cx="265768" cy="163730"/>
            <a:chOff x="1319675" y="2389025"/>
            <a:chExt cx="2224000" cy="1370125"/>
          </a:xfrm>
        </p:grpSpPr>
        <p:sp>
          <p:nvSpPr>
            <p:cNvPr id="1049039"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9040"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1049041"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2"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1049043"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44"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5"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6"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7"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8"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1049049"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1049050"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1"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2"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3"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4"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5"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6"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1049057"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1049058"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9"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0"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1"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2"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3"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4" name="Google Shape;410;p28"/>
          <p:cNvSpPr/>
          <p:nvPr/>
        </p:nvSpPr>
        <p:spPr>
          <a:xfrm>
            <a:off x="934159" y="3397247"/>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104906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6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7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7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7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7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7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7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7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7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7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8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8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8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4908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4" name="Google Shape;394;p27"/>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a:t>
            </a:r>
            <a:endParaRPr dirty="0"/>
          </a:p>
        </p:txBody>
      </p:sp>
      <p:sp>
        <p:nvSpPr>
          <p:cNvPr id="1049085" name="Google Shape;395;p27"/>
          <p:cNvSpPr txBox="1">
            <a:spLocks noGrp="1"/>
          </p:cNvSpPr>
          <p:nvPr>
            <p:ph type="subTitle" idx="1"/>
          </p:nvPr>
        </p:nvSpPr>
        <p:spPr>
          <a:xfrm>
            <a:off x="2059913" y="1377167"/>
            <a:ext cx="4879605" cy="14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solidFill>
                  <a:srgbClr val="0000FF"/>
                </a:solidFill>
              </a:rPr>
              <a:t>A</a:t>
            </a:r>
            <a:r>
              <a:rPr sz="2000" dirty="0" err="1" smtClean="0">
                <a:solidFill>
                  <a:srgbClr val="0000FF"/>
                </a:solidFill>
              </a:rPr>
              <a:t>lur</a:t>
            </a:r>
            <a:r>
              <a:rPr sz="2000" dirty="0" smtClean="0">
                <a:solidFill>
                  <a:srgbClr val="0000FF"/>
                </a:solidFill>
              </a:rPr>
              <a:t> </a:t>
            </a:r>
            <a:r>
              <a:rPr sz="2000" dirty="0" err="1" smtClean="0">
                <a:solidFill>
                  <a:srgbClr val="0000FF"/>
                </a:solidFill>
              </a:rPr>
              <a:t>kerja</a:t>
            </a:r>
            <a:endParaRPr sz="2000" dirty="0">
              <a:solidFill>
                <a:srgbClr val="0000FF"/>
              </a:solidFill>
            </a:endParaRPr>
          </a:p>
        </p:txBody>
      </p:sp>
      <p:cxnSp>
        <p:nvCxnSpPr>
          <p:cNvPr id="3145738" name="Google Shape;264;p24"/>
          <p:cNvCxnSpPr>
            <a:cxnSpLocks/>
          </p:cNvCxnSpPr>
          <p:nvPr/>
        </p:nvCxnSpPr>
        <p:spPr>
          <a:xfrm>
            <a:off x="2225597" y="1881917"/>
            <a:ext cx="4526895" cy="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129" name="Google Shape;287;p25"/>
          <p:cNvGrpSpPr/>
          <p:nvPr/>
        </p:nvGrpSpPr>
        <p:grpSpPr>
          <a:xfrm>
            <a:off x="1092961" y="4060231"/>
            <a:ext cx="388578" cy="356649"/>
            <a:chOff x="12618250" y="628300"/>
            <a:chExt cx="5236725" cy="4370775"/>
          </a:xfrm>
        </p:grpSpPr>
        <p:sp>
          <p:nvSpPr>
            <p:cNvPr id="1049086" name="Google Shape;288;p25"/>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7" name="Google Shape;289;p25"/>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9091" name="Google Shape;275;p25"/>
          <p:cNvSpPr txBox="1">
            <a:spLocks noGrp="1"/>
          </p:cNvSpPr>
          <p:nvPr>
            <p:ph type="ctrTitle" idx="6"/>
          </p:nvPr>
        </p:nvSpPr>
        <p:spPr>
          <a:xfrm>
            <a:off x="275828" y="527338"/>
            <a:ext cx="8414724" cy="557104"/>
          </a:xfrm>
          <a:prstGeom prst="rect">
            <a:avLst/>
          </a:prstGeom>
        </p:spPr>
        <p:txBody>
          <a:bodyPr spcFirstLastPara="1" wrap="square" lIns="91425" tIns="91425" rIns="91425" bIns="91425" anchor="b" anchorCtr="0">
            <a:noAutofit/>
          </a:bodyPr>
          <a:lstStyle/>
          <a:p>
            <a:r>
              <a:rPr lang="id-ID" b="1" dirty="0"/>
              <a:t/>
            </a:r>
            <a:br>
              <a:rPr lang="id-ID" b="1" dirty="0"/>
            </a:br>
            <a:r>
              <a:rPr lang="en-US" altLang="en" sz="3200" i="1" dirty="0"/>
              <a:t>Flowchart</a:t>
            </a:r>
            <a:r>
              <a:rPr lang="x-none" u="sng"/>
              <a:t/>
            </a:r>
            <a:br>
              <a:rPr lang="x-none" u="sng"/>
            </a:br>
            <a:endParaRPr u="sng" dirty="0"/>
          </a:p>
        </p:txBody>
      </p:sp>
      <p:grpSp>
        <p:nvGrpSpPr>
          <p:cNvPr id="134" name="Google Shape;283;p25"/>
          <p:cNvGrpSpPr/>
          <p:nvPr/>
        </p:nvGrpSpPr>
        <p:grpSpPr>
          <a:xfrm>
            <a:off x="8201025" y="4464210"/>
            <a:ext cx="701815" cy="539902"/>
            <a:chOff x="6666900" y="628300"/>
            <a:chExt cx="5236725" cy="4370775"/>
          </a:xfrm>
        </p:grpSpPr>
        <p:sp>
          <p:nvSpPr>
            <p:cNvPr id="1049092"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3"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4"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40"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9095" name="Google Shape;275;p25"/>
          <p:cNvSpPr txBox="1">
            <a:spLocks noGrp="1"/>
          </p:cNvSpPr>
          <p:nvPr>
            <p:ph type="ctrTitle" idx="6"/>
          </p:nvPr>
        </p:nvSpPr>
        <p:spPr>
          <a:xfrm>
            <a:off x="3476477" y="455453"/>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800" dirty="0">
                <a:solidFill>
                  <a:schemeClr val="accent1"/>
                </a:solidFill>
              </a:rPr>
              <a:t>Home</a:t>
            </a:r>
            <a:endParaRPr sz="1800" dirty="0">
              <a:solidFill>
                <a:schemeClr val="accent1"/>
              </a:solidFill>
            </a:endParaRPr>
          </a:p>
        </p:txBody>
      </p:sp>
      <p:pic>
        <p:nvPicPr>
          <p:cNvPr id="10" name="Picture 9"/>
          <p:cNvPicPr>
            <a:picLocks/>
          </p:cNvPicPr>
          <p:nvPr/>
        </p:nvPicPr>
        <p:blipFill>
          <a:blip r:embed="rId3"/>
          <a:stretch>
            <a:fillRect/>
          </a:stretch>
        </p:blipFill>
        <p:spPr>
          <a:xfrm>
            <a:off x="2745779" y="1468576"/>
            <a:ext cx="3652442" cy="3176864"/>
          </a:xfrm>
          <a:prstGeom prst="rect">
            <a:avLst/>
          </a:prstGeom>
        </p:spPr>
      </p:pic>
      <p:grpSp>
        <p:nvGrpSpPr>
          <p:cNvPr id="13" name="Google Shape;633;p32"/>
          <p:cNvGrpSpPr/>
          <p:nvPr/>
        </p:nvGrpSpPr>
        <p:grpSpPr>
          <a:xfrm>
            <a:off x="190994" y="4466845"/>
            <a:ext cx="459642" cy="459463"/>
            <a:chOff x="3671350" y="1353725"/>
            <a:chExt cx="1924800" cy="1924050"/>
          </a:xfrm>
        </p:grpSpPr>
        <p:sp>
          <p:nvSpPr>
            <p:cNvPr id="14"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466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9091" name="Google Shape;275;p25"/>
          <p:cNvSpPr txBox="1">
            <a:spLocks noGrp="1"/>
          </p:cNvSpPr>
          <p:nvPr>
            <p:ph type="ctrTitle" idx="6"/>
          </p:nvPr>
        </p:nvSpPr>
        <p:spPr>
          <a:xfrm>
            <a:off x="275828" y="527338"/>
            <a:ext cx="8414724" cy="557104"/>
          </a:xfrm>
          <a:prstGeom prst="rect">
            <a:avLst/>
          </a:prstGeom>
        </p:spPr>
        <p:txBody>
          <a:bodyPr spcFirstLastPara="1" wrap="square" lIns="91425" tIns="91425" rIns="91425" bIns="91425" anchor="b" anchorCtr="0">
            <a:noAutofit/>
          </a:bodyPr>
          <a:lstStyle/>
          <a:p>
            <a:r>
              <a:rPr lang="id-ID" b="1" dirty="0"/>
              <a:t/>
            </a:r>
            <a:br>
              <a:rPr lang="id-ID" b="1" dirty="0"/>
            </a:br>
            <a:r>
              <a:rPr lang="en-US" altLang="en" sz="3200" i="1" dirty="0"/>
              <a:t>Flowchart</a:t>
            </a:r>
            <a:r>
              <a:rPr lang="x-none" i="1"/>
              <a:t/>
            </a:r>
            <a:br>
              <a:rPr lang="x-none" i="1"/>
            </a:br>
            <a:endParaRPr i="1" dirty="0"/>
          </a:p>
        </p:txBody>
      </p:sp>
      <p:grpSp>
        <p:nvGrpSpPr>
          <p:cNvPr id="134" name="Google Shape;283;p25"/>
          <p:cNvGrpSpPr/>
          <p:nvPr/>
        </p:nvGrpSpPr>
        <p:grpSpPr>
          <a:xfrm>
            <a:off x="8201025" y="4464210"/>
            <a:ext cx="701815" cy="539902"/>
            <a:chOff x="6666900" y="628300"/>
            <a:chExt cx="5236725" cy="4370775"/>
          </a:xfrm>
        </p:grpSpPr>
        <p:sp>
          <p:nvSpPr>
            <p:cNvPr id="1049092"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3"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4"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40"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9095" name="Google Shape;275;p25"/>
          <p:cNvSpPr txBox="1">
            <a:spLocks noGrp="1"/>
          </p:cNvSpPr>
          <p:nvPr>
            <p:ph type="ctrTitle" idx="6"/>
          </p:nvPr>
        </p:nvSpPr>
        <p:spPr>
          <a:xfrm>
            <a:off x="3476477" y="455453"/>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800" dirty="0">
                <a:solidFill>
                  <a:schemeClr val="accent1"/>
                </a:solidFill>
              </a:rPr>
              <a:t>Home </a:t>
            </a:r>
            <a:r>
              <a:rPr lang="en-US" altLang="en" sz="1800" dirty="0" err="1">
                <a:solidFill>
                  <a:schemeClr val="accent1"/>
                </a:solidFill>
              </a:rPr>
              <a:t>pelanggan</a:t>
            </a:r>
            <a:r>
              <a:rPr lang="en-US" altLang="en" sz="1800" dirty="0">
                <a:solidFill>
                  <a:schemeClr val="accent1"/>
                </a:solidFill>
              </a:rPr>
              <a:t> </a:t>
            </a:r>
            <a:endParaRPr sz="1800" dirty="0">
              <a:solidFill>
                <a:schemeClr val="accent1"/>
              </a:solidFill>
            </a:endParaRPr>
          </a:p>
        </p:txBody>
      </p:sp>
      <p:pic>
        <p:nvPicPr>
          <p:cNvPr id="11" name="Picture 10"/>
          <p:cNvPicPr>
            <a:picLocks/>
          </p:cNvPicPr>
          <p:nvPr/>
        </p:nvPicPr>
        <p:blipFill>
          <a:blip r:embed="rId3"/>
          <a:stretch>
            <a:fillRect/>
          </a:stretch>
        </p:blipFill>
        <p:spPr>
          <a:xfrm>
            <a:off x="2398719" y="1081444"/>
            <a:ext cx="4346560" cy="3922667"/>
          </a:xfrm>
          <a:prstGeom prst="rect">
            <a:avLst/>
          </a:prstGeom>
        </p:spPr>
      </p:pic>
      <p:grpSp>
        <p:nvGrpSpPr>
          <p:cNvPr id="12" name="Google Shape;633;p32"/>
          <p:cNvGrpSpPr/>
          <p:nvPr/>
        </p:nvGrpSpPr>
        <p:grpSpPr>
          <a:xfrm>
            <a:off x="190994" y="4466845"/>
            <a:ext cx="459642" cy="459463"/>
            <a:chOff x="3671350" y="1353725"/>
            <a:chExt cx="1924800" cy="1924050"/>
          </a:xfrm>
        </p:grpSpPr>
        <p:sp>
          <p:nvSpPr>
            <p:cNvPr id="13" name="Google Shape;634;p32"/>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35;p32"/>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36;p32"/>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7;p32"/>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8;p32"/>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578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9091" name="Google Shape;275;p25"/>
          <p:cNvSpPr txBox="1">
            <a:spLocks noGrp="1"/>
          </p:cNvSpPr>
          <p:nvPr>
            <p:ph type="ctrTitle" idx="6"/>
          </p:nvPr>
        </p:nvSpPr>
        <p:spPr>
          <a:xfrm>
            <a:off x="275828" y="0"/>
            <a:ext cx="8520600" cy="606600"/>
          </a:xfrm>
          <a:prstGeom prst="rect">
            <a:avLst/>
          </a:prstGeom>
        </p:spPr>
        <p:txBody>
          <a:bodyPr spcFirstLastPara="1" wrap="square" lIns="91425" tIns="91425" rIns="91425" bIns="91425" anchor="b" anchorCtr="0">
            <a:noAutofit/>
          </a:bodyPr>
          <a:lstStyle/>
          <a:p>
            <a:r>
              <a:rPr lang="id-ID" b="1" dirty="0"/>
              <a:t/>
            </a:r>
            <a:br>
              <a:rPr lang="id-ID" b="1" dirty="0"/>
            </a:br>
            <a:r>
              <a:rPr lang="id-ID" b="1" dirty="0" smtClean="0"/>
              <a:t>mockup</a:t>
            </a:r>
            <a:endParaRPr dirty="0"/>
          </a:p>
        </p:txBody>
      </p:sp>
      <p:grpSp>
        <p:nvGrpSpPr>
          <p:cNvPr id="134" name="Google Shape;283;p25"/>
          <p:cNvGrpSpPr/>
          <p:nvPr/>
        </p:nvGrpSpPr>
        <p:grpSpPr>
          <a:xfrm>
            <a:off x="8201025" y="4464210"/>
            <a:ext cx="701815" cy="539902"/>
            <a:chOff x="6666900" y="628300"/>
            <a:chExt cx="5236725" cy="4370775"/>
          </a:xfrm>
        </p:grpSpPr>
        <p:sp>
          <p:nvSpPr>
            <p:cNvPr id="1049092"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3"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4"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40"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sp>
        <p:nvSpPr>
          <p:cNvPr id="1049095" name="Google Shape;275;p25"/>
          <p:cNvSpPr txBox="1">
            <a:spLocks noGrp="1"/>
          </p:cNvSpPr>
          <p:nvPr>
            <p:ph type="ctrTitle" idx="6"/>
          </p:nvPr>
        </p:nvSpPr>
        <p:spPr>
          <a:xfrm>
            <a:off x="3476477" y="455453"/>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800" b="1" dirty="0" smtClean="0"/>
              <a:t>A</a:t>
            </a:r>
            <a:r>
              <a:rPr lang="id-ID" sz="1800" b="1" dirty="0" smtClean="0"/>
              <a:t>kun</a:t>
            </a:r>
            <a:endParaRPr sz="1800" dirty="0"/>
          </a:p>
        </p:txBody>
      </p:sp>
      <p:pic>
        <p:nvPicPr>
          <p:cNvPr id="2097156" name="Picture 3" descr="C:\Users\LENOVO\Documents\proyek 1\akun.jpg"/>
          <p:cNvPicPr>
            <a:picLocks noChangeAspect="1" noChangeArrowheads="1"/>
          </p:cNvPicPr>
          <p:nvPr/>
        </p:nvPicPr>
        <p:blipFill>
          <a:blip r:embed="rId3"/>
          <a:srcRect/>
          <a:stretch>
            <a:fillRect/>
          </a:stretch>
        </p:blipFill>
        <p:spPr bwMode="auto">
          <a:xfrm>
            <a:off x="1619250" y="1084442"/>
            <a:ext cx="5638800" cy="358280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1049098" name="Google Shape;275;p25"/>
          <p:cNvSpPr txBox="1">
            <a:spLocks noGrp="1"/>
          </p:cNvSpPr>
          <p:nvPr>
            <p:ph type="ctrTitle" idx="6"/>
          </p:nvPr>
        </p:nvSpPr>
        <p:spPr>
          <a:xfrm>
            <a:off x="275828" y="0"/>
            <a:ext cx="8520600" cy="606600"/>
          </a:xfrm>
          <a:prstGeom prst="rect">
            <a:avLst/>
          </a:prstGeom>
        </p:spPr>
        <p:txBody>
          <a:bodyPr spcFirstLastPara="1" wrap="square" lIns="91425" tIns="91425" rIns="91425" bIns="91425" anchor="b" anchorCtr="0">
            <a:noAutofit/>
          </a:bodyPr>
          <a:lstStyle/>
          <a:p>
            <a:r>
              <a:rPr lang="id-ID" b="1" dirty="0"/>
              <a:t/>
            </a:r>
            <a:br>
              <a:rPr lang="id-ID" b="1" dirty="0"/>
            </a:br>
            <a:r>
              <a:rPr lang="id-ID" b="1" dirty="0" smtClean="0"/>
              <a:t>mockup</a:t>
            </a:r>
            <a:endParaRPr dirty="0"/>
          </a:p>
        </p:txBody>
      </p:sp>
      <p:grpSp>
        <p:nvGrpSpPr>
          <p:cNvPr id="138" name="Google Shape;283;p25"/>
          <p:cNvGrpSpPr/>
          <p:nvPr/>
        </p:nvGrpSpPr>
        <p:grpSpPr>
          <a:xfrm>
            <a:off x="8201025" y="4464210"/>
            <a:ext cx="701815" cy="539902"/>
            <a:chOff x="6666900" y="628300"/>
            <a:chExt cx="5236725" cy="4370775"/>
          </a:xfrm>
        </p:grpSpPr>
        <p:sp>
          <p:nvSpPr>
            <p:cNvPr id="1049099" name="Google Shape;284;p25"/>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0" name="Google Shape;285;p25"/>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1" name="Google Shape;286;p25"/>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5741" name="Google Shape;264;p24"/>
          <p:cNvCxnSpPr>
            <a:cxnSpLocks/>
          </p:cNvCxnSpPr>
          <p:nvPr/>
        </p:nvCxnSpPr>
        <p:spPr>
          <a:xfrm>
            <a:off x="2226203" y="557104"/>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2097157" name="Picture 2" descr="C:\Users\LENOVO\Documents\proyek 1\login.jpg"/>
          <p:cNvPicPr>
            <a:picLocks noChangeAspect="1" noChangeArrowheads="1"/>
          </p:cNvPicPr>
          <p:nvPr/>
        </p:nvPicPr>
        <p:blipFill>
          <a:blip r:embed="rId3"/>
          <a:srcRect/>
          <a:stretch>
            <a:fillRect/>
          </a:stretch>
        </p:blipFill>
        <p:spPr bwMode="auto">
          <a:xfrm>
            <a:off x="1762124" y="1205802"/>
            <a:ext cx="5657851" cy="3486089"/>
          </a:xfrm>
          <a:prstGeom prst="rect">
            <a:avLst/>
          </a:prstGeom>
          <a:noFill/>
        </p:spPr>
      </p:pic>
      <p:sp>
        <p:nvSpPr>
          <p:cNvPr id="1049102" name="Google Shape;275;p25"/>
          <p:cNvSpPr txBox="1">
            <a:spLocks noGrp="1"/>
          </p:cNvSpPr>
          <p:nvPr>
            <p:ph type="ctrTitle" idx="6"/>
          </p:nvPr>
        </p:nvSpPr>
        <p:spPr>
          <a:xfrm>
            <a:off x="3524250" y="557104"/>
            <a:ext cx="2085975" cy="606600"/>
          </a:xfrm>
          <a:prstGeom prst="rect">
            <a:avLst/>
          </a:prstGeom>
        </p:spPr>
        <p:txBody>
          <a:bodyPr spcFirstLastPara="1" wrap="square" lIns="91425" tIns="91425" rIns="91425" bIns="91425" anchor="b" anchorCtr="0">
            <a:noAutofit/>
          </a:bodyPr>
          <a:lstStyle/>
          <a:p>
            <a:r>
              <a:rPr lang="id-ID" b="1" dirty="0"/>
              <a:t/>
            </a:r>
            <a:br>
              <a:rPr lang="id-ID" b="1" dirty="0"/>
            </a:br>
            <a:r>
              <a:rPr lang="en-US" altLang="en" sz="1600" b="1" dirty="0" smtClean="0"/>
              <a:t>L</a:t>
            </a:r>
            <a:r>
              <a:rPr lang="id-ID" sz="1600" b="1" dirty="0" smtClean="0"/>
              <a:t>ogin</a:t>
            </a:r>
            <a:endParaRPr sz="1600" dirty="0"/>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9</TotalTime>
  <Words>314</Words>
  <Application>Microsoft Office PowerPoint</Application>
  <PresentationFormat>On-screen Show (16:9)</PresentationFormat>
  <Paragraphs>81</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Didact Gothic</vt:lpstr>
      <vt:lpstr>Roboto Thin</vt:lpstr>
      <vt:lpstr>Roboto Mono Thin</vt:lpstr>
      <vt:lpstr>Roboto Light</vt:lpstr>
      <vt:lpstr>Bree Serif</vt:lpstr>
      <vt:lpstr>Roboto Black</vt:lpstr>
      <vt:lpstr>WEB PROPOSAL</vt:lpstr>
      <vt:lpstr>WEB PROJECT</vt:lpstr>
      <vt:lpstr>Kelas            D3TI1A   </vt:lpstr>
      <vt:lpstr>Latar Belakang</vt:lpstr>
      <vt:lpstr>Pembagian tugas dalam tim / kelompok</vt:lpstr>
      <vt:lpstr>—</vt:lpstr>
      <vt:lpstr> Flowchart </vt:lpstr>
      <vt:lpstr> Flowchart </vt:lpstr>
      <vt:lpstr> mockup</vt:lpstr>
      <vt:lpstr> mockup</vt:lpstr>
      <vt:lpstr> mockup</vt:lpstr>
      <vt:lpstr> mockup</vt:lpstr>
      <vt:lpstr> mockup</vt:lpstr>
      <vt:lpstr> mockup</vt:lpstr>
      <vt:lpstr> mockup</vt:lpstr>
      <vt:lpstr> mockup</vt:lpstr>
      <vt:lpstr> mockup</vt:lpstr>
      <vt:lpstr> mockup</vt:lpstr>
      <vt:lpstr> mockup</vt:lpstr>
      <vt:lpstr>Progres program</vt:lpstr>
      <vt:lpstr>Sistem UML</vt:lpstr>
      <vt:lpstr>Sistem UML</vt:lpstr>
      <vt:lpstr>Sistem UML</vt:lpstr>
      <vt:lpstr>Sistem UML</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LENOVO</dc:creator>
  <cp:lastModifiedBy>LENOVO</cp:lastModifiedBy>
  <cp:revision>3</cp:revision>
  <dcterms:created xsi:type="dcterms:W3CDTF">2022-03-29T12:13:26Z</dcterms:created>
  <dcterms:modified xsi:type="dcterms:W3CDTF">2022-03-30T23:44:48Z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d37e2d8aab8e43a4b8d3c77b4c688f3b</vt:lpwstr>
  </property>
</Properties>
</file>