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68" r:id="rId3"/>
    <p:sldId id="291" r:id="rId4"/>
    <p:sldId id="293" r:id="rId5"/>
    <p:sldId id="303" r:id="rId6"/>
    <p:sldId id="308" r:id="rId7"/>
    <p:sldId id="309" r:id="rId8"/>
    <p:sldId id="311" r:id="rId9"/>
    <p:sldId id="312" r:id="rId10"/>
    <p:sldId id="313" r:id="rId11"/>
    <p:sldId id="314" r:id="rId12"/>
    <p:sldId id="318" r:id="rId13"/>
    <p:sldId id="315" r:id="rId14"/>
    <p:sldId id="316" r:id="rId15"/>
    <p:sldId id="317" r:id="rId16"/>
    <p:sldId id="306" r:id="rId17"/>
    <p:sldId id="307" r:id="rId18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7F7E"/>
    <a:srgbClr val="3427D9"/>
    <a:srgbClr val="1A41E6"/>
    <a:srgbClr val="1B10F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737" autoAdjust="0"/>
  </p:normalViewPr>
  <p:slideViewPr>
    <p:cSldViewPr>
      <p:cViewPr varScale="1">
        <p:scale>
          <a:sx n="74" d="100"/>
          <a:sy n="74" d="100"/>
        </p:scale>
        <p:origin x="12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EAAE6EC-C37B-45F7-84D2-70588584818D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F8F-9FEE-4D60-9626-1DC48B585F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6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3FC0-F2C4-4F35-BC63-1042A048AE64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5931-1F01-44C2-AE94-F9B21AF1D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F509-B438-4EE2-B1D4-020DEAFF4C3F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99D3-AE44-4BDA-A347-A4050423CC1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8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0E56-F30C-45AE-9C01-0DEA016960BF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E662-8C2D-4714-B2E8-E4A1A5B8AB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5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FBC-3D15-4F96-9184-36093FE78593}" type="datetime1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690E-0FF2-4A81-898C-9EBC2AC677F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EF44-C353-4ADA-A318-5A4E00115DB6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7BD0-32DF-427E-9756-F8EF23A47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2949-8D0F-4BCB-BFA8-C93C101613AC}" type="datetime1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DBD8-4379-4399-8344-B8D7ACF25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2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6E06-ACCF-472C-8EE0-196B9A8A75C1}" type="datetime1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E88-51E4-4EA4-88DF-D91611194B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0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74EF-F1F7-456F-8BA0-DF873AF27879}" type="datetime1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4088-F302-4343-97F4-1652843EC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A024-B16F-4436-B93B-C6523E0F4E53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1C91-D629-419B-AA51-E48E4CF07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C942-E8BF-4CFB-A8B8-E11BB207595D}" type="datetime1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46CD-AE69-47FD-ACC5-AB875E8BA7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8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25AD6B-BE48-417C-99A7-7273B5961A54}" type="datetime1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01FFC2-68D7-4AB8-B7F1-8ED445831F2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1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776" y="2031876"/>
            <a:ext cx="2819400" cy="1181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676456" y="6381328"/>
            <a:ext cx="432048" cy="445458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4882" y="3212976"/>
            <a:ext cx="658318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Shop Management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198304" y="4293096"/>
            <a:ext cx="309634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[E-Commerce]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C99B2-C90C-48F7-B940-48C0924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7944" y="6524451"/>
            <a:ext cx="1615607" cy="274320"/>
          </a:xfrm>
        </p:spPr>
        <p:txBody>
          <a:bodyPr/>
          <a:lstStyle/>
          <a:p>
            <a:fld id="{C05C656F-7FF2-4A3A-AF82-15827FE29C66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6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32440" y="6381328"/>
            <a:ext cx="611560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532440" y="6381328"/>
            <a:ext cx="593812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1340768"/>
            <a:ext cx="7200800" cy="72008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Our Proposal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607" y="2164362"/>
            <a:ext cx="7200800" cy="29208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going to develop a Online shop for selling electronic items.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have a return policy for better user experience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Payment Method: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 on delivery (Cash)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 by bKash / Rocket     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1E083BE-6778-4F92-8C7A-6C509FA0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3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32440" y="6381328"/>
            <a:ext cx="611560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532440" y="6381328"/>
            <a:ext cx="593812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15816" y="1268760"/>
            <a:ext cx="4248472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Tools / Technology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7704" y="2132856"/>
            <a:ext cx="6120680" cy="3384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IDE: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VS Code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Language: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HTML, CSS, JavaScript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Technology: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Stack Development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RunTime/Compiler: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Node.js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Frameworks: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Bootstrap,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Express.js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MongoDB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(NoSQL)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Design: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Pattern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Google, Facebook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B1E083BE-6778-4F92-8C7A-6C509FA0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8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32440" y="6381328"/>
            <a:ext cx="611560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532440" y="6381328"/>
            <a:ext cx="593812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16892" y="1196752"/>
            <a:ext cx="4847396" cy="5760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Features / Functionality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74" y="2348880"/>
            <a:ext cx="6750752" cy="2016224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3A07C47C-4164-48F7-B316-3120CFA5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44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32440" y="6381328"/>
            <a:ext cx="611560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532440" y="6381328"/>
            <a:ext cx="593812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16892" y="1196752"/>
            <a:ext cx="4847396" cy="5760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Features / Functionality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32856"/>
            <a:ext cx="5753903" cy="2953162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E4443BA1-54B1-4FBF-B5F0-B9D4FBB0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32440" y="6381328"/>
            <a:ext cx="611560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532440" y="6381328"/>
            <a:ext cx="593812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16892" y="1196752"/>
            <a:ext cx="4847396" cy="5760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Features / Functionality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1916830"/>
            <a:ext cx="8301423" cy="3960442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FC84EE4-11E8-43C0-B3B2-45431F07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4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612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32440" y="6402352"/>
            <a:ext cx="620434" cy="4556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532440" y="6402352"/>
            <a:ext cx="602686" cy="432048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04864"/>
            <a:ext cx="4392488" cy="2736304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E637899-F8B7-4093-87D4-43C8504A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5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279851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32440" y="6409965"/>
            <a:ext cx="593812" cy="4654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532440" y="6409965"/>
            <a:ext cx="593812" cy="432048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55776" y="2996952"/>
            <a:ext cx="4320480" cy="100811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5BD02FDD-0B97-4B55-B750-56F84416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290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676456" y="6381328"/>
            <a:ext cx="449796" cy="464814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8877" y="1293225"/>
            <a:ext cx="5867156" cy="10556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Title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Project &amp; Thesis</a:t>
            </a:r>
          </a:p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 Code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CSE 400A</a:t>
            </a:r>
            <a:endParaRPr lang="en-GB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1788876" y="2564904"/>
            <a:ext cx="6311515" cy="3168352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Prepared By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endParaRPr lang="en-GB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Md. Rijyan Hossain      Sohedul Islam</a:t>
            </a: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ID: 152002007              ID: 152002005</a:t>
            </a:r>
          </a:p>
          <a:p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Supervisor Name</a:t>
            </a:r>
          </a:p>
          <a:p>
            <a:pPr algn="ctr"/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Md. Ashaduzzaman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237EE-FF3A-491D-9A57-7A07D964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0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6456" y="6381327"/>
            <a:ext cx="467544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676456" y="6381327"/>
            <a:ext cx="449796" cy="442127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475656" y="2996951"/>
            <a:ext cx="6624736" cy="2207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Buying &amp; selling</a:t>
            </a:r>
            <a:r>
              <a:rPr lang="en-GB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through the internet is said to be E-Commerce. </a:t>
            </a:r>
          </a:p>
          <a:p>
            <a:pPr algn="just"/>
            <a:endParaRPr lang="en-GB" sz="17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GB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 can be between a </a:t>
            </a:r>
            <a:r>
              <a:rPr lang="en-GB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&amp; customers</a:t>
            </a:r>
            <a:r>
              <a:rPr lang="en-GB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05826" y="1124744"/>
            <a:ext cx="3312368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75656" y="2060848"/>
            <a:ext cx="6624736" cy="720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 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Electronic Commerce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0F6F5A8A-EA32-4D6B-B737-E7C71196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2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676456" y="6381328"/>
            <a:ext cx="449796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19872" y="3140968"/>
            <a:ext cx="3024336" cy="6480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Why Useful</a:t>
            </a:r>
          </a:p>
        </p:txBody>
      </p:sp>
      <p:sp>
        <p:nvSpPr>
          <p:cNvPr id="11" name="Oval 10"/>
          <p:cNvSpPr/>
          <p:nvPr/>
        </p:nvSpPr>
        <p:spPr>
          <a:xfrm rot="1508296">
            <a:off x="5443102" y="1722494"/>
            <a:ext cx="2853021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Saves Time</a:t>
            </a:r>
          </a:p>
        </p:txBody>
      </p:sp>
      <p:sp>
        <p:nvSpPr>
          <p:cNvPr id="56" name="Oval 55"/>
          <p:cNvSpPr/>
          <p:nvPr/>
        </p:nvSpPr>
        <p:spPr>
          <a:xfrm rot="19561086">
            <a:off x="1410456" y="1702741"/>
            <a:ext cx="237626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Safety</a:t>
            </a:r>
          </a:p>
        </p:txBody>
      </p:sp>
      <p:sp>
        <p:nvSpPr>
          <p:cNvPr id="60" name="Oval 59"/>
          <p:cNvSpPr/>
          <p:nvPr/>
        </p:nvSpPr>
        <p:spPr>
          <a:xfrm>
            <a:off x="3743908" y="4581128"/>
            <a:ext cx="237626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24/7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87824" y="2564904"/>
            <a:ext cx="576064" cy="686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120172" y="2616453"/>
            <a:ext cx="396923" cy="513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967165" y="3801928"/>
            <a:ext cx="0" cy="766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5CBD35BC-862B-4DB4-ADB9-918746B0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676456" y="6381328"/>
            <a:ext cx="449796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3848" y="3140968"/>
            <a:ext cx="3600400" cy="6480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Why Acceptable</a:t>
            </a:r>
          </a:p>
        </p:txBody>
      </p:sp>
      <p:sp>
        <p:nvSpPr>
          <p:cNvPr id="11" name="Oval 10"/>
          <p:cNvSpPr/>
          <p:nvPr/>
        </p:nvSpPr>
        <p:spPr>
          <a:xfrm rot="1508296">
            <a:off x="5443102" y="1722494"/>
            <a:ext cx="2853021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</a:t>
            </a:r>
          </a:p>
        </p:txBody>
      </p:sp>
      <p:sp>
        <p:nvSpPr>
          <p:cNvPr id="56" name="Oval 55"/>
          <p:cNvSpPr/>
          <p:nvPr/>
        </p:nvSpPr>
        <p:spPr>
          <a:xfrm rot="19561086">
            <a:off x="931959" y="1786192"/>
            <a:ext cx="30856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Policy</a:t>
            </a:r>
          </a:p>
        </p:txBody>
      </p:sp>
      <p:sp>
        <p:nvSpPr>
          <p:cNvPr id="60" name="Oval 59"/>
          <p:cNvSpPr/>
          <p:nvPr/>
        </p:nvSpPr>
        <p:spPr>
          <a:xfrm>
            <a:off x="2123728" y="4581128"/>
            <a:ext cx="5688632" cy="1274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Friendly Interface with functionalities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987824" y="2564904"/>
            <a:ext cx="432048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11" idx="4"/>
          </p:cNvCxnSpPr>
          <p:nvPr/>
        </p:nvCxnSpPr>
        <p:spPr>
          <a:xfrm flipV="1">
            <a:off x="6120172" y="2682865"/>
            <a:ext cx="535316" cy="458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967165" y="3801928"/>
            <a:ext cx="0" cy="766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0388B43F-332C-4728-B61B-FD400467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8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676456" y="6381328"/>
            <a:ext cx="449796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3140968"/>
            <a:ext cx="3600400" cy="6480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New Feature</a:t>
            </a:r>
          </a:p>
        </p:txBody>
      </p:sp>
      <p:sp>
        <p:nvSpPr>
          <p:cNvPr id="56" name="Oval 55"/>
          <p:cNvSpPr/>
          <p:nvPr/>
        </p:nvSpPr>
        <p:spPr>
          <a:xfrm>
            <a:off x="2051720" y="1239200"/>
            <a:ext cx="2520280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Sell Product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995937" y="2247312"/>
            <a:ext cx="288031" cy="893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5" idx="2"/>
          </p:cNvCxnSpPr>
          <p:nvPr/>
        </p:nvCxnSpPr>
        <p:spPr>
          <a:xfrm>
            <a:off x="5508104" y="3789040"/>
            <a:ext cx="129993" cy="779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41964" y="4581128"/>
            <a:ext cx="3312368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by Speech Recognition</a:t>
            </a:r>
          </a:p>
        </p:txBody>
      </p:sp>
      <p:cxnSp>
        <p:nvCxnSpPr>
          <p:cNvPr id="17" name="Straight Arrow Connector 16"/>
          <p:cNvCxnSpPr>
            <a:cxnSpLocks/>
            <a:endCxn id="18" idx="4"/>
          </p:cNvCxnSpPr>
          <p:nvPr/>
        </p:nvCxnSpPr>
        <p:spPr>
          <a:xfrm flipV="1">
            <a:off x="6804248" y="2265254"/>
            <a:ext cx="0" cy="862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148064" y="908720"/>
            <a:ext cx="3312367" cy="13565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Searched Product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E3B858A-11C0-4C4B-8D6D-4AE1F5F0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FEF047-70A0-4C7F-B534-DC09752AC8B1}"/>
              </a:ext>
            </a:extLst>
          </p:cNvPr>
          <p:cNvSpPr/>
          <p:nvPr/>
        </p:nvSpPr>
        <p:spPr>
          <a:xfrm>
            <a:off x="940752" y="2666472"/>
            <a:ext cx="1930193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Offline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4EA4C-C78C-46E2-AF34-C18F0F7CBA8F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2870945" y="3134524"/>
            <a:ext cx="836959" cy="1358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3AC5115-270D-45C1-902B-57219F43F708}"/>
              </a:ext>
            </a:extLst>
          </p:cNvPr>
          <p:cNvSpPr/>
          <p:nvPr/>
        </p:nvSpPr>
        <p:spPr>
          <a:xfrm>
            <a:off x="940752" y="4748926"/>
            <a:ext cx="3312368" cy="151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 if stock is empty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D13889-AF1B-4D5C-ABDD-B8F22F8DD9A0}"/>
              </a:ext>
            </a:extLst>
          </p:cNvPr>
          <p:cNvCxnSpPr>
            <a:cxnSpLocks/>
          </p:cNvCxnSpPr>
          <p:nvPr/>
        </p:nvCxnSpPr>
        <p:spPr>
          <a:xfrm flipH="1">
            <a:off x="2919322" y="3760113"/>
            <a:ext cx="1011618" cy="988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1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676456" y="6381328"/>
            <a:ext cx="449796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88024" y="3249265"/>
            <a:ext cx="3600400" cy="11521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Problems of Existing service</a:t>
            </a:r>
          </a:p>
        </p:txBody>
      </p:sp>
      <p:sp>
        <p:nvSpPr>
          <p:cNvPr id="56" name="Oval 55"/>
          <p:cNvSpPr/>
          <p:nvPr/>
        </p:nvSpPr>
        <p:spPr>
          <a:xfrm>
            <a:off x="4860032" y="1196752"/>
            <a:ext cx="3456384" cy="11521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Complete Dynamic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588224" y="2348879"/>
            <a:ext cx="1" cy="900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75629" y="4407036"/>
            <a:ext cx="12595" cy="642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228859" y="5049465"/>
            <a:ext cx="2693539" cy="9361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91026FCC-D8E6-4FB6-8443-41C73DC8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BC6B6E-C5A6-4E9A-B280-940E706A65A8}"/>
              </a:ext>
            </a:extLst>
          </p:cNvPr>
          <p:cNvSpPr/>
          <p:nvPr/>
        </p:nvSpPr>
        <p:spPr>
          <a:xfrm rot="21435019">
            <a:off x="1428391" y="3322709"/>
            <a:ext cx="2025011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94D5FA-689A-4976-8DB8-1A7AA5BC932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491880" y="3825329"/>
            <a:ext cx="1296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676456" y="6381328"/>
            <a:ext cx="449796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5696" y="1196752"/>
            <a:ext cx="6192688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Some Similar Existing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69147"/>
            <a:ext cx="7488832" cy="3646041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D1025DB-54A5-4F22-892D-0C07699B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4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0" y="6284855"/>
            <a:ext cx="1368152" cy="5731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676456" y="6381328"/>
            <a:ext cx="467544" cy="4766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ket 5"/>
          <p:cNvSpPr/>
          <p:nvPr/>
        </p:nvSpPr>
        <p:spPr>
          <a:xfrm>
            <a:off x="8676456" y="6381328"/>
            <a:ext cx="449796" cy="463602"/>
          </a:xfrm>
          <a:prstGeom prst="bracketPair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sz="3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35696" y="1196752"/>
            <a:ext cx="6192688" cy="7200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Some Similar Existing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7488832" cy="4037428"/>
          </a:xfrm>
          <a:prstGeom prst="rect">
            <a:avLst/>
          </a:prstGeom>
        </p:spPr>
      </p:pic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B3FBA59-F270-43B7-B406-8B04E1F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829" y="6583680"/>
            <a:ext cx="1615607" cy="274320"/>
          </a:xfrm>
        </p:spPr>
        <p:txBody>
          <a:bodyPr/>
          <a:lstStyle/>
          <a:p>
            <a:fld id="{DD163675-BE79-4DA9-BF78-DE960B9B8582}" type="datetime1"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7/31/2018</a:t>
            </a:fld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89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1513</TotalTime>
  <Words>245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Rijwan Hossain</dc:creator>
  <cp:keywords/>
  <cp:lastModifiedBy>Md Atikuzzaman</cp:lastModifiedBy>
  <cp:revision>129</cp:revision>
  <cp:lastPrinted>1601-01-01T00:00:00Z</cp:lastPrinted>
  <dcterms:created xsi:type="dcterms:W3CDTF">2016-07-25T15:34:41Z</dcterms:created>
  <dcterms:modified xsi:type="dcterms:W3CDTF">2018-07-31T08:44:23Z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