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4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04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96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70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871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078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2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9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4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1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3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4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2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0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60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77E1-F9D3-4F6A-AF03-1C5469E5D3A7}" type="datetimeFigureOut">
              <a:rPr lang="vi-VN" smtClean="0"/>
              <a:t>16/09/2016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B93D05-127A-455F-8FB5-1C955F9F4A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7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 recognition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Jacky 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63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recognition Flow chart</a:t>
            </a:r>
            <a:endParaRPr lang="vi-VN" dirty="0"/>
          </a:p>
        </p:txBody>
      </p:sp>
      <p:sp>
        <p:nvSpPr>
          <p:cNvPr id="3" name="Rectangle 2"/>
          <p:cNvSpPr/>
          <p:nvPr/>
        </p:nvSpPr>
        <p:spPr>
          <a:xfrm>
            <a:off x="1383030" y="245745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8141" y="208811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Image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14750" y="245745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3"/>
            <a:endCxn id="22" idx="1"/>
          </p:cNvCxnSpPr>
          <p:nvPr/>
        </p:nvCxnSpPr>
        <p:spPr>
          <a:xfrm>
            <a:off x="3154680" y="3154680"/>
            <a:ext cx="56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4750" y="208811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Detect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46470" y="245745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5486400" y="3154680"/>
            <a:ext cx="56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6470" y="1606510"/>
            <a:ext cx="2201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skin color </a:t>
            </a:r>
          </a:p>
          <a:p>
            <a:r>
              <a:rPr lang="en-US" dirty="0"/>
              <a:t>profile &amp; remove</a:t>
            </a:r>
          </a:p>
          <a:p>
            <a:r>
              <a:rPr lang="en-US" dirty="0"/>
              <a:t>Face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78190" y="245745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7818120" y="3154680"/>
            <a:ext cx="56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78190" y="208811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802" y="2771851"/>
            <a:ext cx="1768878" cy="10811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0" y="2771850"/>
            <a:ext cx="1767119" cy="10800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939" y="2771850"/>
            <a:ext cx="1767119" cy="1080059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253" y="2774620"/>
            <a:ext cx="1762588" cy="10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48" y="624110"/>
            <a:ext cx="8911687" cy="1280890"/>
          </a:xfrm>
        </p:spPr>
        <p:txBody>
          <a:bodyPr/>
          <a:lstStyle/>
          <a:p>
            <a:r>
              <a:rPr lang="en-US" dirty="0"/>
              <a:t>Face Detection</a:t>
            </a:r>
            <a:endParaRPr lang="vi-VN" dirty="0"/>
          </a:p>
        </p:txBody>
      </p:sp>
      <p:sp>
        <p:nvSpPr>
          <p:cNvPr id="22" name="Rectangle 21"/>
          <p:cNvSpPr/>
          <p:nvPr/>
        </p:nvSpPr>
        <p:spPr>
          <a:xfrm>
            <a:off x="1005840" y="176022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5840" y="1390888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Detect: use </a:t>
            </a:r>
            <a:r>
              <a:rPr lang="en-US" dirty="0" err="1"/>
              <a:t>Haar</a:t>
            </a:r>
            <a:r>
              <a:rPr lang="en-US" dirty="0"/>
              <a:t> Cascades method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40" y="2074620"/>
            <a:ext cx="1767119" cy="10800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1760220"/>
            <a:ext cx="8793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facecad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.detectMultiScale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frame_gray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faces, 1.1, 2, 0 |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CV_HAAR_SCALE_IMAGE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(30, 30));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faces.size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//consider the first face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center(faces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 + 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.width*0.5, 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.y + 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.height*0.5);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.area()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.area()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? 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.area()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ellipse(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center, cv::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.width*0.5, faces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.height*0.5), 0, 0, 360, cv::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(255, 0, 255), 4, 8,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0563" y="6035651"/>
            <a:ext cx="9376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7030A0"/>
                </a:solidFill>
              </a:rPr>
              <a:t>http://docs.opencv.org/trunk/d7/d8b/tutorial_py_face_detection.html</a:t>
            </a:r>
          </a:p>
        </p:txBody>
      </p:sp>
    </p:spTree>
    <p:extLst>
      <p:ext uri="{BB962C8B-B14F-4D97-AF65-F5344CB8AC3E}">
        <p14:creationId xmlns:p14="http://schemas.microsoft.com/office/powerpoint/2010/main" val="75099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62" y="624110"/>
            <a:ext cx="8911687" cy="1280890"/>
          </a:xfrm>
        </p:spPr>
        <p:txBody>
          <a:bodyPr/>
          <a:lstStyle/>
          <a:p>
            <a:r>
              <a:rPr lang="en-US" dirty="0"/>
              <a:t>Get skin color profile &amp; remove face</a:t>
            </a:r>
            <a:endParaRPr lang="vi-VN" dirty="0"/>
          </a:p>
        </p:txBody>
      </p:sp>
      <p:sp>
        <p:nvSpPr>
          <p:cNvPr id="22" name="Rectangle 21"/>
          <p:cNvSpPr/>
          <p:nvPr/>
        </p:nvSpPr>
        <p:spPr>
          <a:xfrm>
            <a:off x="825806" y="218313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5806" y="181379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Detect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57526" y="218313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profile color from face (</a:t>
            </a:r>
            <a:r>
              <a:rPr lang="en-US" dirty="0" err="1"/>
              <a:t>YCrCb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2597456" y="2880360"/>
            <a:ext cx="56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7526" y="1458158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skin color </a:t>
            </a:r>
          </a:p>
          <a:p>
            <a:r>
              <a:rPr lang="en-US" dirty="0"/>
              <a:t>profile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06" y="2497530"/>
            <a:ext cx="1767119" cy="108005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498308" y="2183130"/>
            <a:ext cx="17716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1" idx="1"/>
          </p:cNvCxnSpPr>
          <p:nvPr/>
        </p:nvCxnSpPr>
        <p:spPr>
          <a:xfrm>
            <a:off x="4938238" y="2880360"/>
            <a:ext cx="56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777" y="2497530"/>
            <a:ext cx="1767119" cy="108005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528977" y="1458158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face area </a:t>
            </a:r>
          </a:p>
          <a:p>
            <a:r>
              <a:rPr lang="en-US" dirty="0"/>
              <a:t>&amp; binary remain </a:t>
            </a:r>
            <a:r>
              <a:rPr lang="en-US" dirty="0" err="1"/>
              <a:t>img</a:t>
            </a:r>
            <a:r>
              <a:rPr lang="en-US" dirty="0"/>
              <a:t> by </a:t>
            </a:r>
            <a:r>
              <a:rPr lang="en-US" dirty="0" err="1"/>
              <a:t>YCrCb</a:t>
            </a:r>
            <a:r>
              <a:rPr lang="en-US" dirty="0"/>
              <a:t>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464" y="3577589"/>
            <a:ext cx="1780712" cy="1001650"/>
          </a:xfrm>
          <a:prstGeom prst="rect">
            <a:avLst/>
          </a:prstGeom>
        </p:spPr>
      </p:pic>
      <p:cxnSp>
        <p:nvCxnSpPr>
          <p:cNvPr id="7" name="Connector: Elbow 6"/>
          <p:cNvCxnSpPr>
            <a:stCxn id="4" idx="3"/>
            <a:endCxn id="33" idx="2"/>
          </p:cNvCxnSpPr>
          <p:nvPr/>
        </p:nvCxnSpPr>
        <p:spPr>
          <a:xfrm flipV="1">
            <a:off x="4929176" y="3577589"/>
            <a:ext cx="1448161" cy="500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165645" y="2183130"/>
            <a:ext cx="2346851" cy="174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95725" y="2183130"/>
            <a:ext cx="2346851" cy="174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5805" y="2183130"/>
            <a:ext cx="2346851" cy="174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Hand recognition Flow chart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06" y="2497531"/>
            <a:ext cx="2346850" cy="14343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5806" y="181379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erode/</a:t>
            </a:r>
            <a:r>
              <a:rPr lang="en-US" dirty="0" err="1"/>
              <a:t>ditale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724" y="2611816"/>
            <a:ext cx="2346852" cy="13201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95726" y="181379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erode/ dilate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291" y="40253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removed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172656" y="3214725"/>
            <a:ext cx="823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645" y="2497531"/>
            <a:ext cx="2346850" cy="143438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65644" y="181379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hull/</a:t>
            </a:r>
            <a:r>
              <a:rPr lang="en-US" dirty="0" err="1"/>
              <a:t>conv.defect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342577" y="3214724"/>
            <a:ext cx="823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65645" y="4904160"/>
            <a:ext cx="2346851" cy="174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65644" y="453482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finger</a:t>
            </a:r>
          </a:p>
        </p:txBody>
      </p:sp>
      <p:cxnSp>
        <p:nvCxnSpPr>
          <p:cNvPr id="11" name="Straight Arrow Connector 10"/>
          <p:cNvCxnSpPr>
            <a:stCxn id="9" idx="2"/>
            <a:endCxn id="38" idx="0"/>
          </p:cNvCxnSpPr>
          <p:nvPr/>
        </p:nvCxnSpPr>
        <p:spPr>
          <a:xfrm>
            <a:off x="8339070" y="3931920"/>
            <a:ext cx="1" cy="97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2253" y="5210377"/>
            <a:ext cx="2360242" cy="144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0269" y="4904160"/>
            <a:ext cx="4663359" cy="1646980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>
            <a:off x="6823628" y="4800600"/>
            <a:ext cx="281205" cy="1852350"/>
          </a:xfrm>
          <a:prstGeom prst="rightBrace">
            <a:avLst>
              <a:gd name="adj1" fmla="val 408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 flipH="1">
            <a:off x="1794511" y="4904160"/>
            <a:ext cx="287804" cy="1852350"/>
          </a:xfrm>
          <a:prstGeom prst="rightBrace">
            <a:avLst>
              <a:gd name="adj1" fmla="val 242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6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103</TotalTime>
  <Words>207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Consolas</vt:lpstr>
      <vt:lpstr>Tahoma</vt:lpstr>
      <vt:lpstr>Wingdings 3</vt:lpstr>
      <vt:lpstr>Wisp</vt:lpstr>
      <vt:lpstr>Hand recognition</vt:lpstr>
      <vt:lpstr>Hand recognition Flow chart</vt:lpstr>
      <vt:lpstr>Face Detection</vt:lpstr>
      <vt:lpstr>Get skin color profile &amp; remove face</vt:lpstr>
      <vt:lpstr>Hand recognition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Jacky Le</dc:creator>
  <cp:lastModifiedBy>Jacky Le</cp:lastModifiedBy>
  <cp:revision>10</cp:revision>
  <dcterms:created xsi:type="dcterms:W3CDTF">2016-09-12T16:00:40Z</dcterms:created>
  <dcterms:modified xsi:type="dcterms:W3CDTF">2016-09-16T09:46:28Z</dcterms:modified>
</cp:coreProperties>
</file>