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7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00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987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79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25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645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549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268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137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86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96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61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32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C6E5-D6EE-41F2-BDD3-3F7F144BCEA2}" type="datetimeFigureOut">
              <a:rPr lang="vi-VN" smtClean="0"/>
              <a:t>06/09/2016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A8BF-329A-4D50-B939-7D369F2583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9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563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3547397" y="777158"/>
            <a:ext cx="177800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Image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7397" y="1716958"/>
            <a:ext cx="177800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RGB to HSV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436397" y="1183558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47397" y="2656758"/>
            <a:ext cx="17780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Filer to get object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>
            <a:off x="4436397" y="2123358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25397" y="2795942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vi-VN" dirty="0"/>
              <a:t>Using::inRange() </a:t>
            </a:r>
            <a:endParaRPr lang="vi-VN" dirty="0"/>
          </a:p>
        </p:txBody>
      </p:sp>
      <p:sp>
        <p:nvSpPr>
          <p:cNvPr id="15" name="Rectangle 14"/>
          <p:cNvSpPr/>
          <p:nvPr/>
        </p:nvSpPr>
        <p:spPr>
          <a:xfrm>
            <a:off x="5325397" y="1735492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vi-VN" dirty="0"/>
              <a:t>Using::cvtColor() </a:t>
            </a:r>
            <a:endParaRPr lang="vi-VN" dirty="0"/>
          </a:p>
        </p:txBody>
      </p:sp>
      <p:sp>
        <p:nvSpPr>
          <p:cNvPr id="16" name="Rectangle 15"/>
          <p:cNvSpPr/>
          <p:nvPr/>
        </p:nvSpPr>
        <p:spPr>
          <a:xfrm>
            <a:off x="3547397" y="3837858"/>
            <a:ext cx="17780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Filer by </a:t>
            </a:r>
            <a:r>
              <a:rPr lang="vi-VN" altLang="vi-VN" dirty="0">
                <a:solidFill>
                  <a:schemeClr val="tx1"/>
                </a:solidFill>
              </a:rPr>
              <a:t>Erode &amp; dilate image </a:t>
            </a:r>
            <a:endParaRPr lang="vi-VN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4436397" y="3304458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25397" y="4161708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vi-VN" dirty="0"/>
              <a:t>Using::dilate() </a:t>
            </a:r>
            <a:endParaRPr lang="vi-VN" dirty="0"/>
          </a:p>
        </p:txBody>
      </p:sp>
      <p:sp>
        <p:nvSpPr>
          <p:cNvPr id="19" name="Rectangle 18"/>
          <p:cNvSpPr/>
          <p:nvPr/>
        </p:nvSpPr>
        <p:spPr>
          <a:xfrm>
            <a:off x="5312573" y="379237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vi-VN" dirty="0"/>
              <a:t>Using::erode() </a:t>
            </a:r>
            <a:endParaRPr lang="vi-VN" dirty="0"/>
          </a:p>
        </p:txBody>
      </p:sp>
      <p:sp>
        <p:nvSpPr>
          <p:cNvPr id="20" name="Rectangle 19"/>
          <p:cNvSpPr/>
          <p:nvPr/>
        </p:nvSpPr>
        <p:spPr>
          <a:xfrm>
            <a:off x="3534573" y="5018958"/>
            <a:ext cx="1778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Find coutours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423573" y="4485558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4573" y="5666658"/>
            <a:ext cx="1778000" cy="63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altLang="vi-VN" dirty="0"/>
              <a:t>Get object position</a:t>
            </a:r>
            <a:endParaRPr lang="vi-VN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4423573" y="5387258"/>
            <a:ext cx="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25397" y="5030626"/>
            <a:ext cx="3926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vi-VN" dirty="0"/>
              <a:t>Using::</a:t>
            </a:r>
            <a:r>
              <a:rPr lang="vi-VN" dirty="0"/>
              <a:t> findContours</a:t>
            </a:r>
            <a:r>
              <a:rPr lang="vi-VN" altLang="vi-VN" dirty="0"/>
              <a:t>()</a:t>
            </a:r>
            <a:r>
              <a:rPr lang="en-US" altLang="vi-VN" dirty="0"/>
              <a:t> with </a:t>
            </a:r>
            <a:r>
              <a:rPr lang="en-US" b="1" dirty="0"/>
              <a:t>Hierarchy</a:t>
            </a:r>
            <a:r>
              <a:rPr lang="vi-VN" altLang="vi-VN" dirty="0"/>
              <a:t> </a:t>
            </a:r>
            <a:endParaRPr lang="vi-VN" dirty="0"/>
          </a:p>
        </p:txBody>
      </p:sp>
      <p:sp>
        <p:nvSpPr>
          <p:cNvPr id="27" name="Rectangle 26"/>
          <p:cNvSpPr/>
          <p:nvPr/>
        </p:nvSpPr>
        <p:spPr>
          <a:xfrm>
            <a:off x="5325397" y="5799492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vi-VN" dirty="0"/>
              <a:t>Using::</a:t>
            </a:r>
            <a:r>
              <a:rPr lang="vi-VN" dirty="0"/>
              <a:t> moments</a:t>
            </a:r>
            <a:r>
              <a:rPr lang="vi-VN" altLang="vi-VN" dirty="0"/>
              <a:t>() </a:t>
            </a:r>
            <a:endParaRPr lang="vi-VN" dirty="0"/>
          </a:p>
        </p:txBody>
      </p:sp>
      <p:sp>
        <p:nvSpPr>
          <p:cNvPr id="28" name="Rectangle 27"/>
          <p:cNvSpPr/>
          <p:nvPr/>
        </p:nvSpPr>
        <p:spPr>
          <a:xfrm>
            <a:off x="137433" y="2436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vi-VN" dirty="0"/>
              <a:t>Obect tracking method: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7280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63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1668"/>
            <a:ext cx="985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 Obect</a:t>
            </a:r>
            <a:r>
              <a:rPr kumimoji="0" lang="vi-VN" altLang="vi-V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tracking method:</a:t>
            </a:r>
          </a:p>
        </p:txBody>
      </p:sp>
      <p:pic>
        <p:nvPicPr>
          <p:cNvPr id="1026" name="Picture 2" descr="Kết quả hình ảnh cho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2" y="2035278"/>
            <a:ext cx="899652" cy="89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ết quả hình ảnh cho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96" y="2035278"/>
            <a:ext cx="899652" cy="89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ết quả hình ảnh cho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2" y="2035278"/>
            <a:ext cx="899652" cy="89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ết quả hình ảnh cho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2" y="3229897"/>
            <a:ext cx="899652" cy="89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ết quả hình ảnh cho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96" y="3229897"/>
            <a:ext cx="899652" cy="89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ết quả hình ảnh cho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2" y="3229897"/>
            <a:ext cx="899652" cy="89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4310" y="161851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 2</a:t>
            </a:r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925266" y="158427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 1</a:t>
            </a:r>
            <a:endParaRPr lang="vi-VN" dirty="0"/>
          </a:p>
        </p:txBody>
      </p:sp>
      <p:sp>
        <p:nvSpPr>
          <p:cNvPr id="12" name="TextBox 11"/>
          <p:cNvSpPr txBox="1"/>
          <p:nvPr/>
        </p:nvSpPr>
        <p:spPr>
          <a:xfrm>
            <a:off x="4162536" y="161851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 3</a:t>
            </a:r>
            <a:endParaRPr lang="vi-VN" dirty="0"/>
          </a:p>
        </p:txBody>
      </p:sp>
      <p:sp>
        <p:nvSpPr>
          <p:cNvPr id="13" name="TextBox 12"/>
          <p:cNvSpPr txBox="1"/>
          <p:nvPr/>
        </p:nvSpPr>
        <p:spPr>
          <a:xfrm>
            <a:off x="2544310" y="286616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 5</a:t>
            </a:r>
            <a:endParaRPr lang="vi-VN" dirty="0"/>
          </a:p>
        </p:txBody>
      </p:sp>
      <p:sp>
        <p:nvSpPr>
          <p:cNvPr id="14" name="TextBox 13"/>
          <p:cNvSpPr txBox="1"/>
          <p:nvPr/>
        </p:nvSpPr>
        <p:spPr>
          <a:xfrm>
            <a:off x="925266" y="283193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 4</a:t>
            </a:r>
            <a:endParaRPr lang="vi-VN" dirty="0"/>
          </a:p>
        </p:txBody>
      </p:sp>
      <p:sp>
        <p:nvSpPr>
          <p:cNvPr id="15" name="TextBox 14"/>
          <p:cNvSpPr txBox="1"/>
          <p:nvPr/>
        </p:nvSpPr>
        <p:spPr>
          <a:xfrm>
            <a:off x="4162536" y="286616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 6</a:t>
            </a:r>
            <a:endParaRPr lang="vi-VN" dirty="0"/>
          </a:p>
        </p:txBody>
      </p:sp>
      <p:sp>
        <p:nvSpPr>
          <p:cNvPr id="10" name="Double Brace 9"/>
          <p:cNvSpPr/>
          <p:nvPr/>
        </p:nvSpPr>
        <p:spPr>
          <a:xfrm>
            <a:off x="383458" y="1334730"/>
            <a:ext cx="5088193" cy="3200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Arrow: Right 15"/>
          <p:cNvSpPr/>
          <p:nvPr/>
        </p:nvSpPr>
        <p:spPr>
          <a:xfrm>
            <a:off x="5781368" y="2625213"/>
            <a:ext cx="811161" cy="6046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7" name="TextBox 16"/>
          <p:cNvSpPr txBox="1"/>
          <p:nvPr/>
        </p:nvSpPr>
        <p:spPr>
          <a:xfrm>
            <a:off x="6902245" y="2927555"/>
            <a:ext cx="459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Vector </a:t>
            </a:r>
            <a:r>
              <a:rPr lang="en-US" sz="2800" dirty="0" err="1"/>
              <a:t>Obj</a:t>
            </a:r>
            <a:r>
              <a:rPr lang="en-US" sz="2800" dirty="0"/>
              <a:t>(ball1,ball2….,</a:t>
            </a:r>
            <a:r>
              <a:rPr lang="en-US" sz="2800" dirty="0" err="1"/>
              <a:t>balln</a:t>
            </a:r>
            <a:r>
              <a:rPr lang="en-US" sz="2800" dirty="0"/>
              <a:t>)</a:t>
            </a:r>
            <a:endParaRPr lang="vi-VN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902245" y="2322666"/>
            <a:ext cx="524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Vector </a:t>
            </a:r>
            <a:r>
              <a:rPr lang="en-US" sz="2800" dirty="0" err="1"/>
              <a:t>Obj</a:t>
            </a:r>
            <a:r>
              <a:rPr lang="en-US" sz="2800" dirty="0"/>
              <a:t>(           ,             ….,         ) </a:t>
            </a:r>
            <a:endParaRPr lang="vi-VN" sz="2800" dirty="0"/>
          </a:p>
        </p:txBody>
      </p:sp>
      <p:pic>
        <p:nvPicPr>
          <p:cNvPr id="20" name="Picture 2" descr="Kết quả hình ảnh cho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107" y="2322666"/>
            <a:ext cx="449826" cy="4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ết quả hình ảnh cho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641" y="2322666"/>
            <a:ext cx="449826" cy="4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ết quả hình ảnh cho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120" y="2322666"/>
            <a:ext cx="449826" cy="4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8539316" y="3406877"/>
            <a:ext cx="313791" cy="41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53107" y="3450775"/>
            <a:ext cx="172906" cy="39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77338" y="37602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pos</a:t>
            </a:r>
            <a:endParaRPr lang="vi-VN" dirty="0"/>
          </a:p>
        </p:txBody>
      </p:sp>
      <p:sp>
        <p:nvSpPr>
          <p:cNvPr id="28" name="TextBox 27"/>
          <p:cNvSpPr txBox="1"/>
          <p:nvPr/>
        </p:nvSpPr>
        <p:spPr>
          <a:xfrm>
            <a:off x="8934223" y="376021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pos</a:t>
            </a:r>
            <a:endParaRPr lang="vi-VN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756482" y="3466492"/>
            <a:ext cx="313791" cy="41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070273" y="3510390"/>
            <a:ext cx="172906" cy="39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94504" y="3819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pos</a:t>
            </a:r>
            <a:endParaRPr lang="vi-VN" dirty="0"/>
          </a:p>
        </p:txBody>
      </p:sp>
      <p:sp>
        <p:nvSpPr>
          <p:cNvPr id="32" name="TextBox 31"/>
          <p:cNvSpPr txBox="1"/>
          <p:nvPr/>
        </p:nvSpPr>
        <p:spPr>
          <a:xfrm>
            <a:off x="11151389" y="381983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pos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2550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832587"/>
            <a:ext cx="9127462" cy="49930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63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8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63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5694" y="563447"/>
            <a:ext cx="9855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Obect</a:t>
            </a:r>
            <a:r>
              <a:rPr kumimoji="0" lang="vi-VN" altLang="vi-V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tracking 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Color Filtering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000" baseline="0" dirty="0">
                <a:latin typeface="Arial" panose="020B0604020202020204" pitchFamily="34" charset="0"/>
              </a:rPr>
              <a:t>	cvtColor()</a:t>
            </a:r>
            <a:r>
              <a:rPr lang="vi-VN" altLang="vi-VN" sz="2000" dirty="0">
                <a:latin typeface="Arial" panose="020B0604020202020204" pitchFamily="34" charset="0"/>
              </a:rPr>
              <a:t> -&gt; BGR to HSV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inRange()</a:t>
            </a:r>
            <a:r>
              <a:rPr kumimoji="0" lang="vi-VN" altLang="vi-V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-&gt; Between a max and min threshold (binary)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baseline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1" t="13531" r="29838" b="64308"/>
          <a:stretch/>
        </p:blipFill>
        <p:spPr>
          <a:xfrm>
            <a:off x="1386348" y="1489586"/>
            <a:ext cx="5796117" cy="15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6700" y="1292943"/>
            <a:ext cx="9855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Obect</a:t>
            </a:r>
            <a:r>
              <a:rPr kumimoji="0" lang="vi-VN" altLang="vi-V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tracking 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Erode &amp; dilate image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000" baseline="0" dirty="0">
                <a:latin typeface="Arial" panose="020B0604020202020204" pitchFamily="34" charset="0"/>
              </a:rPr>
              <a:t>	</a:t>
            </a:r>
            <a:r>
              <a:rPr lang="en-US" altLang="vi-VN" sz="2000" baseline="0" dirty="0">
                <a:latin typeface="Arial" panose="020B0604020202020204" pitchFamily="34" charset="0"/>
              </a:rPr>
              <a:t>After </a:t>
            </a:r>
            <a:r>
              <a:rPr lang="vi-VN" altLang="vi-VN" sz="2000" baseline="0" dirty="0">
                <a:latin typeface="Arial" panose="020B0604020202020204" pitchFamily="34" charset="0"/>
              </a:rPr>
              <a:t>Erode:</a:t>
            </a:r>
            <a:r>
              <a:rPr lang="en-US" altLang="vi-VN" sz="2000" baseline="0" dirty="0">
                <a:latin typeface="Arial" panose="020B0604020202020204" pitchFamily="34" charset="0"/>
              </a:rPr>
              <a:t>                                  After </a:t>
            </a:r>
            <a:r>
              <a:rPr lang="vi-VN" altLang="vi-VN" sz="2000" dirty="0">
                <a:latin typeface="Arial" panose="020B0604020202020204" pitchFamily="34" charset="0"/>
              </a:rPr>
              <a:t>Deilate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baseline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44" y="2363788"/>
            <a:ext cx="5628585" cy="12811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563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2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203" y="797318"/>
            <a:ext cx="98552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Obect</a:t>
            </a:r>
            <a:r>
              <a:rPr kumimoji="0" lang="vi-VN" altLang="vi-V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tracking 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Find Contours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altLang="vi-VN" sz="2000" dirty="0">
                <a:latin typeface="Arial" panose="020B0604020202020204" pitchFamily="34" charset="0"/>
              </a:rPr>
              <a:t>Input: Binary image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altLang="vi-VN" sz="2000" dirty="0">
                <a:latin typeface="Arial" panose="020B0604020202020204" pitchFamily="34" charset="0"/>
              </a:rPr>
              <a:t>Output: a vector of contours. The outline of all objects found in binary image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altLang="vi-VN" sz="2000" dirty="0">
                <a:latin typeface="Arial" panose="020B0604020202020204" pitchFamily="34" charset="0"/>
              </a:rPr>
              <a:t>Step 4: “Moments”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altLang="vi-VN" sz="2000" dirty="0">
                <a:latin typeface="Arial" panose="020B0604020202020204" pitchFamily="34" charset="0"/>
              </a:rPr>
              <a:t>Input: vector of countours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altLang="vi-VN" sz="2000" dirty="0">
                <a:latin typeface="Arial" panose="020B0604020202020204" pitchFamily="34" charset="0"/>
              </a:rPr>
              <a:t>Output: x,y coordinates of largest contours, Defined by its inner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000" dirty="0">
                <a:latin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baseline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sz="2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563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13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161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Le</dc:creator>
  <cp:lastModifiedBy>Jacky Le</cp:lastModifiedBy>
  <cp:revision>12</cp:revision>
  <dcterms:created xsi:type="dcterms:W3CDTF">2016-08-27T11:02:44Z</dcterms:created>
  <dcterms:modified xsi:type="dcterms:W3CDTF">2016-09-06T15:28:20Z</dcterms:modified>
</cp:coreProperties>
</file>