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8"/>
  </p:notesMasterIdLst>
  <p:sldIdLst>
    <p:sldId id="258" r:id="rId2"/>
    <p:sldId id="259" r:id="rId3"/>
    <p:sldId id="261" r:id="rId4"/>
    <p:sldId id="256" r:id="rId5"/>
    <p:sldId id="257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LPHIN-PC" initials="D" lastIdx="0" clrIdx="0">
    <p:extLst>
      <p:ext uri="{19B8F6BF-5375-455C-9EA6-DF929625EA0E}">
        <p15:presenceInfo xmlns:p15="http://schemas.microsoft.com/office/powerpoint/2012/main" userId="DOLPHIN-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666AD-4EA2-4063-B732-37810DD93CA6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ED6C3-FA77-43D4-9D7F-BCB82C3C8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0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40A1E0C-6B02-4BA1-94EA-41B7BF57045C}" type="datetime1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F00162B-B17D-4EDF-BCE5-F41368CAA20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79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933B-E0B3-45C2-A2F7-552640DCBE2A}" type="datetime1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162B-B17D-4EDF-BCE5-F41368CA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AAA6-5351-49E3-9E97-92DE3FFF813B}" type="datetime1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162B-B17D-4EDF-BCE5-F41368CAA20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714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2220-56A3-4D90-8258-A3A390009847}" type="datetime1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162B-B17D-4EDF-BCE5-F41368CAA20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944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10E0-CC9B-4B13-B6C8-010524A2A83E}" type="datetime1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162B-B17D-4EDF-BCE5-F41368CA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84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D062-1DA7-4D8E-8324-6F86928023ED}" type="datetime1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162B-B17D-4EDF-BCE5-F41368CAA20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20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DEB8-D240-45A5-AE7E-631E3C2FB361}" type="datetime1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162B-B17D-4EDF-BCE5-F41368CAA20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838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F3A5-9846-4BCA-B993-3EF8B0C8C943}" type="datetime1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162B-B17D-4EDF-BCE5-F41368CAA2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606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DD06-2DE2-4694-8E4A-A1BF9C5B56B2}" type="datetime1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162B-B17D-4EDF-BCE5-F41368CAA2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37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4C67-24AE-4EF4-9AE2-9F0109E6620A}" type="datetime1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162B-B17D-4EDF-BCE5-F41368CA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1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C40E-B241-42E1-A6DD-B533C6D7CDB2}" type="datetime1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162B-B17D-4EDF-BCE5-F41368CAA20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41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55B9-8A38-44E8-9D4F-63F64B9BFFBB}" type="datetime1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162B-B17D-4EDF-BCE5-F41368CA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0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81553-C90A-483F-94C7-43E668BF1F47}" type="datetime1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162B-B17D-4EDF-BCE5-F41368CAA20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32C0B-DABE-47CD-9947-43E882BBB5C6}" type="datetime1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162B-B17D-4EDF-BCE5-F41368CAA2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49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EF71-DEEB-440A-8C8A-E291BEBBEDC6}" type="datetime1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162B-B17D-4EDF-BCE5-F41368CA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9323-16B0-4AAA-B420-9C8A06CB8480}" type="datetime1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162B-B17D-4EDF-BCE5-F41368CAA20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2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7F68-7A2F-46A5-8DE2-0C832DC7C8C9}" type="datetime1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162B-B17D-4EDF-BCE5-F41368CA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7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9981FD-0D95-4CE6-9E21-402F4A0D5A25}" type="datetime1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00162B-B17D-4EDF-BCE5-F41368CA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1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008" y="792306"/>
            <a:ext cx="7095186" cy="787087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>Library Management System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554" y="2617874"/>
            <a:ext cx="5253507" cy="1986521"/>
          </a:xfrm>
          <a:solidFill>
            <a:schemeClr val="accent2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By,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Sohedul</a:t>
            </a:r>
            <a:r>
              <a:rPr lang="en-US" dirty="0" smtClean="0">
                <a:solidFill>
                  <a:schemeClr val="bg1"/>
                </a:solidFill>
              </a:rPr>
              <a:t> Islam    id: 152002005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Rijwan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Hosain</a:t>
            </a:r>
            <a:r>
              <a:rPr lang="en-US" dirty="0" smtClean="0">
                <a:solidFill>
                  <a:schemeClr val="bg1"/>
                </a:solidFill>
              </a:rPr>
              <a:t>    id: 152002007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Zahirul</a:t>
            </a:r>
            <a:r>
              <a:rPr lang="en-US" dirty="0" smtClean="0">
                <a:solidFill>
                  <a:schemeClr val="bg1"/>
                </a:solidFill>
              </a:rPr>
              <a:t> Islam       id: 151002032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162B-B17D-4EDF-BCE5-F41368CAA2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Authentication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Registration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dirty="0"/>
              <a:t>Question for forgot </a:t>
            </a:r>
            <a:r>
              <a:rPr lang="en-US" dirty="0" smtClean="0"/>
              <a:t>password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Login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Forgot </a:t>
            </a:r>
            <a:r>
              <a:rPr lang="en-US" dirty="0" smtClean="0"/>
              <a:t>Password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Contacts info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Student info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Staff info</a:t>
            </a:r>
          </a:p>
          <a:p>
            <a:pPr marL="914400" lvl="1" indent="-457200">
              <a:buFont typeface="+mj-lt"/>
              <a:buAutoNum type="alphaLcPeriod"/>
            </a:pPr>
            <a:endParaRPr lang="en-US" dirty="0"/>
          </a:p>
          <a:p>
            <a:pPr marL="914400" lvl="1" indent="-457200">
              <a:buFont typeface="+mj-lt"/>
              <a:buAutoNum type="alphaLcPeriod"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3900" y="5867401"/>
            <a:ext cx="542697" cy="279400"/>
          </a:xfrm>
        </p:spPr>
        <p:txBody>
          <a:bodyPr/>
          <a:lstStyle/>
          <a:p>
            <a:fld id="{7F00162B-B17D-4EDF-BCE5-F41368CAA209}" type="slidenum">
              <a:rPr lang="en-US" sz="2000" smtClean="0"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819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</a:p>
          <a:p>
            <a:pPr lvl="1"/>
            <a:r>
              <a:rPr lang="en-US" dirty="0" smtClean="0"/>
              <a:t>Books info</a:t>
            </a:r>
          </a:p>
          <a:p>
            <a:pPr lvl="1"/>
            <a:r>
              <a:rPr lang="en-US" dirty="0" smtClean="0"/>
              <a:t>Location info</a:t>
            </a:r>
          </a:p>
          <a:p>
            <a:pPr lvl="1"/>
            <a:r>
              <a:rPr lang="en-US" dirty="0" smtClean="0"/>
              <a:t>Borrows Book info</a:t>
            </a:r>
          </a:p>
          <a:p>
            <a:pPr lvl="1"/>
            <a:r>
              <a:rPr lang="en-US" dirty="0" smtClean="0"/>
              <a:t>Fines info</a:t>
            </a:r>
          </a:p>
          <a:p>
            <a:r>
              <a:rPr lang="en-US" dirty="0" smtClean="0"/>
              <a:t>Manager operation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162B-B17D-4EDF-BCE5-F41368CAA209}" type="slidenum">
              <a:rPr lang="en-US" sz="2000" smtClean="0"/>
              <a:t>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636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8190" y="631065"/>
            <a:ext cx="10934160" cy="837127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G</a:t>
            </a:r>
            <a:r>
              <a:rPr lang="en-US" sz="4800" dirty="0" smtClean="0">
                <a:latin typeface="Arial Black" panose="020B0A04020102020204" pitchFamily="34" charset="0"/>
              </a:rPr>
              <a:t>antt chart: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199082"/>
              </p:ext>
            </p:extLst>
          </p:nvPr>
        </p:nvGraphicFramePr>
        <p:xfrm>
          <a:off x="618190" y="1690688"/>
          <a:ext cx="10934160" cy="4209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3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3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34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34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34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934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82616">
                <a:tc>
                  <a:txBody>
                    <a:bodyPr/>
                    <a:lstStyle/>
                    <a:p>
                      <a:r>
                        <a:rPr lang="en-US" dirty="0" smtClean="0"/>
                        <a:t>    Weeks</a:t>
                      </a:r>
                    </a:p>
                    <a:p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activities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688">
                <a:tc>
                  <a:txBody>
                    <a:bodyPr/>
                    <a:lstStyle/>
                    <a:p>
                      <a:r>
                        <a:rPr lang="en-US" dirty="0" smtClean="0"/>
                        <a:t>Planning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707">
                <a:tc>
                  <a:txBody>
                    <a:bodyPr/>
                    <a:lstStyle/>
                    <a:p>
                      <a:r>
                        <a:rPr lang="en-US" dirty="0" smtClean="0"/>
                        <a:t>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707">
                <a:tc>
                  <a:txBody>
                    <a:bodyPr/>
                    <a:lstStyle/>
                    <a:p>
                      <a:r>
                        <a:rPr lang="en-US" dirty="0" smtClean="0"/>
                        <a:t>Coding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707"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0707">
                <a:tc>
                  <a:txBody>
                    <a:bodyPr/>
                    <a:lstStyle/>
                    <a:p>
                      <a:r>
                        <a:rPr lang="en-US" dirty="0" smtClean="0"/>
                        <a:t>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631065" y="1690688"/>
            <a:ext cx="1030310" cy="1000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162B-B17D-4EDF-BCE5-F41368CAA209}" type="slidenum">
              <a:rPr lang="en-US" sz="1800" smtClean="0"/>
              <a:t>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767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85" y="148878"/>
            <a:ext cx="3949523" cy="53807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Pert Diagram: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415030"/>
              </p:ext>
            </p:extLst>
          </p:nvPr>
        </p:nvGraphicFramePr>
        <p:xfrm>
          <a:off x="624267" y="975332"/>
          <a:ext cx="1094704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5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4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7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</a:t>
                      </a:r>
                      <a:r>
                        <a:rPr lang="en-US" sz="2400" dirty="0" smtClean="0"/>
                        <a:t>ctivity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Predecessor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Duration(week)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76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Planning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</a:t>
                      </a:r>
                      <a:r>
                        <a:rPr lang="en-US" sz="24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76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Design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Planning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</a:t>
                      </a:r>
                      <a:r>
                        <a:rPr lang="en-US" sz="240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76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Coding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Planning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</a:t>
                      </a:r>
                      <a:r>
                        <a:rPr lang="en-US" sz="24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57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Testing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Design,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Coding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</a:t>
                      </a:r>
                      <a:r>
                        <a:rPr lang="en-US" sz="240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76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Delivery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Testing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</a:t>
                      </a:r>
                      <a:r>
                        <a:rPr lang="en-US" sz="240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237933"/>
              </p:ext>
            </p:extLst>
          </p:nvPr>
        </p:nvGraphicFramePr>
        <p:xfrm>
          <a:off x="622477" y="4922150"/>
          <a:ext cx="211786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302756"/>
              </p:ext>
            </p:extLst>
          </p:nvPr>
        </p:nvGraphicFramePr>
        <p:xfrm>
          <a:off x="3549561" y="4201472"/>
          <a:ext cx="20091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818164"/>
              </p:ext>
            </p:extLst>
          </p:nvPr>
        </p:nvGraphicFramePr>
        <p:xfrm>
          <a:off x="3549561" y="5313992"/>
          <a:ext cx="20606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690869"/>
              </p:ext>
            </p:extLst>
          </p:nvPr>
        </p:nvGraphicFramePr>
        <p:xfrm>
          <a:off x="6585397" y="4927230"/>
          <a:ext cx="2094963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360322"/>
              </p:ext>
            </p:extLst>
          </p:nvPr>
        </p:nvGraphicFramePr>
        <p:xfrm>
          <a:off x="9234152" y="4922150"/>
          <a:ext cx="233537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2740340" y="4825973"/>
            <a:ext cx="763075" cy="46701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24601" y="5547463"/>
            <a:ext cx="790617" cy="20894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</p:cNvCxnSpPr>
          <p:nvPr/>
        </p:nvCxnSpPr>
        <p:spPr>
          <a:xfrm>
            <a:off x="5558665" y="4572312"/>
            <a:ext cx="1026732" cy="50732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610181" y="5477662"/>
            <a:ext cx="975216" cy="10929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9" idx="1"/>
          </p:cNvCxnSpPr>
          <p:nvPr/>
        </p:nvCxnSpPr>
        <p:spPr>
          <a:xfrm>
            <a:off x="8680360" y="5280111"/>
            <a:ext cx="553792" cy="1287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162B-B17D-4EDF-BCE5-F41368CAA209}" type="slidenum">
              <a:rPr lang="en-US" sz="1600" smtClean="0"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644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493" y="656821"/>
            <a:ext cx="2722806" cy="22795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Diagram </a:t>
            </a:r>
            <a:br>
              <a:rPr lang="en-US" dirty="0" smtClean="0"/>
            </a:br>
            <a:r>
              <a:rPr lang="en-US" dirty="0" smtClean="0"/>
              <a:t>for </a:t>
            </a:r>
            <a:br>
              <a:rPr lang="en-US" dirty="0" smtClean="0"/>
            </a:br>
            <a:r>
              <a:rPr lang="en-US" sz="4900" b="1" dirty="0" smtClean="0"/>
              <a:t>Manager</a:t>
            </a:r>
            <a:endParaRPr lang="en-US" sz="49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755" y="656820"/>
            <a:ext cx="7250805" cy="559157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162B-B17D-4EDF-BCE5-F41368CAA2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9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197</TotalTime>
  <Words>149</Words>
  <Application>Microsoft Office PowerPoint</Application>
  <PresentationFormat>Widescreen</PresentationFormat>
  <Paragraphs>101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Aharoni</vt:lpstr>
      <vt:lpstr>Arial</vt:lpstr>
      <vt:lpstr>Arial Black</vt:lpstr>
      <vt:lpstr>Calibri</vt:lpstr>
      <vt:lpstr>Garamond</vt:lpstr>
      <vt:lpstr>Organic</vt:lpstr>
      <vt:lpstr>Library Management System</vt:lpstr>
      <vt:lpstr>Authentication</vt:lpstr>
      <vt:lpstr>Management</vt:lpstr>
      <vt:lpstr>Gantt chart:</vt:lpstr>
      <vt:lpstr>Pert Diagram:</vt:lpstr>
      <vt:lpstr>Activity Diagram  for  Manager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DOLPHIN-PC</dc:creator>
  <cp:lastModifiedBy>CSE_IT</cp:lastModifiedBy>
  <cp:revision>26</cp:revision>
  <dcterms:created xsi:type="dcterms:W3CDTF">2018-07-09T17:07:47Z</dcterms:created>
  <dcterms:modified xsi:type="dcterms:W3CDTF">2018-07-10T08:29:51Z</dcterms:modified>
</cp:coreProperties>
</file>