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4000" b="1">
                <a:solidFill>
                  <a:srgbClr val="004332"/>
                </a:solidFill>
              </a:rPr>
              <a:t>Home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>
                <a:solidFill>
                  <a:srgbClr val="D4AF37"/>
                </a:solidFill>
              </a:rPr>
              <a:t>Navbar, Hero with Call-to-Action (Donate), Mission, Impact stats, Gallery preview, Footer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4000" b="1">
                <a:solidFill>
                  <a:srgbClr val="004332"/>
                </a:solidFill>
              </a:rPr>
              <a:t>About 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>
                <a:solidFill>
                  <a:srgbClr val="D4AF37"/>
                </a:solidFill>
              </a:rPr>
              <a:t>Trust history, Mission &amp; Vision, Team members, Timeline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4000" b="1">
                <a:solidFill>
                  <a:srgbClr val="004332"/>
                </a:solidFill>
              </a:rPr>
              <a:t>Gallery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>
                <a:solidFill>
                  <a:srgbClr val="D4AF37"/>
                </a:solidFill>
              </a:rPr>
              <a:t>Images of activities, Grid layout, Lightbox preview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4000" b="1">
                <a:solidFill>
                  <a:srgbClr val="004332"/>
                </a:solidFill>
              </a:rPr>
              <a:t>Donate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>
                <a:solidFill>
                  <a:srgbClr val="D4AF37"/>
                </a:solidFill>
              </a:rPr>
              <a:t>Donation options (UPI/QR), Why Donate?, Impact showcase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457200" y="18288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4000" b="1">
                <a:solidFill>
                  <a:srgbClr val="004332"/>
                </a:solidFill>
              </a:rPr>
              <a:t>Contact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371600"/>
            <a:ext cx="8229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000">
                <a:solidFill>
                  <a:srgbClr val="D4AF37"/>
                </a:solidFill>
              </a:rPr>
              <a:t>Contact form, Location map, Social links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