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0" r:id="rId6"/>
    <p:sldId id="258" r:id="rId7"/>
    <p:sldId id="259"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2C16"/>
    <a:srgbClr val="0C788E"/>
    <a:srgbClr val="006666"/>
    <a:srgbClr val="0099CC"/>
    <a:srgbClr val="660066"/>
    <a:srgbClr val="660033"/>
    <a:srgbClr val="015153"/>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23" autoAdjust="0"/>
    <p:restoredTop sz="94652" autoAdjust="0"/>
  </p:normalViewPr>
  <p:slideViewPr>
    <p:cSldViewPr>
      <p:cViewPr varScale="1">
        <p:scale>
          <a:sx n="74" d="100"/>
          <a:sy n="74" d="100"/>
        </p:scale>
        <p:origin x="119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54F91F-02C3-4900-A8F7-416078C4DCF4}" type="doc">
      <dgm:prSet loTypeId="urn:microsoft.com/office/officeart/2005/8/layout/hChevron3" loCatId="process" qsTypeId="urn:microsoft.com/office/officeart/2005/8/quickstyle/simple1" qsCatId="simple" csTypeId="urn:microsoft.com/office/officeart/2005/8/colors/accent1_2" csCatId="accent1" phldr="1"/>
      <dgm:spPr/>
    </dgm:pt>
    <dgm:pt modelId="{01896F10-6C83-4FFE-9BE3-2DEB4B232EF1}">
      <dgm:prSet phldrT="[Text]"/>
      <dgm:spPr/>
      <dgm:t>
        <a:bodyPr/>
        <a:lstStyle/>
        <a:p>
          <a:r>
            <a:rPr lang="en-US" dirty="0" err="1">
              <a:solidFill>
                <a:schemeClr val="tx1"/>
              </a:solidFill>
            </a:rPr>
            <a:t>Wawancara</a:t>
          </a:r>
          <a:endParaRPr lang="en-ID" dirty="0">
            <a:solidFill>
              <a:schemeClr val="tx1"/>
            </a:solidFill>
          </a:endParaRPr>
        </a:p>
      </dgm:t>
    </dgm:pt>
    <dgm:pt modelId="{B22978C2-2DAD-4D01-AF49-38BAD1F3D648}" type="parTrans" cxnId="{DC905868-8655-492B-ABBE-B1CE04B8B668}">
      <dgm:prSet/>
      <dgm:spPr/>
      <dgm:t>
        <a:bodyPr/>
        <a:lstStyle/>
        <a:p>
          <a:endParaRPr lang="en-ID"/>
        </a:p>
      </dgm:t>
    </dgm:pt>
    <dgm:pt modelId="{E383BB7C-4A95-4AB3-A98A-A0CB333C0185}" type="sibTrans" cxnId="{DC905868-8655-492B-ABBE-B1CE04B8B668}">
      <dgm:prSet/>
      <dgm:spPr/>
      <dgm:t>
        <a:bodyPr/>
        <a:lstStyle/>
        <a:p>
          <a:endParaRPr lang="en-ID"/>
        </a:p>
      </dgm:t>
    </dgm:pt>
    <dgm:pt modelId="{800B550A-9DF9-482A-B683-36D839E30FCF}">
      <dgm:prSet phldrT="[Text]"/>
      <dgm:spPr/>
      <dgm:t>
        <a:bodyPr/>
        <a:lstStyle/>
        <a:p>
          <a:r>
            <a:rPr lang="en-US" dirty="0" err="1">
              <a:solidFill>
                <a:schemeClr val="tx1"/>
              </a:solidFill>
            </a:rPr>
            <a:t>Observasi</a:t>
          </a:r>
          <a:endParaRPr lang="en-ID" dirty="0">
            <a:solidFill>
              <a:schemeClr val="tx1"/>
            </a:solidFill>
          </a:endParaRPr>
        </a:p>
      </dgm:t>
    </dgm:pt>
    <dgm:pt modelId="{AEB31430-B40E-4896-8BB1-E7746F9A864F}" type="parTrans" cxnId="{1C865F1C-BA4C-47C4-918E-B08068FC6D81}">
      <dgm:prSet/>
      <dgm:spPr/>
      <dgm:t>
        <a:bodyPr/>
        <a:lstStyle/>
        <a:p>
          <a:endParaRPr lang="en-ID"/>
        </a:p>
      </dgm:t>
    </dgm:pt>
    <dgm:pt modelId="{0A3108E6-B563-4FCE-9081-9F52F75D6C13}" type="sibTrans" cxnId="{1C865F1C-BA4C-47C4-918E-B08068FC6D81}">
      <dgm:prSet/>
      <dgm:spPr/>
      <dgm:t>
        <a:bodyPr/>
        <a:lstStyle/>
        <a:p>
          <a:endParaRPr lang="en-ID"/>
        </a:p>
      </dgm:t>
    </dgm:pt>
    <dgm:pt modelId="{62C3B723-8491-40E5-817F-8FDE5288499F}">
      <dgm:prSet phldrT="[Text]"/>
      <dgm:spPr/>
      <dgm:t>
        <a:bodyPr/>
        <a:lstStyle/>
        <a:p>
          <a:r>
            <a:rPr lang="en-US" dirty="0" err="1">
              <a:solidFill>
                <a:schemeClr val="tx1"/>
              </a:solidFill>
            </a:rPr>
            <a:t>Literatur</a:t>
          </a:r>
          <a:endParaRPr lang="en-ID" dirty="0">
            <a:solidFill>
              <a:schemeClr val="tx1"/>
            </a:solidFill>
          </a:endParaRPr>
        </a:p>
      </dgm:t>
    </dgm:pt>
    <dgm:pt modelId="{F5440F8A-5644-4FF2-807D-947C1BDAC39A}" type="parTrans" cxnId="{F5519920-108E-4828-902F-FBBF23339AC3}">
      <dgm:prSet/>
      <dgm:spPr/>
      <dgm:t>
        <a:bodyPr/>
        <a:lstStyle/>
        <a:p>
          <a:endParaRPr lang="en-ID"/>
        </a:p>
      </dgm:t>
    </dgm:pt>
    <dgm:pt modelId="{33273AE9-56BE-492D-8257-6824535B8C8B}" type="sibTrans" cxnId="{F5519920-108E-4828-902F-FBBF23339AC3}">
      <dgm:prSet/>
      <dgm:spPr/>
      <dgm:t>
        <a:bodyPr/>
        <a:lstStyle/>
        <a:p>
          <a:endParaRPr lang="en-ID"/>
        </a:p>
      </dgm:t>
    </dgm:pt>
    <dgm:pt modelId="{51D27CB7-CCA9-4489-AEC7-D349BA38F3D0}" type="pres">
      <dgm:prSet presAssocID="{B554F91F-02C3-4900-A8F7-416078C4DCF4}" presName="Name0" presStyleCnt="0">
        <dgm:presLayoutVars>
          <dgm:dir/>
          <dgm:resizeHandles val="exact"/>
        </dgm:presLayoutVars>
      </dgm:prSet>
      <dgm:spPr/>
    </dgm:pt>
    <dgm:pt modelId="{9F10FAB0-9127-4877-B5E2-249B68A94696}" type="pres">
      <dgm:prSet presAssocID="{01896F10-6C83-4FFE-9BE3-2DEB4B232EF1}" presName="parTxOnly" presStyleLbl="node1" presStyleIdx="0" presStyleCnt="3">
        <dgm:presLayoutVars>
          <dgm:bulletEnabled val="1"/>
        </dgm:presLayoutVars>
      </dgm:prSet>
      <dgm:spPr/>
    </dgm:pt>
    <dgm:pt modelId="{10983B53-8B29-476D-83C8-4E3DAEDDFDC7}" type="pres">
      <dgm:prSet presAssocID="{E383BB7C-4A95-4AB3-A98A-A0CB333C0185}" presName="parSpace" presStyleCnt="0"/>
      <dgm:spPr/>
    </dgm:pt>
    <dgm:pt modelId="{64787747-31B3-4C0C-B1C2-8C06B8D102B4}" type="pres">
      <dgm:prSet presAssocID="{800B550A-9DF9-482A-B683-36D839E30FCF}" presName="parTxOnly" presStyleLbl="node1" presStyleIdx="1" presStyleCnt="3">
        <dgm:presLayoutVars>
          <dgm:bulletEnabled val="1"/>
        </dgm:presLayoutVars>
      </dgm:prSet>
      <dgm:spPr/>
    </dgm:pt>
    <dgm:pt modelId="{92485062-B85C-475E-9CF9-D29A472BD7E7}" type="pres">
      <dgm:prSet presAssocID="{0A3108E6-B563-4FCE-9081-9F52F75D6C13}" presName="parSpace" presStyleCnt="0"/>
      <dgm:spPr/>
    </dgm:pt>
    <dgm:pt modelId="{DC30DE3E-CF2A-4E26-B16D-05948AEEC022}" type="pres">
      <dgm:prSet presAssocID="{62C3B723-8491-40E5-817F-8FDE5288499F}" presName="parTxOnly" presStyleLbl="node1" presStyleIdx="2" presStyleCnt="3">
        <dgm:presLayoutVars>
          <dgm:bulletEnabled val="1"/>
        </dgm:presLayoutVars>
      </dgm:prSet>
      <dgm:spPr/>
    </dgm:pt>
  </dgm:ptLst>
  <dgm:cxnLst>
    <dgm:cxn modelId="{65D37916-C370-4D18-8469-AAFE1E2455EC}" type="presOf" srcId="{800B550A-9DF9-482A-B683-36D839E30FCF}" destId="{64787747-31B3-4C0C-B1C2-8C06B8D102B4}" srcOrd="0" destOrd="0" presId="urn:microsoft.com/office/officeart/2005/8/layout/hChevron3"/>
    <dgm:cxn modelId="{1C865F1C-BA4C-47C4-918E-B08068FC6D81}" srcId="{B554F91F-02C3-4900-A8F7-416078C4DCF4}" destId="{800B550A-9DF9-482A-B683-36D839E30FCF}" srcOrd="1" destOrd="0" parTransId="{AEB31430-B40E-4896-8BB1-E7746F9A864F}" sibTransId="{0A3108E6-B563-4FCE-9081-9F52F75D6C13}"/>
    <dgm:cxn modelId="{F5519920-108E-4828-902F-FBBF23339AC3}" srcId="{B554F91F-02C3-4900-A8F7-416078C4DCF4}" destId="{62C3B723-8491-40E5-817F-8FDE5288499F}" srcOrd="2" destOrd="0" parTransId="{F5440F8A-5644-4FF2-807D-947C1BDAC39A}" sibTransId="{33273AE9-56BE-492D-8257-6824535B8C8B}"/>
    <dgm:cxn modelId="{DC905868-8655-492B-ABBE-B1CE04B8B668}" srcId="{B554F91F-02C3-4900-A8F7-416078C4DCF4}" destId="{01896F10-6C83-4FFE-9BE3-2DEB4B232EF1}" srcOrd="0" destOrd="0" parTransId="{B22978C2-2DAD-4D01-AF49-38BAD1F3D648}" sibTransId="{E383BB7C-4A95-4AB3-A98A-A0CB333C0185}"/>
    <dgm:cxn modelId="{EED7544C-BF0C-4232-9B26-5989AC670EDA}" type="presOf" srcId="{B554F91F-02C3-4900-A8F7-416078C4DCF4}" destId="{51D27CB7-CCA9-4489-AEC7-D349BA38F3D0}" srcOrd="0" destOrd="0" presId="urn:microsoft.com/office/officeart/2005/8/layout/hChevron3"/>
    <dgm:cxn modelId="{21AD60D7-F7AF-4448-8F19-CBEB876CF48A}" type="presOf" srcId="{62C3B723-8491-40E5-817F-8FDE5288499F}" destId="{DC30DE3E-CF2A-4E26-B16D-05948AEEC022}" srcOrd="0" destOrd="0" presId="urn:microsoft.com/office/officeart/2005/8/layout/hChevron3"/>
    <dgm:cxn modelId="{1FD4E3E5-E59E-4878-BE88-301FEC7703EF}" type="presOf" srcId="{01896F10-6C83-4FFE-9BE3-2DEB4B232EF1}" destId="{9F10FAB0-9127-4877-B5E2-249B68A94696}" srcOrd="0" destOrd="0" presId="urn:microsoft.com/office/officeart/2005/8/layout/hChevron3"/>
    <dgm:cxn modelId="{FEA7EB3F-3262-40B0-88DE-7D3DC8980FF6}" type="presParOf" srcId="{51D27CB7-CCA9-4489-AEC7-D349BA38F3D0}" destId="{9F10FAB0-9127-4877-B5E2-249B68A94696}" srcOrd="0" destOrd="0" presId="urn:microsoft.com/office/officeart/2005/8/layout/hChevron3"/>
    <dgm:cxn modelId="{3EDDD19D-752E-415E-BB02-EDB04BF43091}" type="presParOf" srcId="{51D27CB7-CCA9-4489-AEC7-D349BA38F3D0}" destId="{10983B53-8B29-476D-83C8-4E3DAEDDFDC7}" srcOrd="1" destOrd="0" presId="urn:microsoft.com/office/officeart/2005/8/layout/hChevron3"/>
    <dgm:cxn modelId="{9FE50B91-0DE1-498C-8CB2-9E8F29F9AD07}" type="presParOf" srcId="{51D27CB7-CCA9-4489-AEC7-D349BA38F3D0}" destId="{64787747-31B3-4C0C-B1C2-8C06B8D102B4}" srcOrd="2" destOrd="0" presId="urn:microsoft.com/office/officeart/2005/8/layout/hChevron3"/>
    <dgm:cxn modelId="{4043C6E8-E0FE-4AA4-9946-FC42DD429425}" type="presParOf" srcId="{51D27CB7-CCA9-4489-AEC7-D349BA38F3D0}" destId="{92485062-B85C-475E-9CF9-D29A472BD7E7}" srcOrd="3" destOrd="0" presId="urn:microsoft.com/office/officeart/2005/8/layout/hChevron3"/>
    <dgm:cxn modelId="{7F1F3F0D-3EC5-4CF5-8FD2-4FDB8083D9F1}" type="presParOf" srcId="{51D27CB7-CCA9-4489-AEC7-D349BA38F3D0}" destId="{DC30DE3E-CF2A-4E26-B16D-05948AEEC022}"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54F91F-02C3-4900-A8F7-416078C4DCF4}" type="doc">
      <dgm:prSet loTypeId="urn:microsoft.com/office/officeart/2005/8/layout/hChevron3" loCatId="process" qsTypeId="urn:microsoft.com/office/officeart/2005/8/quickstyle/simple1" qsCatId="simple" csTypeId="urn:microsoft.com/office/officeart/2005/8/colors/accent1_2" csCatId="accent1" phldr="1"/>
      <dgm:spPr/>
    </dgm:pt>
    <dgm:pt modelId="{01896F10-6C83-4FFE-9BE3-2DEB4B232EF1}">
      <dgm:prSet phldrT="[Text]" custT="1"/>
      <dgm:spPr/>
      <dgm:t>
        <a:bodyPr/>
        <a:lstStyle/>
        <a:p>
          <a:pPr>
            <a:buFont typeface="+mj-lt"/>
            <a:buAutoNum type="alphaLcPeriod"/>
          </a:pPr>
          <a:r>
            <a:rPr lang="id-ID" sz="2800" dirty="0">
              <a:solidFill>
                <a:schemeClr val="tx1"/>
              </a:solidFill>
            </a:rPr>
            <a:t>Data Primer</a:t>
          </a:r>
          <a:endParaRPr lang="en-ID" sz="2800" dirty="0">
            <a:solidFill>
              <a:schemeClr val="tx1"/>
            </a:solidFill>
          </a:endParaRPr>
        </a:p>
      </dgm:t>
    </dgm:pt>
    <dgm:pt modelId="{B22978C2-2DAD-4D01-AF49-38BAD1F3D648}" type="parTrans" cxnId="{DC905868-8655-492B-ABBE-B1CE04B8B668}">
      <dgm:prSet/>
      <dgm:spPr/>
      <dgm:t>
        <a:bodyPr/>
        <a:lstStyle/>
        <a:p>
          <a:endParaRPr lang="en-ID"/>
        </a:p>
      </dgm:t>
    </dgm:pt>
    <dgm:pt modelId="{E383BB7C-4A95-4AB3-A98A-A0CB333C0185}" type="sibTrans" cxnId="{DC905868-8655-492B-ABBE-B1CE04B8B668}">
      <dgm:prSet/>
      <dgm:spPr/>
      <dgm:t>
        <a:bodyPr/>
        <a:lstStyle/>
        <a:p>
          <a:endParaRPr lang="en-ID"/>
        </a:p>
      </dgm:t>
    </dgm:pt>
    <dgm:pt modelId="{800B550A-9DF9-482A-B683-36D839E30FCF}">
      <dgm:prSet phldrT="[Text]" custT="1"/>
      <dgm:spPr/>
      <dgm:t>
        <a:bodyPr/>
        <a:lstStyle/>
        <a:p>
          <a:r>
            <a:rPr lang="id-ID" sz="2800" dirty="0">
              <a:solidFill>
                <a:schemeClr val="tx1"/>
              </a:solidFill>
            </a:rPr>
            <a:t>Data Sekunder</a:t>
          </a:r>
          <a:endParaRPr lang="en-ID" sz="2800" dirty="0">
            <a:solidFill>
              <a:schemeClr val="tx1"/>
            </a:solidFill>
          </a:endParaRPr>
        </a:p>
      </dgm:t>
    </dgm:pt>
    <dgm:pt modelId="{AEB31430-B40E-4896-8BB1-E7746F9A864F}" type="parTrans" cxnId="{1C865F1C-BA4C-47C4-918E-B08068FC6D81}">
      <dgm:prSet/>
      <dgm:spPr/>
      <dgm:t>
        <a:bodyPr/>
        <a:lstStyle/>
        <a:p>
          <a:endParaRPr lang="en-ID"/>
        </a:p>
      </dgm:t>
    </dgm:pt>
    <dgm:pt modelId="{0A3108E6-B563-4FCE-9081-9F52F75D6C13}" type="sibTrans" cxnId="{1C865F1C-BA4C-47C4-918E-B08068FC6D81}">
      <dgm:prSet/>
      <dgm:spPr/>
      <dgm:t>
        <a:bodyPr/>
        <a:lstStyle/>
        <a:p>
          <a:endParaRPr lang="en-ID"/>
        </a:p>
      </dgm:t>
    </dgm:pt>
    <dgm:pt modelId="{51D27CB7-CCA9-4489-AEC7-D349BA38F3D0}" type="pres">
      <dgm:prSet presAssocID="{B554F91F-02C3-4900-A8F7-416078C4DCF4}" presName="Name0" presStyleCnt="0">
        <dgm:presLayoutVars>
          <dgm:dir/>
          <dgm:resizeHandles val="exact"/>
        </dgm:presLayoutVars>
      </dgm:prSet>
      <dgm:spPr/>
    </dgm:pt>
    <dgm:pt modelId="{9F10FAB0-9127-4877-B5E2-249B68A94696}" type="pres">
      <dgm:prSet presAssocID="{01896F10-6C83-4FFE-9BE3-2DEB4B232EF1}" presName="parTxOnly" presStyleLbl="node1" presStyleIdx="0" presStyleCnt="2">
        <dgm:presLayoutVars>
          <dgm:bulletEnabled val="1"/>
        </dgm:presLayoutVars>
      </dgm:prSet>
      <dgm:spPr/>
    </dgm:pt>
    <dgm:pt modelId="{10983B53-8B29-476D-83C8-4E3DAEDDFDC7}" type="pres">
      <dgm:prSet presAssocID="{E383BB7C-4A95-4AB3-A98A-A0CB333C0185}" presName="parSpace" presStyleCnt="0"/>
      <dgm:spPr/>
    </dgm:pt>
    <dgm:pt modelId="{64787747-31B3-4C0C-B1C2-8C06B8D102B4}" type="pres">
      <dgm:prSet presAssocID="{800B550A-9DF9-482A-B683-36D839E30FCF}" presName="parTxOnly" presStyleLbl="node1" presStyleIdx="1" presStyleCnt="2" custLinFactNeighborX="23476" custLinFactNeighborY="-423">
        <dgm:presLayoutVars>
          <dgm:bulletEnabled val="1"/>
        </dgm:presLayoutVars>
      </dgm:prSet>
      <dgm:spPr/>
    </dgm:pt>
  </dgm:ptLst>
  <dgm:cxnLst>
    <dgm:cxn modelId="{65D37916-C370-4D18-8469-AAFE1E2455EC}" type="presOf" srcId="{800B550A-9DF9-482A-B683-36D839E30FCF}" destId="{64787747-31B3-4C0C-B1C2-8C06B8D102B4}" srcOrd="0" destOrd="0" presId="urn:microsoft.com/office/officeart/2005/8/layout/hChevron3"/>
    <dgm:cxn modelId="{1C865F1C-BA4C-47C4-918E-B08068FC6D81}" srcId="{B554F91F-02C3-4900-A8F7-416078C4DCF4}" destId="{800B550A-9DF9-482A-B683-36D839E30FCF}" srcOrd="1" destOrd="0" parTransId="{AEB31430-B40E-4896-8BB1-E7746F9A864F}" sibTransId="{0A3108E6-B563-4FCE-9081-9F52F75D6C13}"/>
    <dgm:cxn modelId="{DC905868-8655-492B-ABBE-B1CE04B8B668}" srcId="{B554F91F-02C3-4900-A8F7-416078C4DCF4}" destId="{01896F10-6C83-4FFE-9BE3-2DEB4B232EF1}" srcOrd="0" destOrd="0" parTransId="{B22978C2-2DAD-4D01-AF49-38BAD1F3D648}" sibTransId="{E383BB7C-4A95-4AB3-A98A-A0CB333C0185}"/>
    <dgm:cxn modelId="{EED7544C-BF0C-4232-9B26-5989AC670EDA}" type="presOf" srcId="{B554F91F-02C3-4900-A8F7-416078C4DCF4}" destId="{51D27CB7-CCA9-4489-AEC7-D349BA38F3D0}" srcOrd="0" destOrd="0" presId="urn:microsoft.com/office/officeart/2005/8/layout/hChevron3"/>
    <dgm:cxn modelId="{1FD4E3E5-E59E-4878-BE88-301FEC7703EF}" type="presOf" srcId="{01896F10-6C83-4FFE-9BE3-2DEB4B232EF1}" destId="{9F10FAB0-9127-4877-B5E2-249B68A94696}" srcOrd="0" destOrd="0" presId="urn:microsoft.com/office/officeart/2005/8/layout/hChevron3"/>
    <dgm:cxn modelId="{FEA7EB3F-3262-40B0-88DE-7D3DC8980FF6}" type="presParOf" srcId="{51D27CB7-CCA9-4489-AEC7-D349BA38F3D0}" destId="{9F10FAB0-9127-4877-B5E2-249B68A94696}" srcOrd="0" destOrd="0" presId="urn:microsoft.com/office/officeart/2005/8/layout/hChevron3"/>
    <dgm:cxn modelId="{3EDDD19D-752E-415E-BB02-EDB04BF43091}" type="presParOf" srcId="{51D27CB7-CCA9-4489-AEC7-D349BA38F3D0}" destId="{10983B53-8B29-476D-83C8-4E3DAEDDFDC7}" srcOrd="1" destOrd="0" presId="urn:microsoft.com/office/officeart/2005/8/layout/hChevron3"/>
    <dgm:cxn modelId="{9FE50B91-0DE1-498C-8CB2-9E8F29F9AD07}" type="presParOf" srcId="{51D27CB7-CCA9-4489-AEC7-D349BA38F3D0}" destId="{64787747-31B3-4C0C-B1C2-8C06B8D102B4}" srcOrd="2"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10FAB0-9127-4877-B5E2-249B68A94696}">
      <dsp:nvSpPr>
        <dsp:cNvPr id="0" name=""/>
        <dsp:cNvSpPr/>
      </dsp:nvSpPr>
      <dsp:spPr>
        <a:xfrm>
          <a:off x="2678" y="143557"/>
          <a:ext cx="2342554" cy="93702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err="1">
              <a:solidFill>
                <a:schemeClr val="tx1"/>
              </a:solidFill>
            </a:rPr>
            <a:t>Wawancara</a:t>
          </a:r>
          <a:endParaRPr lang="en-ID" sz="2200" kern="1200" dirty="0">
            <a:solidFill>
              <a:schemeClr val="tx1"/>
            </a:solidFill>
          </a:endParaRPr>
        </a:p>
      </dsp:txBody>
      <dsp:txXfrm>
        <a:off x="2678" y="143557"/>
        <a:ext cx="2108299" cy="937021"/>
      </dsp:txXfrm>
    </dsp:sp>
    <dsp:sp modelId="{64787747-31B3-4C0C-B1C2-8C06B8D102B4}">
      <dsp:nvSpPr>
        <dsp:cNvPr id="0" name=""/>
        <dsp:cNvSpPr/>
      </dsp:nvSpPr>
      <dsp:spPr>
        <a:xfrm>
          <a:off x="1876722" y="143557"/>
          <a:ext cx="2342554" cy="93702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err="1">
              <a:solidFill>
                <a:schemeClr val="tx1"/>
              </a:solidFill>
            </a:rPr>
            <a:t>Observasi</a:t>
          </a:r>
          <a:endParaRPr lang="en-ID" sz="2200" kern="1200" dirty="0">
            <a:solidFill>
              <a:schemeClr val="tx1"/>
            </a:solidFill>
          </a:endParaRPr>
        </a:p>
      </dsp:txBody>
      <dsp:txXfrm>
        <a:off x="2345233" y="143557"/>
        <a:ext cx="1405533" cy="937021"/>
      </dsp:txXfrm>
    </dsp:sp>
    <dsp:sp modelId="{DC30DE3E-CF2A-4E26-B16D-05948AEEC022}">
      <dsp:nvSpPr>
        <dsp:cNvPr id="0" name=""/>
        <dsp:cNvSpPr/>
      </dsp:nvSpPr>
      <dsp:spPr>
        <a:xfrm>
          <a:off x="3750766" y="143557"/>
          <a:ext cx="2342554" cy="93702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err="1">
              <a:solidFill>
                <a:schemeClr val="tx1"/>
              </a:solidFill>
            </a:rPr>
            <a:t>Literatur</a:t>
          </a:r>
          <a:endParaRPr lang="en-ID" sz="2200" kern="1200" dirty="0">
            <a:solidFill>
              <a:schemeClr val="tx1"/>
            </a:solidFill>
          </a:endParaRPr>
        </a:p>
      </dsp:txBody>
      <dsp:txXfrm>
        <a:off x="4219277" y="143557"/>
        <a:ext cx="1405533" cy="9370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10FAB0-9127-4877-B5E2-249B68A94696}">
      <dsp:nvSpPr>
        <dsp:cNvPr id="0" name=""/>
        <dsp:cNvSpPr/>
      </dsp:nvSpPr>
      <dsp:spPr>
        <a:xfrm>
          <a:off x="5053" y="0"/>
          <a:ext cx="3587946" cy="100648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Font typeface="+mj-lt"/>
            <a:buNone/>
          </a:pPr>
          <a:r>
            <a:rPr lang="id-ID" sz="2800" kern="1200" dirty="0">
              <a:solidFill>
                <a:schemeClr val="tx1"/>
              </a:solidFill>
            </a:rPr>
            <a:t>Data Primer</a:t>
          </a:r>
          <a:endParaRPr lang="en-ID" sz="2800" kern="1200" dirty="0">
            <a:solidFill>
              <a:schemeClr val="tx1"/>
            </a:solidFill>
          </a:endParaRPr>
        </a:p>
      </dsp:txBody>
      <dsp:txXfrm>
        <a:off x="5053" y="0"/>
        <a:ext cx="3336324" cy="1006489"/>
      </dsp:txXfrm>
    </dsp:sp>
    <dsp:sp modelId="{64787747-31B3-4C0C-B1C2-8C06B8D102B4}">
      <dsp:nvSpPr>
        <dsp:cNvPr id="0" name=""/>
        <dsp:cNvSpPr/>
      </dsp:nvSpPr>
      <dsp:spPr>
        <a:xfrm>
          <a:off x="2880463" y="0"/>
          <a:ext cx="3587946" cy="10064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d-ID" sz="2800" kern="1200" dirty="0">
              <a:solidFill>
                <a:schemeClr val="tx1"/>
              </a:solidFill>
            </a:rPr>
            <a:t>Data Sekunder</a:t>
          </a:r>
          <a:endParaRPr lang="en-ID" sz="2800" kern="1200" dirty="0">
            <a:solidFill>
              <a:schemeClr val="tx1"/>
            </a:solidFill>
          </a:endParaRPr>
        </a:p>
      </dsp:txBody>
      <dsp:txXfrm>
        <a:off x="3383708" y="0"/>
        <a:ext cx="2581457" cy="1006489"/>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70EB-EEC6-4855-A351-45A3A29AD62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B02B14B2-D8BF-4B89-9C24-0A71BA73829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B39233ED-0993-4218-B4B8-DA9AE9BC8835}"/>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C4A37350-DDA3-4A4B-A111-BF5DCDA4A33E}"/>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74D5E751-2E19-4000-B059-CF8423D81EDB}"/>
              </a:ext>
            </a:extLst>
          </p:cNvPr>
          <p:cNvSpPr>
            <a:spLocks noGrp="1"/>
          </p:cNvSpPr>
          <p:nvPr>
            <p:ph type="sldNum" sz="quarter" idx="12"/>
          </p:nvPr>
        </p:nvSpPr>
        <p:spPr/>
        <p:txBody>
          <a:bodyPr/>
          <a:lstStyle>
            <a:lvl1pPr>
              <a:defRPr/>
            </a:lvl1pPr>
          </a:lstStyle>
          <a:p>
            <a:fld id="{9D36B1E2-443A-41E1-8A2C-95EF50ECF4D2}" type="slidenum">
              <a:rPr lang="es-ES" altLang="en-US"/>
              <a:pPr/>
              <a:t>‹#›</a:t>
            </a:fld>
            <a:endParaRPr lang="es-ES" altLang="en-US"/>
          </a:p>
        </p:txBody>
      </p:sp>
    </p:spTree>
    <p:extLst>
      <p:ext uri="{BB962C8B-B14F-4D97-AF65-F5344CB8AC3E}">
        <p14:creationId xmlns:p14="http://schemas.microsoft.com/office/powerpoint/2010/main" val="3777564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CDD9-B617-44DE-AF75-67240C68E6CC}"/>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61C07C8-F8C6-4AC7-9C30-281BD8124C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32B4B79-0715-422B-AF4B-A6782C134FD5}"/>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8336C18A-4565-4DDA-B707-DBE1C1B11D39}"/>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862BE911-D459-4EA6-B896-ABB010032288}"/>
              </a:ext>
            </a:extLst>
          </p:cNvPr>
          <p:cNvSpPr>
            <a:spLocks noGrp="1"/>
          </p:cNvSpPr>
          <p:nvPr>
            <p:ph type="sldNum" sz="quarter" idx="12"/>
          </p:nvPr>
        </p:nvSpPr>
        <p:spPr/>
        <p:txBody>
          <a:bodyPr/>
          <a:lstStyle>
            <a:lvl1pPr>
              <a:defRPr/>
            </a:lvl1pPr>
          </a:lstStyle>
          <a:p>
            <a:fld id="{30CF88D2-9CE6-4F9F-B106-E3EC0669E9B6}" type="slidenum">
              <a:rPr lang="es-ES" altLang="en-US"/>
              <a:pPr/>
              <a:t>‹#›</a:t>
            </a:fld>
            <a:endParaRPr lang="es-ES" altLang="en-US"/>
          </a:p>
        </p:txBody>
      </p:sp>
    </p:spTree>
    <p:extLst>
      <p:ext uri="{BB962C8B-B14F-4D97-AF65-F5344CB8AC3E}">
        <p14:creationId xmlns:p14="http://schemas.microsoft.com/office/powerpoint/2010/main" val="1772982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5F1CA-A031-4441-A198-75D8089B5D17}"/>
              </a:ext>
            </a:extLst>
          </p:cNvPr>
          <p:cNvSpPr>
            <a:spLocks noGrp="1"/>
          </p:cNvSpPr>
          <p:nvPr>
            <p:ph type="title" orient="vert"/>
          </p:nvPr>
        </p:nvSpPr>
        <p:spPr>
          <a:xfrm>
            <a:off x="6629400" y="274638"/>
            <a:ext cx="2057400" cy="5851525"/>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03C31FB2-A334-412D-BC14-2E9547AF01A2}"/>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809C495-8E19-48D5-AD6B-98179D509C4D}"/>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DDF07124-EDF0-4F9E-A1EE-F791978CA2D5}"/>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BC601962-6A67-4B88-9EC5-7A0ED6115CD8}"/>
              </a:ext>
            </a:extLst>
          </p:cNvPr>
          <p:cNvSpPr>
            <a:spLocks noGrp="1"/>
          </p:cNvSpPr>
          <p:nvPr>
            <p:ph type="sldNum" sz="quarter" idx="12"/>
          </p:nvPr>
        </p:nvSpPr>
        <p:spPr/>
        <p:txBody>
          <a:bodyPr/>
          <a:lstStyle>
            <a:lvl1pPr>
              <a:defRPr/>
            </a:lvl1pPr>
          </a:lstStyle>
          <a:p>
            <a:fld id="{6AE58611-651F-4E7C-B9F5-9818D4B37F2A}" type="slidenum">
              <a:rPr lang="es-ES" altLang="en-US"/>
              <a:pPr/>
              <a:t>‹#›</a:t>
            </a:fld>
            <a:endParaRPr lang="es-ES" altLang="en-US"/>
          </a:p>
        </p:txBody>
      </p:sp>
    </p:spTree>
    <p:extLst>
      <p:ext uri="{BB962C8B-B14F-4D97-AF65-F5344CB8AC3E}">
        <p14:creationId xmlns:p14="http://schemas.microsoft.com/office/powerpoint/2010/main" val="358210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E022-C754-41F1-A4D6-CB6306F6ABB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A83FB54-855C-4424-804C-70A86E3485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B46CF10-B3EF-424D-88AC-FBA496CD0872}"/>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5EE8C1A7-AA07-492B-AF4C-E61212215E3C}"/>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497E0C86-FD38-4B64-B836-239AC9F3A05A}"/>
              </a:ext>
            </a:extLst>
          </p:cNvPr>
          <p:cNvSpPr>
            <a:spLocks noGrp="1"/>
          </p:cNvSpPr>
          <p:nvPr>
            <p:ph type="sldNum" sz="quarter" idx="12"/>
          </p:nvPr>
        </p:nvSpPr>
        <p:spPr/>
        <p:txBody>
          <a:bodyPr/>
          <a:lstStyle>
            <a:lvl1pPr>
              <a:defRPr/>
            </a:lvl1pPr>
          </a:lstStyle>
          <a:p>
            <a:fld id="{3B4A6F3B-812B-4E8C-924C-096E37C98DB6}" type="slidenum">
              <a:rPr lang="es-ES" altLang="en-US"/>
              <a:pPr/>
              <a:t>‹#›</a:t>
            </a:fld>
            <a:endParaRPr lang="es-ES" altLang="en-US"/>
          </a:p>
        </p:txBody>
      </p:sp>
    </p:spTree>
    <p:extLst>
      <p:ext uri="{BB962C8B-B14F-4D97-AF65-F5344CB8AC3E}">
        <p14:creationId xmlns:p14="http://schemas.microsoft.com/office/powerpoint/2010/main" val="853936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222D-6096-4EB0-AAFA-D4A2BDA69135}"/>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61B998AE-5787-4ADD-A9D2-0303E9D8252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71714F0A-01BF-4F62-B4CC-27CA005E5091}"/>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AE38DDDD-54E7-4E42-A9AF-B63BB208FB79}"/>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3B3AD286-E37A-42D1-9F8D-0E53343EB24A}"/>
              </a:ext>
            </a:extLst>
          </p:cNvPr>
          <p:cNvSpPr>
            <a:spLocks noGrp="1"/>
          </p:cNvSpPr>
          <p:nvPr>
            <p:ph type="sldNum" sz="quarter" idx="12"/>
          </p:nvPr>
        </p:nvSpPr>
        <p:spPr/>
        <p:txBody>
          <a:bodyPr/>
          <a:lstStyle>
            <a:lvl1pPr>
              <a:defRPr/>
            </a:lvl1pPr>
          </a:lstStyle>
          <a:p>
            <a:fld id="{0FD3E48F-D7E9-4488-9DBA-09FB2BD49AEA}" type="slidenum">
              <a:rPr lang="es-ES" altLang="en-US"/>
              <a:pPr/>
              <a:t>‹#›</a:t>
            </a:fld>
            <a:endParaRPr lang="es-ES" altLang="en-US"/>
          </a:p>
        </p:txBody>
      </p:sp>
    </p:spTree>
    <p:extLst>
      <p:ext uri="{BB962C8B-B14F-4D97-AF65-F5344CB8AC3E}">
        <p14:creationId xmlns:p14="http://schemas.microsoft.com/office/powerpoint/2010/main" val="168460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C9D1-41A1-4B70-BF5E-2611E06C5D0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103E24E-6F98-4D7D-A7B8-4BFDAC769945}"/>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1C86F14-7C54-4CFE-BB02-77F1A031F418}"/>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625F1296-4E7D-4605-AAAF-D19EF56F5FAA}"/>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155BFEF0-AF78-440D-8B10-07D96860CDA7}"/>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502F797F-3B5A-42F4-9B5B-E834E96C441D}"/>
              </a:ext>
            </a:extLst>
          </p:cNvPr>
          <p:cNvSpPr>
            <a:spLocks noGrp="1"/>
          </p:cNvSpPr>
          <p:nvPr>
            <p:ph type="sldNum" sz="quarter" idx="12"/>
          </p:nvPr>
        </p:nvSpPr>
        <p:spPr/>
        <p:txBody>
          <a:bodyPr/>
          <a:lstStyle>
            <a:lvl1pPr>
              <a:defRPr/>
            </a:lvl1pPr>
          </a:lstStyle>
          <a:p>
            <a:fld id="{F2FB3DB7-35C3-4DAB-A961-B54B6AE5B371}" type="slidenum">
              <a:rPr lang="es-ES" altLang="en-US"/>
              <a:pPr/>
              <a:t>‹#›</a:t>
            </a:fld>
            <a:endParaRPr lang="es-ES" altLang="en-US"/>
          </a:p>
        </p:txBody>
      </p:sp>
    </p:spTree>
    <p:extLst>
      <p:ext uri="{BB962C8B-B14F-4D97-AF65-F5344CB8AC3E}">
        <p14:creationId xmlns:p14="http://schemas.microsoft.com/office/powerpoint/2010/main" val="380436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46139-91D7-47B0-8ED0-6992FF7F29DE}"/>
              </a:ext>
            </a:extLst>
          </p:cNvPr>
          <p:cNvSpPr>
            <a:spLocks noGrp="1"/>
          </p:cNvSpPr>
          <p:nvPr>
            <p:ph type="title"/>
          </p:nvPr>
        </p:nvSpPr>
        <p:spPr>
          <a:xfrm>
            <a:off x="630238" y="365125"/>
            <a:ext cx="78867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1112462F-34BE-4FFF-8C15-9FD3B1FB4D8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1E4F85-EB3C-427D-923F-EB8096DA5FE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0AD3A54C-5071-470D-BF63-F40E1BB9CDB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1E3E49-D2F1-4A65-A6E0-13781AF2D67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C13176F3-D74B-45CA-A048-73D605F75E11}"/>
              </a:ext>
            </a:extLst>
          </p:cNvPr>
          <p:cNvSpPr>
            <a:spLocks noGrp="1"/>
          </p:cNvSpPr>
          <p:nvPr>
            <p:ph type="dt" sz="half" idx="10"/>
          </p:nvPr>
        </p:nvSpPr>
        <p:spPr/>
        <p:txBody>
          <a:bodyPr/>
          <a:lstStyle>
            <a:lvl1pPr>
              <a:defRPr/>
            </a:lvl1pPr>
          </a:lstStyle>
          <a:p>
            <a:endParaRPr lang="es-ES" altLang="en-US"/>
          </a:p>
        </p:txBody>
      </p:sp>
      <p:sp>
        <p:nvSpPr>
          <p:cNvPr id="8" name="Footer Placeholder 7">
            <a:extLst>
              <a:ext uri="{FF2B5EF4-FFF2-40B4-BE49-F238E27FC236}">
                <a16:creationId xmlns:a16="http://schemas.microsoft.com/office/drawing/2014/main" id="{F3FD1138-6992-4FA4-BC0C-32A6649645B4}"/>
              </a:ext>
            </a:extLst>
          </p:cNvPr>
          <p:cNvSpPr>
            <a:spLocks noGrp="1"/>
          </p:cNvSpPr>
          <p:nvPr>
            <p:ph type="ftr" sz="quarter" idx="11"/>
          </p:nvPr>
        </p:nvSpPr>
        <p:spPr/>
        <p:txBody>
          <a:bodyPr/>
          <a:lstStyle>
            <a:lvl1pPr>
              <a:defRPr/>
            </a:lvl1pPr>
          </a:lstStyle>
          <a:p>
            <a:endParaRPr lang="es-ES" altLang="en-US"/>
          </a:p>
        </p:txBody>
      </p:sp>
      <p:sp>
        <p:nvSpPr>
          <p:cNvPr id="9" name="Slide Number Placeholder 8">
            <a:extLst>
              <a:ext uri="{FF2B5EF4-FFF2-40B4-BE49-F238E27FC236}">
                <a16:creationId xmlns:a16="http://schemas.microsoft.com/office/drawing/2014/main" id="{E6F73C81-2E64-4094-A500-C651C8C9C194}"/>
              </a:ext>
            </a:extLst>
          </p:cNvPr>
          <p:cNvSpPr>
            <a:spLocks noGrp="1"/>
          </p:cNvSpPr>
          <p:nvPr>
            <p:ph type="sldNum" sz="quarter" idx="12"/>
          </p:nvPr>
        </p:nvSpPr>
        <p:spPr/>
        <p:txBody>
          <a:bodyPr/>
          <a:lstStyle>
            <a:lvl1pPr>
              <a:defRPr/>
            </a:lvl1pPr>
          </a:lstStyle>
          <a:p>
            <a:fld id="{9CC2EAE6-A47E-4268-B6C9-5F471E5CD1A9}" type="slidenum">
              <a:rPr lang="es-ES" altLang="en-US"/>
              <a:pPr/>
              <a:t>‹#›</a:t>
            </a:fld>
            <a:endParaRPr lang="es-ES" altLang="en-US"/>
          </a:p>
        </p:txBody>
      </p:sp>
    </p:spTree>
    <p:extLst>
      <p:ext uri="{BB962C8B-B14F-4D97-AF65-F5344CB8AC3E}">
        <p14:creationId xmlns:p14="http://schemas.microsoft.com/office/powerpoint/2010/main" val="31710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B902-E4FF-4540-AC47-F0D61F21138F}"/>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D461C719-8239-430E-8757-118AA4E78A3B}"/>
              </a:ext>
            </a:extLst>
          </p:cNvPr>
          <p:cNvSpPr>
            <a:spLocks noGrp="1"/>
          </p:cNvSpPr>
          <p:nvPr>
            <p:ph type="dt" sz="half" idx="10"/>
          </p:nvPr>
        </p:nvSpPr>
        <p:spPr/>
        <p:txBody>
          <a:bodyPr/>
          <a:lstStyle>
            <a:lvl1pPr>
              <a:defRPr/>
            </a:lvl1pPr>
          </a:lstStyle>
          <a:p>
            <a:endParaRPr lang="es-ES" altLang="en-US"/>
          </a:p>
        </p:txBody>
      </p:sp>
      <p:sp>
        <p:nvSpPr>
          <p:cNvPr id="4" name="Footer Placeholder 3">
            <a:extLst>
              <a:ext uri="{FF2B5EF4-FFF2-40B4-BE49-F238E27FC236}">
                <a16:creationId xmlns:a16="http://schemas.microsoft.com/office/drawing/2014/main" id="{C2293057-D02B-4CC1-9F14-2AD06C30F012}"/>
              </a:ext>
            </a:extLst>
          </p:cNvPr>
          <p:cNvSpPr>
            <a:spLocks noGrp="1"/>
          </p:cNvSpPr>
          <p:nvPr>
            <p:ph type="ftr" sz="quarter" idx="11"/>
          </p:nvPr>
        </p:nvSpPr>
        <p:spPr/>
        <p:txBody>
          <a:bodyPr/>
          <a:lstStyle>
            <a:lvl1pPr>
              <a:defRPr/>
            </a:lvl1pPr>
          </a:lstStyle>
          <a:p>
            <a:endParaRPr lang="es-ES" altLang="en-US"/>
          </a:p>
        </p:txBody>
      </p:sp>
      <p:sp>
        <p:nvSpPr>
          <p:cNvPr id="5" name="Slide Number Placeholder 4">
            <a:extLst>
              <a:ext uri="{FF2B5EF4-FFF2-40B4-BE49-F238E27FC236}">
                <a16:creationId xmlns:a16="http://schemas.microsoft.com/office/drawing/2014/main" id="{2B23EF55-8D63-4CB8-A0AE-688C1F8CC4C4}"/>
              </a:ext>
            </a:extLst>
          </p:cNvPr>
          <p:cNvSpPr>
            <a:spLocks noGrp="1"/>
          </p:cNvSpPr>
          <p:nvPr>
            <p:ph type="sldNum" sz="quarter" idx="12"/>
          </p:nvPr>
        </p:nvSpPr>
        <p:spPr/>
        <p:txBody>
          <a:bodyPr/>
          <a:lstStyle>
            <a:lvl1pPr>
              <a:defRPr/>
            </a:lvl1pPr>
          </a:lstStyle>
          <a:p>
            <a:fld id="{FF7FD743-6E02-41DE-B9F8-D118A5EA0268}" type="slidenum">
              <a:rPr lang="es-ES" altLang="en-US"/>
              <a:pPr/>
              <a:t>‹#›</a:t>
            </a:fld>
            <a:endParaRPr lang="es-ES" altLang="en-US"/>
          </a:p>
        </p:txBody>
      </p:sp>
    </p:spTree>
    <p:extLst>
      <p:ext uri="{BB962C8B-B14F-4D97-AF65-F5344CB8AC3E}">
        <p14:creationId xmlns:p14="http://schemas.microsoft.com/office/powerpoint/2010/main" val="235388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8305EC-DBFA-4C85-87D0-F8F8956D20B5}"/>
              </a:ext>
            </a:extLst>
          </p:cNvPr>
          <p:cNvSpPr>
            <a:spLocks noGrp="1"/>
          </p:cNvSpPr>
          <p:nvPr>
            <p:ph type="dt" sz="half" idx="10"/>
          </p:nvPr>
        </p:nvSpPr>
        <p:spPr/>
        <p:txBody>
          <a:bodyPr/>
          <a:lstStyle>
            <a:lvl1pPr>
              <a:defRPr/>
            </a:lvl1pPr>
          </a:lstStyle>
          <a:p>
            <a:endParaRPr lang="es-ES" altLang="en-US"/>
          </a:p>
        </p:txBody>
      </p:sp>
      <p:sp>
        <p:nvSpPr>
          <p:cNvPr id="3" name="Footer Placeholder 2">
            <a:extLst>
              <a:ext uri="{FF2B5EF4-FFF2-40B4-BE49-F238E27FC236}">
                <a16:creationId xmlns:a16="http://schemas.microsoft.com/office/drawing/2014/main" id="{0F4AFE24-4514-423B-B766-5D4A020DAC7B}"/>
              </a:ext>
            </a:extLst>
          </p:cNvPr>
          <p:cNvSpPr>
            <a:spLocks noGrp="1"/>
          </p:cNvSpPr>
          <p:nvPr>
            <p:ph type="ftr" sz="quarter" idx="11"/>
          </p:nvPr>
        </p:nvSpPr>
        <p:spPr/>
        <p:txBody>
          <a:bodyPr/>
          <a:lstStyle>
            <a:lvl1pPr>
              <a:defRPr/>
            </a:lvl1pPr>
          </a:lstStyle>
          <a:p>
            <a:endParaRPr lang="es-ES" altLang="en-US"/>
          </a:p>
        </p:txBody>
      </p:sp>
      <p:sp>
        <p:nvSpPr>
          <p:cNvPr id="4" name="Slide Number Placeholder 3">
            <a:extLst>
              <a:ext uri="{FF2B5EF4-FFF2-40B4-BE49-F238E27FC236}">
                <a16:creationId xmlns:a16="http://schemas.microsoft.com/office/drawing/2014/main" id="{0F4067CB-4A9B-418E-AB55-E96494866457}"/>
              </a:ext>
            </a:extLst>
          </p:cNvPr>
          <p:cNvSpPr>
            <a:spLocks noGrp="1"/>
          </p:cNvSpPr>
          <p:nvPr>
            <p:ph type="sldNum" sz="quarter" idx="12"/>
          </p:nvPr>
        </p:nvSpPr>
        <p:spPr/>
        <p:txBody>
          <a:bodyPr/>
          <a:lstStyle>
            <a:lvl1pPr>
              <a:defRPr/>
            </a:lvl1pPr>
          </a:lstStyle>
          <a:p>
            <a:fld id="{F6F0B892-9DA8-48E1-916C-638B3047E630}" type="slidenum">
              <a:rPr lang="es-ES" altLang="en-US"/>
              <a:pPr/>
              <a:t>‹#›</a:t>
            </a:fld>
            <a:endParaRPr lang="es-ES" altLang="en-US"/>
          </a:p>
        </p:txBody>
      </p:sp>
    </p:spTree>
    <p:extLst>
      <p:ext uri="{BB962C8B-B14F-4D97-AF65-F5344CB8AC3E}">
        <p14:creationId xmlns:p14="http://schemas.microsoft.com/office/powerpoint/2010/main" val="248651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3A72-B196-44A3-AA4E-91132563AA4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52B23A00-D787-442D-8FB7-D95324DAF66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70C20A39-A3B4-4F82-A105-31DE221D10C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84A6C-CD1D-42C1-95CB-59EE81B8FCE9}"/>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FF1C06C0-8A5D-413B-AE85-B995F4382EAD}"/>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F3B537EF-C435-44FE-9F29-7B9A1ADC3CB6}"/>
              </a:ext>
            </a:extLst>
          </p:cNvPr>
          <p:cNvSpPr>
            <a:spLocks noGrp="1"/>
          </p:cNvSpPr>
          <p:nvPr>
            <p:ph type="sldNum" sz="quarter" idx="12"/>
          </p:nvPr>
        </p:nvSpPr>
        <p:spPr/>
        <p:txBody>
          <a:bodyPr/>
          <a:lstStyle>
            <a:lvl1pPr>
              <a:defRPr/>
            </a:lvl1pPr>
          </a:lstStyle>
          <a:p>
            <a:fld id="{BAA7F918-C880-46FB-8B4D-50C3F491839C}" type="slidenum">
              <a:rPr lang="es-ES" altLang="en-US"/>
              <a:pPr/>
              <a:t>‹#›</a:t>
            </a:fld>
            <a:endParaRPr lang="es-ES" altLang="en-US"/>
          </a:p>
        </p:txBody>
      </p:sp>
    </p:spTree>
    <p:extLst>
      <p:ext uri="{BB962C8B-B14F-4D97-AF65-F5344CB8AC3E}">
        <p14:creationId xmlns:p14="http://schemas.microsoft.com/office/powerpoint/2010/main" val="885856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DD94-3066-4E8B-A87C-FD145C3A28E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EA627BE8-9C14-4ABE-B919-74C70FA2EA0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228968F4-4BE0-4879-B79A-922AC7D52A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419E85-88F5-4356-AFF7-9BECE7276FC4}"/>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0E09FD9A-9CA2-420B-90CE-35703FF43E50}"/>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0C80D6DB-BE5A-4CAB-85EF-BF6F6C7D4034}"/>
              </a:ext>
            </a:extLst>
          </p:cNvPr>
          <p:cNvSpPr>
            <a:spLocks noGrp="1"/>
          </p:cNvSpPr>
          <p:nvPr>
            <p:ph type="sldNum" sz="quarter" idx="12"/>
          </p:nvPr>
        </p:nvSpPr>
        <p:spPr/>
        <p:txBody>
          <a:bodyPr/>
          <a:lstStyle>
            <a:lvl1pPr>
              <a:defRPr/>
            </a:lvl1pPr>
          </a:lstStyle>
          <a:p>
            <a:fld id="{822177D7-2445-47BC-B249-B880D6DE9886}" type="slidenum">
              <a:rPr lang="es-ES" altLang="en-US"/>
              <a:pPr/>
              <a:t>‹#›</a:t>
            </a:fld>
            <a:endParaRPr lang="es-ES" altLang="en-US"/>
          </a:p>
        </p:txBody>
      </p:sp>
    </p:spTree>
    <p:extLst>
      <p:ext uri="{BB962C8B-B14F-4D97-AF65-F5344CB8AC3E}">
        <p14:creationId xmlns:p14="http://schemas.microsoft.com/office/powerpoint/2010/main" val="3736703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7956BC6-70DB-4806-ADDA-7811C466BB8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2BBDD67A-6826-4830-BB5A-634ACF1D0B5A}"/>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22283BBF-124E-405E-BA10-2DDED3C2269E}"/>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a:p>
        </p:txBody>
      </p:sp>
      <p:sp>
        <p:nvSpPr>
          <p:cNvPr id="1029" name="Rectangle 5">
            <a:extLst>
              <a:ext uri="{FF2B5EF4-FFF2-40B4-BE49-F238E27FC236}">
                <a16:creationId xmlns:a16="http://schemas.microsoft.com/office/drawing/2014/main" id="{01A3AA0C-57F5-4FDB-B6F6-34F440BE64AC}"/>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a:p>
        </p:txBody>
      </p:sp>
      <p:sp>
        <p:nvSpPr>
          <p:cNvPr id="1030" name="Rectangle 6">
            <a:extLst>
              <a:ext uri="{FF2B5EF4-FFF2-40B4-BE49-F238E27FC236}">
                <a16:creationId xmlns:a16="http://schemas.microsoft.com/office/drawing/2014/main" id="{30C2AFCC-4EF6-43D7-9BC1-7720571A8650}"/>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7A5D30C-CDFB-4748-8AAB-77250946EF41}" type="slidenum">
              <a:rPr lang="es-ES" altLang="en-US"/>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98" name="Rectangle 150">
            <a:extLst>
              <a:ext uri="{FF2B5EF4-FFF2-40B4-BE49-F238E27FC236}">
                <a16:creationId xmlns:a16="http://schemas.microsoft.com/office/drawing/2014/main" id="{92C3CFF3-E91D-4525-9681-918B4BDE3D60}"/>
              </a:ext>
            </a:extLst>
          </p:cNvPr>
          <p:cNvSpPr>
            <a:spLocks noGrp="1" noChangeArrowheads="1"/>
          </p:cNvSpPr>
          <p:nvPr>
            <p:ph type="ctrTitle"/>
          </p:nvPr>
        </p:nvSpPr>
        <p:spPr>
          <a:xfrm>
            <a:off x="35497" y="871164"/>
            <a:ext cx="9108503" cy="2265363"/>
          </a:xfrm>
        </p:spPr>
        <p:txBody>
          <a:bodyPr anchor="ctr"/>
          <a:lstStyle/>
          <a:p>
            <a:pPr algn="l"/>
            <a:r>
              <a:rPr lang="en-US" sz="4400" b="1" dirty="0" err="1"/>
              <a:t>Implementasi</a:t>
            </a:r>
            <a:r>
              <a:rPr lang="en-US" sz="4400" b="1" dirty="0"/>
              <a:t> </a:t>
            </a:r>
            <a:r>
              <a:rPr lang="id-ID" sz="4400" b="1" dirty="0"/>
              <a:t>Sistem Inventory Pada Toko Breadtalk Java Mall</a:t>
            </a:r>
            <a:r>
              <a:rPr lang="en-US" sz="4400" b="1" dirty="0"/>
              <a:t> Semarang</a:t>
            </a:r>
            <a:endParaRPr lang="es-ES" altLang="en-US" sz="4400" b="1" dirty="0">
              <a:solidFill>
                <a:schemeClr val="tx1"/>
              </a:solidFill>
            </a:endParaRPr>
          </a:p>
        </p:txBody>
      </p:sp>
      <p:sp>
        <p:nvSpPr>
          <p:cNvPr id="2213" name="Rectangle 165">
            <a:extLst>
              <a:ext uri="{FF2B5EF4-FFF2-40B4-BE49-F238E27FC236}">
                <a16:creationId xmlns:a16="http://schemas.microsoft.com/office/drawing/2014/main" id="{63DA5FC5-8D02-4938-9A01-EFB20DDB5134}"/>
              </a:ext>
            </a:extLst>
          </p:cNvPr>
          <p:cNvSpPr>
            <a:spLocks noChangeArrowheads="1"/>
          </p:cNvSpPr>
          <p:nvPr/>
        </p:nvSpPr>
        <p:spPr bwMode="auto">
          <a:xfrm>
            <a:off x="-36512" y="5965231"/>
            <a:ext cx="5400675" cy="992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es-UY" altLang="en-US" sz="2000" b="1" dirty="0" err="1">
                <a:solidFill>
                  <a:schemeClr val="tx1"/>
                </a:solidFill>
              </a:rPr>
              <a:t>Pembimbing</a:t>
            </a:r>
            <a:r>
              <a:rPr lang="es-UY" altLang="en-US" sz="2000" b="1" dirty="0">
                <a:solidFill>
                  <a:schemeClr val="tx1"/>
                </a:solidFill>
              </a:rPr>
              <a:t>:</a:t>
            </a:r>
          </a:p>
          <a:p>
            <a:pPr algn="l"/>
            <a:r>
              <a:rPr lang="en-US" sz="2400" b="1" dirty="0" err="1"/>
              <a:t>Nurtriana</a:t>
            </a:r>
            <a:r>
              <a:rPr lang="en-US" sz="2400" b="1" dirty="0"/>
              <a:t> </a:t>
            </a:r>
            <a:r>
              <a:rPr lang="en-US" sz="2400" b="1" dirty="0" err="1"/>
              <a:t>Hidayati</a:t>
            </a:r>
            <a:r>
              <a:rPr lang="en-US" sz="2400" b="1" dirty="0"/>
              <a:t>, </a:t>
            </a:r>
            <a:r>
              <a:rPr lang="en-US" sz="2400" b="1" dirty="0" err="1"/>
              <a:t>S.Kom</a:t>
            </a:r>
            <a:r>
              <a:rPr lang="en-US" sz="2400" b="1" dirty="0"/>
              <a:t>, </a:t>
            </a:r>
            <a:r>
              <a:rPr lang="en-US" sz="2400" b="1" dirty="0" err="1"/>
              <a:t>M.Kom</a:t>
            </a:r>
            <a:endParaRPr lang="es-ES" altLang="en-US" sz="2400" b="1" dirty="0">
              <a:solidFill>
                <a:schemeClr val="tx1"/>
              </a:solidFill>
            </a:endParaRPr>
          </a:p>
        </p:txBody>
      </p:sp>
      <p:sp>
        <p:nvSpPr>
          <p:cNvPr id="6" name="Rectangle 5">
            <a:extLst>
              <a:ext uri="{FF2B5EF4-FFF2-40B4-BE49-F238E27FC236}">
                <a16:creationId xmlns:a16="http://schemas.microsoft.com/office/drawing/2014/main" id="{4B592A74-BE6F-48D8-8353-99AD6ADFB118}"/>
              </a:ext>
            </a:extLst>
          </p:cNvPr>
          <p:cNvSpPr>
            <a:spLocks noGrp="1" noChangeArrowheads="1"/>
          </p:cNvSpPr>
          <p:nvPr/>
        </p:nvSpPr>
        <p:spPr bwMode="auto">
          <a:xfrm>
            <a:off x="1871663" y="3128963"/>
            <a:ext cx="54006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eaLnBrk="1" hangingPunct="1">
              <a:buFont typeface="Wingdings" panose="05000000000000000000" pitchFamily="2" charset="2"/>
              <a:buNone/>
            </a:pPr>
            <a:endParaRPr lang="en-US" altLang="zh-CN">
              <a:solidFill>
                <a:schemeClr val="bg1"/>
              </a:solidFill>
            </a:endParaRPr>
          </a:p>
          <a:p>
            <a:pPr marL="0" indent="0" algn="r" eaLnBrk="1" hangingPunct="1">
              <a:buFont typeface="Wingdings" panose="05000000000000000000" pitchFamily="2" charset="2"/>
              <a:buNone/>
            </a:pPr>
            <a:endParaRPr lang="en-US" altLang="zh-CN">
              <a:solidFill>
                <a:schemeClr val="bg1"/>
              </a:solidFill>
            </a:endParaRPr>
          </a:p>
        </p:txBody>
      </p:sp>
      <p:sp>
        <p:nvSpPr>
          <p:cNvPr id="7" name="Title 13">
            <a:extLst>
              <a:ext uri="{FF2B5EF4-FFF2-40B4-BE49-F238E27FC236}">
                <a16:creationId xmlns:a16="http://schemas.microsoft.com/office/drawing/2014/main" id="{B41987D9-1042-4165-BD80-71DF696B66BC}"/>
              </a:ext>
            </a:extLst>
          </p:cNvPr>
          <p:cNvSpPr txBox="1"/>
          <p:nvPr/>
        </p:nvSpPr>
        <p:spPr>
          <a:xfrm>
            <a:off x="35496" y="0"/>
            <a:ext cx="4968552" cy="647700"/>
          </a:xfrm>
          <a:prstGeom prst="rect">
            <a:avLst/>
          </a:prstGeom>
        </p:spPr>
        <p:txBody>
          <a:bodyPr vert="horz" lIns="45720" rIns="45720" anchor="t">
            <a:normAutofit/>
            <a:scene3d>
              <a:camera prst="orthographicFront"/>
              <a:lightRig rig="soft" dir="t">
                <a:rot lat="0" lon="0" rev="10800000"/>
              </a:lightRig>
            </a:scene3d>
            <a:sp3d>
              <a:bevelT w="27940" h="12700"/>
              <a:contourClr>
                <a:srgbClr val="DDDDDD"/>
              </a:contourClr>
            </a:sp3d>
          </a:bodyPr>
          <a:lstStyle>
            <a:lvl1pPr algn="r" rtl="0" eaLnBrk="1" latinLnBrk="0" hangingPunct="1">
              <a:spcBef>
                <a:spcPct val="0"/>
              </a:spcBef>
              <a:buNone/>
              <a:defRPr kumimoji="0" lang="en-US" sz="4600" b="1" kern="1200"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defRPr>
            </a:lvl1pPr>
          </a:lstStyle>
          <a:p>
            <a:pPr algn="l"/>
            <a:r>
              <a:rPr lang="id-ID" sz="2400" cap="none" spc="150" dirty="0">
                <a:ln w="11430"/>
                <a:solidFill>
                  <a:schemeClr val="tx1"/>
                </a:solidFill>
                <a:effectLst>
                  <a:outerShdw blurRad="25400" algn="tl" rotWithShape="0">
                    <a:srgbClr val="000000">
                      <a:alpha val="43000"/>
                    </a:srgbClr>
                  </a:outerShdw>
                </a:effectLst>
                <a:latin typeface="Arial" panose="020B0604020202020204" pitchFamily="34" charset="0"/>
                <a:cs typeface="Arial" panose="020B0604020202020204" pitchFamily="34" charset="0"/>
              </a:rPr>
              <a:t>SERMINAR</a:t>
            </a:r>
            <a:r>
              <a:rPr lang="en-US" sz="2400" cap="none" spc="150" dirty="0">
                <a:ln w="11430"/>
                <a:solidFill>
                  <a:schemeClr val="tx1"/>
                </a:solidFill>
                <a:effectLst>
                  <a:outerShdw blurRad="25400" algn="tl" rotWithShape="0">
                    <a:srgbClr val="000000">
                      <a:alpha val="43000"/>
                    </a:srgbClr>
                  </a:outerShdw>
                </a:effectLst>
                <a:latin typeface="Arial" panose="020B0604020202020204" pitchFamily="34" charset="0"/>
                <a:cs typeface="Arial" panose="020B0604020202020204" pitchFamily="34" charset="0"/>
              </a:rPr>
              <a:t> </a:t>
            </a:r>
            <a:r>
              <a:rPr lang="id-ID" sz="2400" cap="none" spc="150" dirty="0">
                <a:ln w="11430"/>
                <a:solidFill>
                  <a:schemeClr val="tx1"/>
                </a:solidFill>
                <a:effectLst>
                  <a:outerShdw blurRad="25400" algn="tl" rotWithShape="0">
                    <a:srgbClr val="000000">
                      <a:alpha val="43000"/>
                    </a:srgbClr>
                  </a:outerShdw>
                </a:effectLst>
                <a:latin typeface="Arial" panose="020B0604020202020204" pitchFamily="34" charset="0"/>
                <a:cs typeface="Arial" panose="020B0604020202020204" pitchFamily="34" charset="0"/>
              </a:rPr>
              <a:t>KERJA</a:t>
            </a:r>
            <a:r>
              <a:rPr lang="en-US" sz="2400" cap="none" spc="150" dirty="0">
                <a:ln w="11430"/>
                <a:solidFill>
                  <a:schemeClr val="tx1"/>
                </a:solidFill>
                <a:effectLst>
                  <a:outerShdw blurRad="25400" algn="tl" rotWithShape="0">
                    <a:srgbClr val="000000">
                      <a:alpha val="43000"/>
                    </a:srgbClr>
                  </a:outerShdw>
                </a:effectLst>
                <a:latin typeface="Arial" panose="020B0604020202020204" pitchFamily="34" charset="0"/>
                <a:cs typeface="Arial" panose="020B0604020202020204" pitchFamily="34" charset="0"/>
              </a:rPr>
              <a:t> </a:t>
            </a:r>
            <a:r>
              <a:rPr lang="id-ID" sz="2400" cap="none" spc="150" dirty="0">
                <a:ln w="11430"/>
                <a:solidFill>
                  <a:schemeClr val="tx1"/>
                </a:solidFill>
                <a:effectLst>
                  <a:outerShdw blurRad="25400" algn="tl" rotWithShape="0">
                    <a:srgbClr val="000000">
                      <a:alpha val="43000"/>
                    </a:srgbClr>
                  </a:outerShdw>
                </a:effectLst>
                <a:latin typeface="Arial" panose="020B0604020202020204" pitchFamily="34" charset="0"/>
                <a:cs typeface="Arial" panose="020B0604020202020204" pitchFamily="34" charset="0"/>
              </a:rPr>
              <a:t>PRAKTEK</a:t>
            </a:r>
          </a:p>
        </p:txBody>
      </p:sp>
      <p:pic>
        <p:nvPicPr>
          <p:cNvPr id="3" name="Picture 2">
            <a:extLst>
              <a:ext uri="{FF2B5EF4-FFF2-40B4-BE49-F238E27FC236}">
                <a16:creationId xmlns:a16="http://schemas.microsoft.com/office/drawing/2014/main" id="{9D88AE17-6CBA-43C3-AC8B-06308C8C0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676" y="5085184"/>
            <a:ext cx="2009324" cy="1506993"/>
          </a:xfrm>
          <a:prstGeom prst="rect">
            <a:avLst/>
          </a:prstGeom>
        </p:spPr>
      </p:pic>
      <p:pic>
        <p:nvPicPr>
          <p:cNvPr id="9" name="Picture 8">
            <a:extLst>
              <a:ext uri="{FF2B5EF4-FFF2-40B4-BE49-F238E27FC236}">
                <a16:creationId xmlns:a16="http://schemas.microsoft.com/office/drawing/2014/main" id="{87AD752E-82B9-45ED-B00B-53B7590B13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0432" y="36504"/>
            <a:ext cx="604607" cy="834660"/>
          </a:xfrm>
          <a:prstGeom prst="rect">
            <a:avLst/>
          </a:prstGeom>
        </p:spPr>
      </p:pic>
      <p:sp>
        <p:nvSpPr>
          <p:cNvPr id="12" name="Title 13">
            <a:extLst>
              <a:ext uri="{FF2B5EF4-FFF2-40B4-BE49-F238E27FC236}">
                <a16:creationId xmlns:a16="http://schemas.microsoft.com/office/drawing/2014/main" id="{05F070B0-0EBD-44BF-AF1E-63F42EA2E65B}"/>
              </a:ext>
            </a:extLst>
          </p:cNvPr>
          <p:cNvSpPr txBox="1"/>
          <p:nvPr/>
        </p:nvSpPr>
        <p:spPr>
          <a:xfrm>
            <a:off x="35496" y="5301208"/>
            <a:ext cx="2879998" cy="768090"/>
          </a:xfrm>
          <a:prstGeom prst="rect">
            <a:avLst/>
          </a:prstGeom>
        </p:spPr>
        <p:txBody>
          <a:bodyPr vert="horz" lIns="45720" rIns="45720" anchor="t">
            <a:normAutofit/>
            <a:scene3d>
              <a:camera prst="orthographicFront"/>
              <a:lightRig rig="soft" dir="t">
                <a:rot lat="0" lon="0" rev="10800000"/>
              </a:lightRig>
            </a:scene3d>
            <a:sp3d>
              <a:bevelT w="27940" h="12700"/>
              <a:contourClr>
                <a:srgbClr val="DDDDDD"/>
              </a:contourClr>
            </a:sp3d>
          </a:bodyPr>
          <a:lstStyle>
            <a:lvl1pPr algn="r" rtl="0" eaLnBrk="1" latinLnBrk="0" hangingPunct="1">
              <a:spcBef>
                <a:spcPct val="0"/>
              </a:spcBef>
              <a:buNone/>
              <a:defRPr kumimoji="0" lang="en-US" sz="4600" b="1" kern="1200"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defRPr>
            </a:lvl1pPr>
          </a:lstStyle>
          <a:p>
            <a:pPr algn="l"/>
            <a:r>
              <a:rPr lang="id-ID" sz="2000" cap="none" spc="150" dirty="0">
                <a:ln w="11430"/>
                <a:solidFill>
                  <a:schemeClr val="tx1"/>
                </a:solidFill>
                <a:effectLst>
                  <a:outerShdw blurRad="25400" algn="tl" rotWithShape="0">
                    <a:srgbClr val="000000">
                      <a:alpha val="43000"/>
                    </a:srgbClr>
                  </a:outerShdw>
                </a:effectLst>
                <a:latin typeface="Arial" panose="020B0604020202020204" pitchFamily="34" charset="0"/>
                <a:cs typeface="Arial" panose="020B0604020202020204" pitchFamily="34" charset="0"/>
              </a:rPr>
              <a:t>OLEH :</a:t>
            </a:r>
          </a:p>
          <a:p>
            <a:pPr algn="l"/>
            <a:r>
              <a:rPr lang="en-US" sz="2000" b="0" cap="none" spc="150" dirty="0">
                <a:ln w="11430"/>
                <a:solidFill>
                  <a:schemeClr val="tx1"/>
                </a:solidFill>
                <a:effectLst>
                  <a:outerShdw blurRad="25400" algn="tl" rotWithShape="0">
                    <a:srgbClr val="000000">
                      <a:alpha val="43000"/>
                    </a:srgbClr>
                  </a:outerShdw>
                </a:effectLst>
                <a:latin typeface="Arial" panose="020B0604020202020204" pitchFamily="34" charset="0"/>
                <a:cs typeface="Arial" panose="020B0604020202020204" pitchFamily="34" charset="0"/>
              </a:rPr>
              <a:t>Amin </a:t>
            </a:r>
            <a:r>
              <a:rPr lang="en-US" sz="2000" b="0" cap="none" spc="150" dirty="0" err="1">
                <a:ln w="11430"/>
                <a:solidFill>
                  <a:schemeClr val="tx1"/>
                </a:solidFill>
                <a:effectLst>
                  <a:outerShdw blurRad="25400" algn="tl" rotWithShape="0">
                    <a:srgbClr val="000000">
                      <a:alpha val="43000"/>
                    </a:srgbClr>
                  </a:outerShdw>
                </a:effectLst>
                <a:latin typeface="Arial" panose="020B0604020202020204" pitchFamily="34" charset="0"/>
                <a:cs typeface="Arial" panose="020B0604020202020204" pitchFamily="34" charset="0"/>
              </a:rPr>
              <a:t>Abdulah</a:t>
            </a:r>
            <a:r>
              <a:rPr lang="en-US" sz="2000" b="0" cap="none" spc="150" dirty="0">
                <a:ln w="11430"/>
                <a:solidFill>
                  <a:schemeClr val="tx1"/>
                </a:solidFill>
                <a:effectLst>
                  <a:outerShdw blurRad="25400" algn="tl" rotWithShape="0">
                    <a:srgbClr val="000000">
                      <a:alpha val="43000"/>
                    </a:srgbClr>
                  </a:outerShdw>
                </a:effectLst>
                <a:latin typeface="Arial" panose="020B0604020202020204" pitchFamily="34" charset="0"/>
                <a:cs typeface="Arial" panose="020B0604020202020204" pitchFamily="34" charset="0"/>
              </a:rPr>
              <a:t> </a:t>
            </a:r>
            <a:r>
              <a:rPr lang="en-US" sz="2000" b="0" cap="none" spc="150" dirty="0" err="1">
                <a:ln w="11430"/>
                <a:solidFill>
                  <a:schemeClr val="tx1"/>
                </a:solidFill>
                <a:effectLst>
                  <a:outerShdw blurRad="25400" algn="tl" rotWithShape="0">
                    <a:srgbClr val="000000">
                      <a:alpha val="43000"/>
                    </a:srgbClr>
                  </a:outerShdw>
                </a:effectLst>
                <a:latin typeface="Arial" panose="020B0604020202020204" pitchFamily="34" charset="0"/>
                <a:cs typeface="Arial" panose="020B0604020202020204" pitchFamily="34" charset="0"/>
              </a:rPr>
              <a:t>Sidiq</a:t>
            </a:r>
            <a:endParaRPr lang="id-ID" sz="2000" cap="none" spc="150" dirty="0">
              <a:ln w="11430"/>
              <a:solidFill>
                <a:schemeClr val="tx1"/>
              </a:solidFill>
              <a:effectLst>
                <a:outerShdw blurRad="25400" algn="tl" rotWithShape="0">
                  <a:srgbClr val="000000">
                    <a:alpha val="43000"/>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83395854-DAEC-41BE-A550-AFF53DD93212}"/>
              </a:ext>
            </a:extLst>
          </p:cNvPr>
          <p:cNvSpPr>
            <a:spLocks noGrp="1" noChangeArrowheads="1"/>
          </p:cNvSpPr>
          <p:nvPr>
            <p:ph type="title"/>
          </p:nvPr>
        </p:nvSpPr>
        <p:spPr>
          <a:xfrm>
            <a:off x="395288" y="188913"/>
            <a:ext cx="8229600" cy="682251"/>
          </a:xfrm>
        </p:spPr>
        <p:txBody>
          <a:bodyPr/>
          <a:lstStyle/>
          <a:p>
            <a:r>
              <a:rPr lang="id-ID" sz="4000" b="1" dirty="0"/>
              <a:t>Metode Pengembangan Sistem </a:t>
            </a:r>
            <a:endParaRPr lang="en-US" altLang="en-US" sz="4000" dirty="0">
              <a:solidFill>
                <a:schemeClr val="tx1"/>
              </a:solidFill>
            </a:endParaRPr>
          </a:p>
        </p:txBody>
      </p:sp>
      <p:pic>
        <p:nvPicPr>
          <p:cNvPr id="6" name="Picture 5">
            <a:extLst>
              <a:ext uri="{FF2B5EF4-FFF2-40B4-BE49-F238E27FC236}">
                <a16:creationId xmlns:a16="http://schemas.microsoft.com/office/drawing/2014/main" id="{524B124B-7FC4-43DB-960A-CCC080C77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432" y="36504"/>
            <a:ext cx="604607" cy="834660"/>
          </a:xfrm>
          <a:prstGeom prst="rect">
            <a:avLst/>
          </a:prstGeom>
        </p:spPr>
      </p:pic>
      <p:pic>
        <p:nvPicPr>
          <p:cNvPr id="9" name="image1.png">
            <a:extLst>
              <a:ext uri="{FF2B5EF4-FFF2-40B4-BE49-F238E27FC236}">
                <a16:creationId xmlns:a16="http://schemas.microsoft.com/office/drawing/2014/main" id="{98BEA468-1299-48D5-9777-C8FB4AEE4BD2}"/>
              </a:ext>
            </a:extLst>
          </p:cNvPr>
          <p:cNvPicPr/>
          <p:nvPr/>
        </p:nvPicPr>
        <p:blipFill>
          <a:blip r:embed="rId3"/>
          <a:srcRect/>
          <a:stretch>
            <a:fillRect/>
          </a:stretch>
        </p:blipFill>
        <p:spPr>
          <a:xfrm>
            <a:off x="389529" y="1268760"/>
            <a:ext cx="8156717" cy="4248472"/>
          </a:xfrm>
          <a:prstGeom prst="rect">
            <a:avLst/>
          </a:prstGeom>
          <a:ln/>
        </p:spPr>
      </p:pic>
      <p:sp>
        <p:nvSpPr>
          <p:cNvPr id="4" name="Rectangle 3">
            <a:extLst>
              <a:ext uri="{FF2B5EF4-FFF2-40B4-BE49-F238E27FC236}">
                <a16:creationId xmlns:a16="http://schemas.microsoft.com/office/drawing/2014/main" id="{39518F7E-3ABF-4F20-AABC-6A02023D97D3}"/>
              </a:ext>
            </a:extLst>
          </p:cNvPr>
          <p:cNvSpPr/>
          <p:nvPr/>
        </p:nvSpPr>
        <p:spPr>
          <a:xfrm>
            <a:off x="2654890" y="5589240"/>
            <a:ext cx="3625993" cy="463397"/>
          </a:xfrm>
          <a:prstGeom prst="rect">
            <a:avLst/>
          </a:prstGeom>
        </p:spPr>
        <p:txBody>
          <a:bodyPr wrap="none">
            <a:spAutoFit/>
          </a:bodyPr>
          <a:lstStyle/>
          <a:p>
            <a:pPr marL="304800" algn="ctr">
              <a:lnSpc>
                <a:spcPct val="150000"/>
              </a:lnSpc>
              <a:spcAft>
                <a:spcPts val="1000"/>
              </a:spcAft>
            </a:pPr>
            <a:r>
              <a:rPr lang="id-ID" sz="1800" dirty="0">
                <a:effectLst/>
                <a:latin typeface="Times New Roman" panose="02020603050405020304" pitchFamily="18" charset="0"/>
                <a:ea typeface="Times New Roman" panose="02020603050405020304" pitchFamily="18" charset="0"/>
              </a:rPr>
              <a:t>Gambar 1.1 </a:t>
            </a:r>
            <a:r>
              <a:rPr lang="id-ID" sz="1800" i="1" dirty="0">
                <a:effectLst/>
                <a:latin typeface="Times New Roman" panose="02020603050405020304" pitchFamily="18" charset="0"/>
                <a:ea typeface="Times New Roman" panose="02020603050405020304" pitchFamily="18" charset="0"/>
              </a:rPr>
              <a:t>Waterfall</a:t>
            </a:r>
            <a:r>
              <a:rPr lang="id-ID" sz="1800" dirty="0">
                <a:effectLst/>
                <a:latin typeface="Times New Roman" panose="02020603050405020304" pitchFamily="18" charset="0"/>
                <a:ea typeface="Times New Roman" panose="02020603050405020304" pitchFamily="18" charset="0"/>
              </a:rPr>
              <a:t>(Rosa,2014)</a:t>
            </a:r>
            <a:endParaRPr lang="en-ID"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4272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83395854-DAEC-41BE-A550-AFF53DD93212}"/>
              </a:ext>
            </a:extLst>
          </p:cNvPr>
          <p:cNvSpPr>
            <a:spLocks noGrp="1" noChangeArrowheads="1"/>
          </p:cNvSpPr>
          <p:nvPr>
            <p:ph type="title"/>
          </p:nvPr>
        </p:nvSpPr>
        <p:spPr>
          <a:xfrm>
            <a:off x="395288" y="188913"/>
            <a:ext cx="8229600" cy="682251"/>
          </a:xfrm>
        </p:spPr>
        <p:txBody>
          <a:bodyPr/>
          <a:lstStyle/>
          <a:p>
            <a:r>
              <a:rPr lang="en-US" sz="4000" b="1" dirty="0" err="1"/>
              <a:t>Usecase</a:t>
            </a:r>
            <a:r>
              <a:rPr lang="en-US" sz="4000" b="1" dirty="0"/>
              <a:t> Diagram</a:t>
            </a:r>
            <a:r>
              <a:rPr lang="id-ID" sz="4000" b="1" dirty="0"/>
              <a:t> </a:t>
            </a:r>
            <a:endParaRPr lang="en-US" altLang="en-US" sz="4000" dirty="0">
              <a:solidFill>
                <a:schemeClr val="tx1"/>
              </a:solidFill>
            </a:endParaRPr>
          </a:p>
        </p:txBody>
      </p:sp>
      <p:pic>
        <p:nvPicPr>
          <p:cNvPr id="6" name="Picture 5">
            <a:extLst>
              <a:ext uri="{FF2B5EF4-FFF2-40B4-BE49-F238E27FC236}">
                <a16:creationId xmlns:a16="http://schemas.microsoft.com/office/drawing/2014/main" id="{524B124B-7FC4-43DB-960A-CCC080C77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432" y="36504"/>
            <a:ext cx="604607" cy="834660"/>
          </a:xfrm>
          <a:prstGeom prst="rect">
            <a:avLst/>
          </a:prstGeom>
        </p:spPr>
      </p:pic>
      <p:pic>
        <p:nvPicPr>
          <p:cNvPr id="7" name="Picture 6">
            <a:extLst>
              <a:ext uri="{FF2B5EF4-FFF2-40B4-BE49-F238E27FC236}">
                <a16:creationId xmlns:a16="http://schemas.microsoft.com/office/drawing/2014/main" id="{17DAC83B-39A2-4E76-87DC-82E20C719E73}"/>
              </a:ext>
            </a:extLst>
          </p:cNvPr>
          <p:cNvPicPr/>
          <p:nvPr/>
        </p:nvPicPr>
        <p:blipFill>
          <a:blip r:embed="rId3"/>
          <a:stretch>
            <a:fillRect/>
          </a:stretch>
        </p:blipFill>
        <p:spPr>
          <a:xfrm>
            <a:off x="1043608" y="1268760"/>
            <a:ext cx="7156695" cy="4392488"/>
          </a:xfrm>
          <a:prstGeom prst="rect">
            <a:avLst/>
          </a:prstGeom>
        </p:spPr>
      </p:pic>
    </p:spTree>
    <p:extLst>
      <p:ext uri="{BB962C8B-B14F-4D97-AF65-F5344CB8AC3E}">
        <p14:creationId xmlns:p14="http://schemas.microsoft.com/office/powerpoint/2010/main" val="1994078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83395854-DAEC-41BE-A550-AFF53DD93212}"/>
              </a:ext>
            </a:extLst>
          </p:cNvPr>
          <p:cNvSpPr>
            <a:spLocks noGrp="1" noChangeArrowheads="1"/>
          </p:cNvSpPr>
          <p:nvPr>
            <p:ph type="title"/>
          </p:nvPr>
        </p:nvSpPr>
        <p:spPr>
          <a:xfrm>
            <a:off x="395288" y="188913"/>
            <a:ext cx="8229600" cy="682251"/>
          </a:xfrm>
        </p:spPr>
        <p:txBody>
          <a:bodyPr/>
          <a:lstStyle/>
          <a:p>
            <a:r>
              <a:rPr lang="en-US" sz="3200" i="1" dirty="0"/>
              <a:t>Activity Diagram </a:t>
            </a:r>
            <a:r>
              <a:rPr lang="en-US" sz="3200" dirty="0" err="1"/>
              <a:t>Kelola</a:t>
            </a:r>
            <a:r>
              <a:rPr lang="en-US" sz="3200" dirty="0"/>
              <a:t> Stock </a:t>
            </a:r>
            <a:r>
              <a:rPr lang="en-US" sz="3200" dirty="0" err="1"/>
              <a:t>Barang</a:t>
            </a:r>
            <a:r>
              <a:rPr lang="en-US" sz="3200" dirty="0"/>
              <a:t> </a:t>
            </a:r>
            <a:r>
              <a:rPr lang="en-US" sz="3200" dirty="0" err="1"/>
              <a:t>Masuk</a:t>
            </a:r>
            <a:r>
              <a:rPr lang="id-ID" sz="3200" b="1" dirty="0"/>
              <a:t> </a:t>
            </a:r>
            <a:endParaRPr lang="en-US" altLang="en-US" sz="3200" dirty="0">
              <a:solidFill>
                <a:schemeClr val="tx1"/>
              </a:solidFill>
            </a:endParaRPr>
          </a:p>
        </p:txBody>
      </p:sp>
      <p:pic>
        <p:nvPicPr>
          <p:cNvPr id="6" name="Picture 5">
            <a:extLst>
              <a:ext uri="{FF2B5EF4-FFF2-40B4-BE49-F238E27FC236}">
                <a16:creationId xmlns:a16="http://schemas.microsoft.com/office/drawing/2014/main" id="{524B124B-7FC4-43DB-960A-CCC080C77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432" y="36504"/>
            <a:ext cx="604607" cy="834660"/>
          </a:xfrm>
          <a:prstGeom prst="rect">
            <a:avLst/>
          </a:prstGeom>
        </p:spPr>
      </p:pic>
      <p:pic>
        <p:nvPicPr>
          <p:cNvPr id="5" name="Picture 4">
            <a:extLst>
              <a:ext uri="{FF2B5EF4-FFF2-40B4-BE49-F238E27FC236}">
                <a16:creationId xmlns:a16="http://schemas.microsoft.com/office/drawing/2014/main" id="{64D4E75A-AC57-465C-86B0-856B2AEE7745}"/>
              </a:ext>
            </a:extLst>
          </p:cNvPr>
          <p:cNvPicPr/>
          <p:nvPr/>
        </p:nvPicPr>
        <p:blipFill>
          <a:blip r:embed="rId3"/>
          <a:stretch>
            <a:fillRect/>
          </a:stretch>
        </p:blipFill>
        <p:spPr>
          <a:xfrm>
            <a:off x="2483768" y="879557"/>
            <a:ext cx="4248472" cy="5523380"/>
          </a:xfrm>
          <a:prstGeom prst="rect">
            <a:avLst/>
          </a:prstGeom>
        </p:spPr>
      </p:pic>
    </p:spTree>
    <p:extLst>
      <p:ext uri="{BB962C8B-B14F-4D97-AF65-F5344CB8AC3E}">
        <p14:creationId xmlns:p14="http://schemas.microsoft.com/office/powerpoint/2010/main" val="2132171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83395854-DAEC-41BE-A550-AFF53DD93212}"/>
              </a:ext>
            </a:extLst>
          </p:cNvPr>
          <p:cNvSpPr>
            <a:spLocks noGrp="1" noChangeArrowheads="1"/>
          </p:cNvSpPr>
          <p:nvPr>
            <p:ph type="title"/>
          </p:nvPr>
        </p:nvSpPr>
        <p:spPr>
          <a:xfrm>
            <a:off x="395288" y="188913"/>
            <a:ext cx="8229600" cy="682251"/>
          </a:xfrm>
        </p:spPr>
        <p:txBody>
          <a:bodyPr/>
          <a:lstStyle/>
          <a:p>
            <a:pPr lvl="0"/>
            <a:r>
              <a:rPr lang="en-US" sz="3200" i="1" dirty="0"/>
              <a:t>Activity Diagram </a:t>
            </a:r>
            <a:r>
              <a:rPr lang="en-US" sz="3200" dirty="0" err="1"/>
              <a:t>Kelola</a:t>
            </a:r>
            <a:r>
              <a:rPr lang="en-US" sz="3200" dirty="0"/>
              <a:t> </a:t>
            </a:r>
            <a:r>
              <a:rPr lang="en-US" sz="3200" dirty="0" err="1"/>
              <a:t>Barang</a:t>
            </a:r>
            <a:r>
              <a:rPr lang="en-US" sz="3200" dirty="0"/>
              <a:t> </a:t>
            </a:r>
            <a:r>
              <a:rPr lang="en-US" sz="3200" dirty="0" err="1"/>
              <a:t>Keluar</a:t>
            </a:r>
            <a:r>
              <a:rPr lang="en-US" sz="3200" dirty="0"/>
              <a:t> </a:t>
            </a:r>
            <a:endParaRPr lang="en-ID" sz="3200" dirty="0"/>
          </a:p>
        </p:txBody>
      </p:sp>
      <p:pic>
        <p:nvPicPr>
          <p:cNvPr id="6" name="Picture 5">
            <a:extLst>
              <a:ext uri="{FF2B5EF4-FFF2-40B4-BE49-F238E27FC236}">
                <a16:creationId xmlns:a16="http://schemas.microsoft.com/office/drawing/2014/main" id="{524B124B-7FC4-43DB-960A-CCC080C77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432" y="36504"/>
            <a:ext cx="604607" cy="834660"/>
          </a:xfrm>
          <a:prstGeom prst="rect">
            <a:avLst/>
          </a:prstGeom>
        </p:spPr>
      </p:pic>
      <p:pic>
        <p:nvPicPr>
          <p:cNvPr id="7" name="Picture 6">
            <a:extLst>
              <a:ext uri="{FF2B5EF4-FFF2-40B4-BE49-F238E27FC236}">
                <a16:creationId xmlns:a16="http://schemas.microsoft.com/office/drawing/2014/main" id="{F89C7246-B76C-4570-A606-C9594CA78518}"/>
              </a:ext>
            </a:extLst>
          </p:cNvPr>
          <p:cNvPicPr/>
          <p:nvPr/>
        </p:nvPicPr>
        <p:blipFill>
          <a:blip r:embed="rId3"/>
          <a:stretch>
            <a:fillRect/>
          </a:stretch>
        </p:blipFill>
        <p:spPr>
          <a:xfrm>
            <a:off x="2195736" y="1053194"/>
            <a:ext cx="5324865" cy="5184576"/>
          </a:xfrm>
          <a:prstGeom prst="rect">
            <a:avLst/>
          </a:prstGeom>
        </p:spPr>
      </p:pic>
    </p:spTree>
    <p:extLst>
      <p:ext uri="{BB962C8B-B14F-4D97-AF65-F5344CB8AC3E}">
        <p14:creationId xmlns:p14="http://schemas.microsoft.com/office/powerpoint/2010/main" val="2326762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83395854-DAEC-41BE-A550-AFF53DD93212}"/>
              </a:ext>
            </a:extLst>
          </p:cNvPr>
          <p:cNvSpPr>
            <a:spLocks noGrp="1" noChangeArrowheads="1"/>
          </p:cNvSpPr>
          <p:nvPr>
            <p:ph type="title"/>
          </p:nvPr>
        </p:nvSpPr>
        <p:spPr>
          <a:xfrm>
            <a:off x="78961" y="279104"/>
            <a:ext cx="8229600" cy="682251"/>
          </a:xfrm>
        </p:spPr>
        <p:txBody>
          <a:bodyPr/>
          <a:lstStyle/>
          <a:p>
            <a:pPr lvl="0"/>
            <a:r>
              <a:rPr lang="en-US" sz="2800" i="1" dirty="0"/>
              <a:t>Sequence Diagram</a:t>
            </a:r>
            <a:r>
              <a:rPr lang="en-US" sz="2800" dirty="0"/>
              <a:t> </a:t>
            </a:r>
            <a:r>
              <a:rPr lang="en-US" sz="2800" dirty="0" err="1"/>
              <a:t>Kelola</a:t>
            </a:r>
            <a:r>
              <a:rPr lang="en-US" sz="2800" dirty="0"/>
              <a:t> Stock </a:t>
            </a:r>
            <a:r>
              <a:rPr lang="en-US" sz="2800" dirty="0" err="1"/>
              <a:t>Barang</a:t>
            </a:r>
            <a:r>
              <a:rPr lang="en-US" sz="2800" dirty="0"/>
              <a:t> </a:t>
            </a:r>
            <a:r>
              <a:rPr lang="en-US" sz="2800" dirty="0" err="1"/>
              <a:t>Masuk</a:t>
            </a:r>
            <a:endParaRPr lang="en-ID" sz="2800" dirty="0"/>
          </a:p>
        </p:txBody>
      </p:sp>
      <p:pic>
        <p:nvPicPr>
          <p:cNvPr id="6" name="Picture 5">
            <a:extLst>
              <a:ext uri="{FF2B5EF4-FFF2-40B4-BE49-F238E27FC236}">
                <a16:creationId xmlns:a16="http://schemas.microsoft.com/office/drawing/2014/main" id="{524B124B-7FC4-43DB-960A-CCC080C77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432" y="36504"/>
            <a:ext cx="604607" cy="834660"/>
          </a:xfrm>
          <a:prstGeom prst="rect">
            <a:avLst/>
          </a:prstGeom>
        </p:spPr>
      </p:pic>
      <p:pic>
        <p:nvPicPr>
          <p:cNvPr id="8" name="Picture 7">
            <a:extLst>
              <a:ext uri="{FF2B5EF4-FFF2-40B4-BE49-F238E27FC236}">
                <a16:creationId xmlns:a16="http://schemas.microsoft.com/office/drawing/2014/main" id="{A07056F6-CD8E-4E80-915E-47E991050C1D}"/>
              </a:ext>
            </a:extLst>
          </p:cNvPr>
          <p:cNvPicPr/>
          <p:nvPr/>
        </p:nvPicPr>
        <p:blipFill>
          <a:blip r:embed="rId3"/>
          <a:stretch>
            <a:fillRect/>
          </a:stretch>
        </p:blipFill>
        <p:spPr>
          <a:xfrm>
            <a:off x="1907704" y="980728"/>
            <a:ext cx="5184576" cy="2672736"/>
          </a:xfrm>
          <a:prstGeom prst="rect">
            <a:avLst/>
          </a:prstGeom>
        </p:spPr>
      </p:pic>
      <p:pic>
        <p:nvPicPr>
          <p:cNvPr id="9" name="Picture 8">
            <a:extLst>
              <a:ext uri="{FF2B5EF4-FFF2-40B4-BE49-F238E27FC236}">
                <a16:creationId xmlns:a16="http://schemas.microsoft.com/office/drawing/2014/main" id="{A876262E-D0E2-412D-ACEE-BE88D51F472E}"/>
              </a:ext>
            </a:extLst>
          </p:cNvPr>
          <p:cNvPicPr/>
          <p:nvPr/>
        </p:nvPicPr>
        <p:blipFill>
          <a:blip r:embed="rId4"/>
          <a:stretch>
            <a:fillRect/>
          </a:stretch>
        </p:blipFill>
        <p:spPr>
          <a:xfrm>
            <a:off x="2124873" y="3550179"/>
            <a:ext cx="4899121" cy="3286539"/>
          </a:xfrm>
          <a:prstGeom prst="rect">
            <a:avLst/>
          </a:prstGeom>
        </p:spPr>
      </p:pic>
    </p:spTree>
    <p:extLst>
      <p:ext uri="{BB962C8B-B14F-4D97-AF65-F5344CB8AC3E}">
        <p14:creationId xmlns:p14="http://schemas.microsoft.com/office/powerpoint/2010/main" val="3718897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83395854-DAEC-41BE-A550-AFF53DD93212}"/>
              </a:ext>
            </a:extLst>
          </p:cNvPr>
          <p:cNvSpPr>
            <a:spLocks noGrp="1" noChangeArrowheads="1"/>
          </p:cNvSpPr>
          <p:nvPr>
            <p:ph type="title"/>
          </p:nvPr>
        </p:nvSpPr>
        <p:spPr>
          <a:xfrm>
            <a:off x="395288" y="188913"/>
            <a:ext cx="8229600" cy="682251"/>
          </a:xfrm>
        </p:spPr>
        <p:txBody>
          <a:bodyPr/>
          <a:lstStyle/>
          <a:p>
            <a:pPr lvl="0"/>
            <a:r>
              <a:rPr lang="en-US" sz="3200" i="1" dirty="0"/>
              <a:t>Sequence Diagram</a:t>
            </a:r>
            <a:r>
              <a:rPr lang="en-US" sz="3200" dirty="0"/>
              <a:t> </a:t>
            </a:r>
            <a:r>
              <a:rPr lang="en-US" sz="3200" dirty="0" err="1"/>
              <a:t>Kelola</a:t>
            </a:r>
            <a:r>
              <a:rPr lang="en-US" sz="3200" dirty="0"/>
              <a:t> </a:t>
            </a:r>
            <a:r>
              <a:rPr lang="en-US" sz="3200" dirty="0" err="1"/>
              <a:t>Barang</a:t>
            </a:r>
            <a:r>
              <a:rPr lang="en-US" sz="3200" dirty="0"/>
              <a:t> </a:t>
            </a:r>
            <a:r>
              <a:rPr lang="en-US" sz="3200" dirty="0" err="1"/>
              <a:t>Keluar</a:t>
            </a:r>
            <a:endParaRPr lang="en-ID" sz="3200" dirty="0"/>
          </a:p>
        </p:txBody>
      </p:sp>
      <p:pic>
        <p:nvPicPr>
          <p:cNvPr id="6" name="Picture 5">
            <a:extLst>
              <a:ext uri="{FF2B5EF4-FFF2-40B4-BE49-F238E27FC236}">
                <a16:creationId xmlns:a16="http://schemas.microsoft.com/office/drawing/2014/main" id="{524B124B-7FC4-43DB-960A-CCC080C77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432" y="36504"/>
            <a:ext cx="604607" cy="834660"/>
          </a:xfrm>
          <a:prstGeom prst="rect">
            <a:avLst/>
          </a:prstGeom>
        </p:spPr>
      </p:pic>
      <p:pic>
        <p:nvPicPr>
          <p:cNvPr id="5" name="Picture 4">
            <a:extLst>
              <a:ext uri="{FF2B5EF4-FFF2-40B4-BE49-F238E27FC236}">
                <a16:creationId xmlns:a16="http://schemas.microsoft.com/office/drawing/2014/main" id="{5FA2D667-63B7-4A59-A022-D91D072A78D6}"/>
              </a:ext>
            </a:extLst>
          </p:cNvPr>
          <p:cNvPicPr/>
          <p:nvPr/>
        </p:nvPicPr>
        <p:blipFill>
          <a:blip r:embed="rId3"/>
          <a:stretch>
            <a:fillRect/>
          </a:stretch>
        </p:blipFill>
        <p:spPr>
          <a:xfrm>
            <a:off x="1547664" y="1002150"/>
            <a:ext cx="6377914" cy="4853699"/>
          </a:xfrm>
          <a:prstGeom prst="rect">
            <a:avLst/>
          </a:prstGeom>
        </p:spPr>
      </p:pic>
    </p:spTree>
    <p:extLst>
      <p:ext uri="{BB962C8B-B14F-4D97-AF65-F5344CB8AC3E}">
        <p14:creationId xmlns:p14="http://schemas.microsoft.com/office/powerpoint/2010/main" val="1634026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83395854-DAEC-41BE-A550-AFF53DD93212}"/>
              </a:ext>
            </a:extLst>
          </p:cNvPr>
          <p:cNvSpPr>
            <a:spLocks noGrp="1" noChangeArrowheads="1"/>
          </p:cNvSpPr>
          <p:nvPr>
            <p:ph type="title"/>
          </p:nvPr>
        </p:nvSpPr>
        <p:spPr>
          <a:xfrm>
            <a:off x="395288" y="188913"/>
            <a:ext cx="8229600" cy="682251"/>
          </a:xfrm>
        </p:spPr>
        <p:txBody>
          <a:bodyPr/>
          <a:lstStyle/>
          <a:p>
            <a:pPr lvl="0"/>
            <a:r>
              <a:rPr lang="en-US" sz="3200" b="1" i="1" dirty="0"/>
              <a:t>Class Diagram</a:t>
            </a:r>
            <a:endParaRPr lang="en-ID" sz="3200" dirty="0"/>
          </a:p>
        </p:txBody>
      </p:sp>
      <p:pic>
        <p:nvPicPr>
          <p:cNvPr id="6" name="Picture 5">
            <a:extLst>
              <a:ext uri="{FF2B5EF4-FFF2-40B4-BE49-F238E27FC236}">
                <a16:creationId xmlns:a16="http://schemas.microsoft.com/office/drawing/2014/main" id="{524B124B-7FC4-43DB-960A-CCC080C77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432" y="36504"/>
            <a:ext cx="604607" cy="834660"/>
          </a:xfrm>
          <a:prstGeom prst="rect">
            <a:avLst/>
          </a:prstGeom>
        </p:spPr>
      </p:pic>
      <p:pic>
        <p:nvPicPr>
          <p:cNvPr id="7" name="Picture 6">
            <a:extLst>
              <a:ext uri="{FF2B5EF4-FFF2-40B4-BE49-F238E27FC236}">
                <a16:creationId xmlns:a16="http://schemas.microsoft.com/office/drawing/2014/main" id="{47706C1D-615C-4F6C-B8CA-B36F7DD65111}"/>
              </a:ext>
            </a:extLst>
          </p:cNvPr>
          <p:cNvPicPr/>
          <p:nvPr/>
        </p:nvPicPr>
        <p:blipFill>
          <a:blip r:embed="rId3"/>
          <a:stretch>
            <a:fillRect/>
          </a:stretch>
        </p:blipFill>
        <p:spPr>
          <a:xfrm>
            <a:off x="2339752" y="871164"/>
            <a:ext cx="5904656" cy="5325199"/>
          </a:xfrm>
          <a:prstGeom prst="rect">
            <a:avLst/>
          </a:prstGeom>
        </p:spPr>
      </p:pic>
    </p:spTree>
    <p:extLst>
      <p:ext uri="{BB962C8B-B14F-4D97-AF65-F5344CB8AC3E}">
        <p14:creationId xmlns:p14="http://schemas.microsoft.com/office/powerpoint/2010/main" val="3820701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539C-1C71-401C-A41C-A45ED52EC13B}"/>
              </a:ext>
            </a:extLst>
          </p:cNvPr>
          <p:cNvSpPr>
            <a:spLocks noGrp="1"/>
          </p:cNvSpPr>
          <p:nvPr>
            <p:ph type="title"/>
          </p:nvPr>
        </p:nvSpPr>
        <p:spPr>
          <a:xfrm>
            <a:off x="439056" y="53752"/>
            <a:ext cx="8229600" cy="710952"/>
          </a:xfrm>
        </p:spPr>
        <p:txBody>
          <a:bodyPr/>
          <a:lstStyle/>
          <a:p>
            <a:r>
              <a:rPr lang="en-US" sz="3200" dirty="0"/>
              <a:t>Kesimpulan dan saran</a:t>
            </a:r>
            <a:endParaRPr lang="en-ID" sz="3200" dirty="0"/>
          </a:p>
        </p:txBody>
      </p:sp>
      <p:sp>
        <p:nvSpPr>
          <p:cNvPr id="3" name="Content Placeholder 2">
            <a:extLst>
              <a:ext uri="{FF2B5EF4-FFF2-40B4-BE49-F238E27FC236}">
                <a16:creationId xmlns:a16="http://schemas.microsoft.com/office/drawing/2014/main" id="{E2B2E4F3-82E7-4985-AB93-D3826FABCE15}"/>
              </a:ext>
            </a:extLst>
          </p:cNvPr>
          <p:cNvSpPr>
            <a:spLocks noGrp="1"/>
          </p:cNvSpPr>
          <p:nvPr>
            <p:ph idx="1"/>
          </p:nvPr>
        </p:nvSpPr>
        <p:spPr>
          <a:xfrm>
            <a:off x="457200" y="808112"/>
            <a:ext cx="8229600" cy="2548880"/>
          </a:xfrm>
        </p:spPr>
        <p:txBody>
          <a:bodyPr/>
          <a:lstStyle/>
          <a:p>
            <a:r>
              <a:rPr lang="en-US" dirty="0"/>
              <a:t>Kesimpulan</a:t>
            </a:r>
            <a:endParaRPr lang="en-ID" dirty="0"/>
          </a:p>
          <a:p>
            <a:pPr algn="just"/>
            <a:r>
              <a:rPr lang="en-US" sz="2400" dirty="0" err="1"/>
              <a:t>Dengan</a:t>
            </a:r>
            <a:r>
              <a:rPr lang="en-US" sz="2400" dirty="0"/>
              <a:t> </a:t>
            </a:r>
            <a:r>
              <a:rPr lang="en-US" sz="2400" dirty="0" err="1"/>
              <a:t>adanya</a:t>
            </a:r>
            <a:r>
              <a:rPr lang="en-US" sz="2400" dirty="0"/>
              <a:t> </a:t>
            </a:r>
            <a:r>
              <a:rPr lang="en-US" sz="2400" dirty="0" err="1"/>
              <a:t>sistem</a:t>
            </a:r>
            <a:r>
              <a:rPr lang="en-US" sz="2400" dirty="0"/>
              <a:t> </a:t>
            </a:r>
            <a:r>
              <a:rPr lang="en-US" sz="2400" dirty="0" err="1"/>
              <a:t>inventori</a:t>
            </a:r>
            <a:r>
              <a:rPr lang="en-US" sz="2400" dirty="0"/>
              <a:t> </a:t>
            </a:r>
            <a:r>
              <a:rPr lang="en-US" sz="2400" dirty="0" err="1"/>
              <a:t>gudang</a:t>
            </a:r>
            <a:r>
              <a:rPr lang="en-US" sz="2400" dirty="0"/>
              <a:t> </a:t>
            </a:r>
            <a:r>
              <a:rPr lang="en-US" sz="2400" dirty="0" err="1"/>
              <a:t>ini</a:t>
            </a:r>
            <a:r>
              <a:rPr lang="en-US" sz="2400" dirty="0"/>
              <a:t> </a:t>
            </a:r>
            <a:r>
              <a:rPr lang="en-US" sz="2400" dirty="0" err="1"/>
              <a:t>diharapkan</a:t>
            </a:r>
            <a:r>
              <a:rPr lang="en-US" sz="2400" dirty="0"/>
              <a:t> </a:t>
            </a:r>
            <a:r>
              <a:rPr lang="en-US" sz="2400" dirty="0" err="1"/>
              <a:t>dapat</a:t>
            </a:r>
            <a:r>
              <a:rPr lang="en-US" sz="2400" dirty="0"/>
              <a:t> </a:t>
            </a:r>
            <a:r>
              <a:rPr lang="en-US" sz="2400" dirty="0" err="1"/>
              <a:t>memaksimalkan</a:t>
            </a:r>
            <a:r>
              <a:rPr lang="en-US" sz="2400" dirty="0"/>
              <a:t> dan </a:t>
            </a:r>
            <a:r>
              <a:rPr lang="en-US" sz="2400" dirty="0" err="1"/>
              <a:t>menambah</a:t>
            </a:r>
            <a:r>
              <a:rPr lang="en-US" sz="2400" dirty="0"/>
              <a:t> </a:t>
            </a:r>
            <a:r>
              <a:rPr lang="en-US" sz="2400" dirty="0" err="1"/>
              <a:t>efisiensi</a:t>
            </a:r>
            <a:r>
              <a:rPr lang="en-US" sz="2400" dirty="0"/>
              <a:t> </a:t>
            </a:r>
            <a:r>
              <a:rPr lang="en-US" sz="2400" dirty="0" err="1"/>
              <a:t>waktu</a:t>
            </a:r>
            <a:r>
              <a:rPr lang="en-US" sz="2400" dirty="0"/>
              <a:t> admin di </a:t>
            </a:r>
            <a:r>
              <a:rPr lang="en-US" sz="2400" dirty="0" err="1"/>
              <a:t>gudang</a:t>
            </a:r>
            <a:r>
              <a:rPr lang="en-US" sz="2400" dirty="0"/>
              <a:t>.</a:t>
            </a:r>
          </a:p>
          <a:p>
            <a:pPr algn="just"/>
            <a:r>
              <a:rPr lang="en-US" sz="2400" dirty="0"/>
              <a:t>Data </a:t>
            </a:r>
            <a:r>
              <a:rPr lang="en-US" sz="2400" dirty="0" err="1"/>
              <a:t>stok</a:t>
            </a:r>
            <a:r>
              <a:rPr lang="en-US" sz="2400" dirty="0"/>
              <a:t> </a:t>
            </a:r>
            <a:r>
              <a:rPr lang="en-US" sz="2400" dirty="0" err="1"/>
              <a:t>pergudangan</a:t>
            </a:r>
            <a:r>
              <a:rPr lang="en-US" sz="2400" dirty="0"/>
              <a:t> </a:t>
            </a:r>
            <a:r>
              <a:rPr lang="en-US" sz="2400" dirty="0" err="1"/>
              <a:t>dapat</a:t>
            </a:r>
            <a:r>
              <a:rPr lang="en-US" sz="2400" dirty="0"/>
              <a:t> </a:t>
            </a:r>
            <a:r>
              <a:rPr lang="en-US" sz="2400" dirty="0" err="1"/>
              <a:t>dipantau</a:t>
            </a:r>
            <a:r>
              <a:rPr lang="en-US" sz="2400" dirty="0"/>
              <a:t> oleh admin </a:t>
            </a:r>
            <a:r>
              <a:rPr lang="en-US" sz="2400" dirty="0" err="1"/>
              <a:t>sehingga</a:t>
            </a:r>
            <a:r>
              <a:rPr lang="en-US" sz="2400" dirty="0"/>
              <a:t> </a:t>
            </a:r>
            <a:r>
              <a:rPr lang="en-US" sz="2400" dirty="0" err="1"/>
              <a:t>mempermudah</a:t>
            </a:r>
            <a:r>
              <a:rPr lang="en-US" sz="2400" dirty="0"/>
              <a:t> </a:t>
            </a:r>
            <a:r>
              <a:rPr lang="en-US" sz="2400" dirty="0" err="1"/>
              <a:t>pengolahan</a:t>
            </a:r>
            <a:r>
              <a:rPr lang="en-US" sz="2400" dirty="0"/>
              <a:t> data.</a:t>
            </a:r>
            <a:endParaRPr lang="en-ID" sz="2400" dirty="0"/>
          </a:p>
          <a:p>
            <a:endParaRPr lang="en-US" dirty="0"/>
          </a:p>
        </p:txBody>
      </p:sp>
      <p:sp>
        <p:nvSpPr>
          <p:cNvPr id="4" name="Content Placeholder 2">
            <a:extLst>
              <a:ext uri="{FF2B5EF4-FFF2-40B4-BE49-F238E27FC236}">
                <a16:creationId xmlns:a16="http://schemas.microsoft.com/office/drawing/2014/main" id="{8897AA3C-5A37-4F43-B61D-D342FF00DD9C}"/>
              </a:ext>
            </a:extLst>
          </p:cNvPr>
          <p:cNvSpPr txBox="1">
            <a:spLocks/>
          </p:cNvSpPr>
          <p:nvPr/>
        </p:nvSpPr>
        <p:spPr bwMode="auto">
          <a:xfrm>
            <a:off x="457200" y="3544416"/>
            <a:ext cx="8229600" cy="254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Saran</a:t>
            </a:r>
            <a:endParaRPr lang="en-ID" dirty="0"/>
          </a:p>
          <a:p>
            <a:pPr lvl="0" algn="just"/>
            <a:r>
              <a:rPr lang="id-ID" sz="2400" dirty="0"/>
              <a:t>Sistem ini dapat dikembangkan untuk </a:t>
            </a:r>
            <a:r>
              <a:rPr lang="en-US" sz="2400" dirty="0" err="1"/>
              <a:t>lebih</a:t>
            </a:r>
            <a:r>
              <a:rPr lang="en-US" sz="2400" dirty="0"/>
              <a:t> </a:t>
            </a:r>
            <a:r>
              <a:rPr lang="en-US" sz="2400" dirty="0" err="1"/>
              <a:t>besar</a:t>
            </a:r>
            <a:r>
              <a:rPr lang="en-US" sz="2400" dirty="0"/>
              <a:t> </a:t>
            </a:r>
            <a:r>
              <a:rPr lang="en-US" sz="2400" dirty="0" err="1"/>
              <a:t>lagi</a:t>
            </a:r>
            <a:r>
              <a:rPr lang="en-US" sz="2400" dirty="0"/>
              <a:t> </a:t>
            </a:r>
            <a:r>
              <a:rPr lang="en-US" sz="2400" dirty="0" err="1"/>
              <a:t>menjadi</a:t>
            </a:r>
            <a:r>
              <a:rPr lang="en-US" sz="2400" dirty="0"/>
              <a:t> </a:t>
            </a:r>
            <a:r>
              <a:rPr lang="en-US" sz="2400" dirty="0" err="1"/>
              <a:t>seperti</a:t>
            </a:r>
            <a:r>
              <a:rPr lang="en-US" sz="2400" dirty="0"/>
              <a:t> system POS (</a:t>
            </a:r>
            <a:r>
              <a:rPr lang="en-US" sz="2400" i="1" dirty="0"/>
              <a:t>Point of </a:t>
            </a:r>
            <a:r>
              <a:rPr lang="en-US" sz="2400" i="1" dirty="0" err="1"/>
              <a:t>sel</a:t>
            </a:r>
            <a:r>
              <a:rPr lang="en-US" sz="2400" dirty="0"/>
              <a:t>).</a:t>
            </a:r>
            <a:endParaRPr lang="en-ID" sz="2400" dirty="0"/>
          </a:p>
          <a:p>
            <a:pPr lvl="0" algn="just"/>
            <a:r>
              <a:rPr lang="en-US" sz="2400" dirty="0" err="1"/>
              <a:t>Sistem</a:t>
            </a:r>
            <a:r>
              <a:rPr lang="en-US" sz="2400" dirty="0"/>
              <a:t> </a:t>
            </a:r>
            <a:r>
              <a:rPr lang="en-US" sz="2400" dirty="0" err="1"/>
              <a:t>ini</a:t>
            </a:r>
            <a:r>
              <a:rPr lang="en-US" sz="2400" dirty="0"/>
              <a:t> </a:t>
            </a:r>
            <a:r>
              <a:rPr lang="en-US" sz="2400" dirty="0" err="1"/>
              <a:t>dapat</a:t>
            </a:r>
            <a:r>
              <a:rPr lang="en-US" sz="2400" dirty="0"/>
              <a:t> </a:t>
            </a:r>
            <a:r>
              <a:rPr lang="en-US" sz="2400" dirty="0" err="1"/>
              <a:t>dikembangkan</a:t>
            </a:r>
            <a:r>
              <a:rPr lang="en-US" sz="2400" dirty="0"/>
              <a:t> </a:t>
            </a:r>
            <a:r>
              <a:rPr lang="en-US" sz="2400" dirty="0" err="1"/>
              <a:t>lagi</a:t>
            </a:r>
            <a:r>
              <a:rPr lang="en-US" sz="2400" dirty="0"/>
              <a:t> </a:t>
            </a:r>
            <a:r>
              <a:rPr lang="en-US" sz="2400" dirty="0" err="1"/>
              <a:t>sesuai</a:t>
            </a:r>
            <a:r>
              <a:rPr lang="en-US" sz="2400" dirty="0"/>
              <a:t> </a:t>
            </a:r>
            <a:r>
              <a:rPr lang="en-US" sz="2400" dirty="0" err="1"/>
              <a:t>dengan</a:t>
            </a:r>
            <a:r>
              <a:rPr lang="en-US" sz="2400" dirty="0"/>
              <a:t> </a:t>
            </a:r>
            <a:r>
              <a:rPr lang="en-US" sz="2400" dirty="0" err="1"/>
              <a:t>kebutuhan</a:t>
            </a:r>
            <a:r>
              <a:rPr lang="en-US" sz="2400" dirty="0"/>
              <a:t> </a:t>
            </a:r>
            <a:r>
              <a:rPr lang="en-US" sz="2400" dirty="0" err="1"/>
              <a:t>perusahaan</a:t>
            </a:r>
            <a:r>
              <a:rPr lang="en-US" sz="2400" dirty="0"/>
              <a:t> </a:t>
            </a:r>
            <a:r>
              <a:rPr lang="en-US" sz="2400" dirty="0" err="1"/>
              <a:t>tidak</a:t>
            </a:r>
            <a:r>
              <a:rPr lang="en-US" sz="2400" dirty="0"/>
              <a:t> </a:t>
            </a:r>
            <a:r>
              <a:rPr lang="en-US" sz="2400" dirty="0" err="1"/>
              <a:t>hanya</a:t>
            </a:r>
            <a:r>
              <a:rPr lang="en-US" sz="2400" dirty="0"/>
              <a:t> </a:t>
            </a:r>
            <a:r>
              <a:rPr lang="en-US" sz="2400" dirty="0" err="1"/>
              <a:t>bahan</a:t>
            </a:r>
            <a:r>
              <a:rPr lang="en-US" sz="2400" dirty="0"/>
              <a:t> </a:t>
            </a:r>
            <a:r>
              <a:rPr lang="en-US" sz="2400" dirty="0" err="1"/>
              <a:t>mentah</a:t>
            </a:r>
            <a:r>
              <a:rPr lang="en-US" sz="2400" dirty="0"/>
              <a:t> missal di </a:t>
            </a:r>
            <a:r>
              <a:rPr lang="en-US" sz="2400" dirty="0" err="1"/>
              <a:t>tambah</a:t>
            </a:r>
            <a:r>
              <a:rPr lang="en-US" sz="2400" dirty="0"/>
              <a:t> </a:t>
            </a:r>
            <a:r>
              <a:rPr lang="en-US" sz="2400" i="1" dirty="0"/>
              <a:t>company profile</a:t>
            </a:r>
            <a:r>
              <a:rPr lang="en-US" sz="2400" dirty="0"/>
              <a:t> </a:t>
            </a:r>
            <a:r>
              <a:rPr lang="en-US" sz="2400" dirty="0" err="1"/>
              <a:t>perusahaan</a:t>
            </a:r>
            <a:r>
              <a:rPr lang="en-US" sz="2400" dirty="0"/>
              <a:t> dan </a:t>
            </a:r>
            <a:r>
              <a:rPr lang="en-US" sz="2400" dirty="0" err="1"/>
              <a:t>kebutuhan</a:t>
            </a:r>
            <a:r>
              <a:rPr lang="en-US" sz="2400" dirty="0"/>
              <a:t> </a:t>
            </a:r>
            <a:r>
              <a:rPr lang="en-US" sz="2400" dirty="0" err="1"/>
              <a:t>barang</a:t>
            </a:r>
            <a:r>
              <a:rPr lang="en-US" sz="2400" dirty="0"/>
              <a:t> </a:t>
            </a:r>
            <a:r>
              <a:rPr lang="en-US" sz="2400" dirty="0" err="1"/>
              <a:t>jadi</a:t>
            </a:r>
            <a:r>
              <a:rPr lang="en-US" sz="2400" dirty="0"/>
              <a:t>.</a:t>
            </a:r>
            <a:endParaRPr lang="en-ID" sz="2400" dirty="0"/>
          </a:p>
          <a:p>
            <a:endParaRPr lang="en-US" dirty="0"/>
          </a:p>
        </p:txBody>
      </p:sp>
    </p:spTree>
    <p:extLst>
      <p:ext uri="{BB962C8B-B14F-4D97-AF65-F5344CB8AC3E}">
        <p14:creationId xmlns:p14="http://schemas.microsoft.com/office/powerpoint/2010/main" val="147664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0342F3F1-874B-42A3-B6FE-2C5B6B4924B5}"/>
              </a:ext>
            </a:extLst>
          </p:cNvPr>
          <p:cNvSpPr>
            <a:spLocks noGrp="1" noChangeArrowheads="1"/>
          </p:cNvSpPr>
          <p:nvPr>
            <p:ph type="title"/>
          </p:nvPr>
        </p:nvSpPr>
        <p:spPr>
          <a:xfrm>
            <a:off x="395288" y="-26988"/>
            <a:ext cx="8229600" cy="981076"/>
          </a:xfrm>
        </p:spPr>
        <p:txBody>
          <a:bodyPr/>
          <a:lstStyle/>
          <a:p>
            <a:r>
              <a:rPr lang="en-US" altLang="en-US" dirty="0" err="1">
                <a:solidFill>
                  <a:schemeClr val="tx1"/>
                </a:solidFill>
              </a:rPr>
              <a:t>Breadtalk</a:t>
            </a:r>
            <a:r>
              <a:rPr lang="en-US" altLang="en-US" dirty="0">
                <a:solidFill>
                  <a:schemeClr val="tx1"/>
                </a:solidFill>
              </a:rPr>
              <a:t> Semarang</a:t>
            </a:r>
          </a:p>
        </p:txBody>
      </p:sp>
      <p:sp>
        <p:nvSpPr>
          <p:cNvPr id="106499" name="Rectangle 3">
            <a:extLst>
              <a:ext uri="{FF2B5EF4-FFF2-40B4-BE49-F238E27FC236}">
                <a16:creationId xmlns:a16="http://schemas.microsoft.com/office/drawing/2014/main" id="{4A5C538A-CB30-403B-91E1-4A382674E259}"/>
              </a:ext>
            </a:extLst>
          </p:cNvPr>
          <p:cNvSpPr>
            <a:spLocks noGrp="1" noChangeArrowheads="1"/>
          </p:cNvSpPr>
          <p:nvPr>
            <p:ph type="body" idx="1"/>
          </p:nvPr>
        </p:nvSpPr>
        <p:spPr>
          <a:xfrm>
            <a:off x="457200" y="1017580"/>
            <a:ext cx="8229600" cy="5219732"/>
          </a:xfrm>
        </p:spPr>
        <p:txBody>
          <a:bodyPr/>
          <a:lstStyle/>
          <a:p>
            <a:r>
              <a:rPr lang="en-US" altLang="en-US" sz="3600" dirty="0">
                <a:solidFill>
                  <a:srgbClr val="FF0000"/>
                </a:solidFill>
              </a:rPr>
              <a:t>Sejarah</a:t>
            </a:r>
          </a:p>
          <a:p>
            <a:pPr algn="just"/>
            <a:r>
              <a:rPr lang="id-ID" sz="2800" dirty="0"/>
              <a:t>Breadtalk</a:t>
            </a:r>
            <a:r>
              <a:rPr lang="en-US" sz="2800" dirty="0"/>
              <a:t> </a:t>
            </a:r>
            <a:r>
              <a:rPr lang="en-US" sz="2800" dirty="0" err="1"/>
              <a:t>adalah</a:t>
            </a:r>
            <a:r>
              <a:rPr lang="en-US" sz="2800" dirty="0"/>
              <a:t> </a:t>
            </a:r>
            <a:r>
              <a:rPr lang="en-US" sz="2800" dirty="0" err="1"/>
              <a:t>perusahaan</a:t>
            </a:r>
            <a:r>
              <a:rPr lang="en-US" sz="2800" dirty="0"/>
              <a:t> roti di Indonesia yang </a:t>
            </a:r>
            <a:r>
              <a:rPr lang="en-US" sz="2800" dirty="0" err="1"/>
              <a:t>didirikan</a:t>
            </a:r>
            <a:r>
              <a:rPr lang="en-US" sz="2800" dirty="0"/>
              <a:t> oleh Johnny</a:t>
            </a:r>
            <a:r>
              <a:rPr lang="id-ID" sz="2800" dirty="0"/>
              <a:t> A</a:t>
            </a:r>
            <a:r>
              <a:rPr lang="en-US" sz="2800" dirty="0" err="1"/>
              <a:t>ndrea</a:t>
            </a:r>
            <a:r>
              <a:rPr lang="id-ID" sz="2800" dirty="0"/>
              <a:t>n Group hasil dari Francise dengan Singapura dengan konsep open kitchen bergaya modern yang memungkinkan pengunjung melihat langsung proses pembuatan roti. Usaha tersebut mulai berdiri sejak bulan maret 2003 pada outlet pertama di Mall Kelapa Gading, Jakarta</a:t>
            </a:r>
            <a:r>
              <a:rPr lang="en-US" sz="2800" dirty="0"/>
              <a:t>, </a:t>
            </a:r>
            <a:r>
              <a:rPr lang="en-US" sz="2800" dirty="0" err="1"/>
              <a:t>perusahaan</a:t>
            </a:r>
            <a:r>
              <a:rPr lang="en-US" sz="2800" dirty="0"/>
              <a:t> </a:t>
            </a:r>
            <a:r>
              <a:rPr lang="en-US" sz="2800" dirty="0" err="1"/>
              <a:t>tersebut</a:t>
            </a:r>
            <a:r>
              <a:rPr lang="en-US" sz="2800" dirty="0"/>
              <a:t> </a:t>
            </a:r>
            <a:r>
              <a:rPr lang="en-US" sz="2800" dirty="0" err="1"/>
              <a:t>terus</a:t>
            </a:r>
            <a:r>
              <a:rPr lang="en-US" sz="2800" dirty="0"/>
              <a:t> </a:t>
            </a:r>
            <a:r>
              <a:rPr lang="en-US" sz="2800" dirty="0" err="1"/>
              <a:t>berkembang</a:t>
            </a:r>
            <a:r>
              <a:rPr lang="en-US" sz="2800" dirty="0"/>
              <a:t> </a:t>
            </a:r>
            <a:r>
              <a:rPr lang="en-US" sz="2800" dirty="0" err="1"/>
              <a:t>hingga</a:t>
            </a:r>
            <a:r>
              <a:rPr lang="en-US" sz="2800" dirty="0"/>
              <a:t> </a:t>
            </a:r>
            <a:r>
              <a:rPr lang="en-US" sz="2800" dirty="0" err="1"/>
              <a:t>membuka</a:t>
            </a:r>
            <a:r>
              <a:rPr lang="en-US" sz="2800" dirty="0"/>
              <a:t> </a:t>
            </a:r>
            <a:r>
              <a:rPr lang="en-US" sz="2800" dirty="0" err="1"/>
              <a:t>banyak</a:t>
            </a:r>
            <a:r>
              <a:rPr lang="en-US" sz="2800" dirty="0"/>
              <a:t> </a:t>
            </a:r>
            <a:r>
              <a:rPr lang="en-US" sz="2800" dirty="0" err="1"/>
              <a:t>cabang</a:t>
            </a:r>
            <a:r>
              <a:rPr lang="id-ID" sz="2800" dirty="0"/>
              <a:t> dan salah satunya adalah</a:t>
            </a:r>
            <a:r>
              <a:rPr lang="en-US" sz="2800" dirty="0"/>
              <a:t> </a:t>
            </a:r>
            <a:r>
              <a:rPr lang="en-US" sz="2800" dirty="0" err="1"/>
              <a:t>Breadtalk</a:t>
            </a:r>
            <a:r>
              <a:rPr lang="en-US" sz="2800" dirty="0"/>
              <a:t> Java Mall</a:t>
            </a:r>
            <a:endParaRPr lang="en-US" altLang="en-US" sz="2800" dirty="0"/>
          </a:p>
        </p:txBody>
      </p:sp>
      <p:pic>
        <p:nvPicPr>
          <p:cNvPr id="6" name="Picture 5">
            <a:extLst>
              <a:ext uri="{FF2B5EF4-FFF2-40B4-BE49-F238E27FC236}">
                <a16:creationId xmlns:a16="http://schemas.microsoft.com/office/drawing/2014/main" id="{6AF0EC12-F4C8-4D82-ABF3-8A2E64DC9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432" y="36504"/>
            <a:ext cx="604607" cy="8346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0342F3F1-874B-42A3-B6FE-2C5B6B4924B5}"/>
              </a:ext>
            </a:extLst>
          </p:cNvPr>
          <p:cNvSpPr>
            <a:spLocks noGrp="1" noChangeArrowheads="1"/>
          </p:cNvSpPr>
          <p:nvPr>
            <p:ph type="title"/>
          </p:nvPr>
        </p:nvSpPr>
        <p:spPr>
          <a:xfrm>
            <a:off x="395288" y="-26988"/>
            <a:ext cx="8229600" cy="981076"/>
          </a:xfrm>
        </p:spPr>
        <p:txBody>
          <a:bodyPr/>
          <a:lstStyle/>
          <a:p>
            <a:r>
              <a:rPr lang="en-US" altLang="en-US" dirty="0" err="1">
                <a:solidFill>
                  <a:schemeClr val="tx1"/>
                </a:solidFill>
              </a:rPr>
              <a:t>Profil</a:t>
            </a:r>
            <a:r>
              <a:rPr lang="en-US" altLang="en-US" dirty="0">
                <a:solidFill>
                  <a:schemeClr val="tx1"/>
                </a:solidFill>
              </a:rPr>
              <a:t> </a:t>
            </a:r>
            <a:r>
              <a:rPr lang="en-US" altLang="en-US" dirty="0" err="1">
                <a:solidFill>
                  <a:schemeClr val="tx1"/>
                </a:solidFill>
              </a:rPr>
              <a:t>Breadtalk</a:t>
            </a:r>
            <a:r>
              <a:rPr lang="en-US" altLang="en-US" dirty="0">
                <a:solidFill>
                  <a:schemeClr val="tx1"/>
                </a:solidFill>
              </a:rPr>
              <a:t> Semarang</a:t>
            </a:r>
          </a:p>
        </p:txBody>
      </p:sp>
      <p:sp>
        <p:nvSpPr>
          <p:cNvPr id="106499" name="Rectangle 3">
            <a:extLst>
              <a:ext uri="{FF2B5EF4-FFF2-40B4-BE49-F238E27FC236}">
                <a16:creationId xmlns:a16="http://schemas.microsoft.com/office/drawing/2014/main" id="{4A5C538A-CB30-403B-91E1-4A382674E259}"/>
              </a:ext>
            </a:extLst>
          </p:cNvPr>
          <p:cNvSpPr>
            <a:spLocks noGrp="1" noChangeArrowheads="1"/>
          </p:cNvSpPr>
          <p:nvPr>
            <p:ph type="body" idx="1"/>
          </p:nvPr>
        </p:nvSpPr>
        <p:spPr>
          <a:xfrm>
            <a:off x="457200" y="1017580"/>
            <a:ext cx="8229600" cy="5219732"/>
          </a:xfrm>
        </p:spPr>
        <p:txBody>
          <a:bodyPr/>
          <a:lstStyle/>
          <a:p>
            <a:pPr lvl="0" algn="just"/>
            <a:r>
              <a:rPr lang="en-US" sz="2800" dirty="0"/>
              <a:t>Nama Perusahaan	: </a:t>
            </a:r>
            <a:r>
              <a:rPr lang="en-US" sz="2800" dirty="0" err="1"/>
              <a:t>Breadtalk</a:t>
            </a:r>
            <a:endParaRPr lang="en-ID" sz="2800" dirty="0"/>
          </a:p>
          <a:p>
            <a:pPr lvl="0" algn="just"/>
            <a:r>
              <a:rPr lang="en-US" sz="2800" dirty="0"/>
              <a:t>Alamat 			: Jl.MT </a:t>
            </a:r>
            <a:r>
              <a:rPr lang="en-US" sz="2800" dirty="0" err="1"/>
              <a:t>Haryono</a:t>
            </a:r>
            <a:r>
              <a:rPr lang="en-US" sz="2800" dirty="0"/>
              <a:t> 992-994 </a:t>
            </a:r>
            <a:endParaRPr lang="en-ID" sz="2800" dirty="0"/>
          </a:p>
          <a:p>
            <a:pPr lvl="0" algn="just"/>
            <a:r>
              <a:rPr lang="en-US" sz="2800" dirty="0"/>
              <a:t>Kelurahan		: L</a:t>
            </a:r>
            <a:r>
              <a:rPr lang="id-ID" sz="2800" dirty="0"/>
              <a:t>amper Kidul </a:t>
            </a:r>
            <a:endParaRPr lang="en-ID" sz="2800" dirty="0"/>
          </a:p>
          <a:p>
            <a:pPr lvl="0" algn="just"/>
            <a:r>
              <a:rPr lang="en-US" sz="2800" dirty="0" err="1"/>
              <a:t>Kecamatan</a:t>
            </a:r>
            <a:r>
              <a:rPr lang="en-US" sz="2800" dirty="0"/>
              <a:t>		: Semarang Selatan</a:t>
            </a:r>
            <a:endParaRPr lang="en-ID" sz="2800" dirty="0"/>
          </a:p>
          <a:p>
            <a:pPr lvl="0" algn="just"/>
            <a:r>
              <a:rPr lang="en-US" sz="2800" dirty="0"/>
              <a:t>Kota			: Semarang</a:t>
            </a:r>
            <a:endParaRPr lang="en-ID" sz="2800" dirty="0"/>
          </a:p>
          <a:p>
            <a:pPr lvl="0" algn="just"/>
            <a:r>
              <a:rPr lang="en-US" sz="2800" dirty="0" err="1"/>
              <a:t>Provinsi</a:t>
            </a:r>
            <a:r>
              <a:rPr lang="en-US" sz="2800" dirty="0"/>
              <a:t>			: </a:t>
            </a:r>
            <a:r>
              <a:rPr lang="en-US" sz="2800" dirty="0" err="1"/>
              <a:t>Jawa</a:t>
            </a:r>
            <a:r>
              <a:rPr lang="en-US" sz="2800" dirty="0"/>
              <a:t> Tengah</a:t>
            </a:r>
            <a:endParaRPr lang="en-ID" sz="2800" dirty="0"/>
          </a:p>
          <a:p>
            <a:pPr lvl="0" algn="just"/>
            <a:r>
              <a:rPr lang="en-US" sz="2800" dirty="0" err="1"/>
              <a:t>Pendiri</a:t>
            </a:r>
            <a:r>
              <a:rPr lang="en-US" sz="2800" dirty="0"/>
              <a:t> Perusahaan	: </a:t>
            </a:r>
            <a:r>
              <a:rPr lang="id-ID" sz="2800" dirty="0"/>
              <a:t>Robert Suteja</a:t>
            </a:r>
            <a:endParaRPr lang="en-ID" sz="2800" dirty="0"/>
          </a:p>
          <a:p>
            <a:pPr lvl="0" algn="just"/>
            <a:r>
              <a:rPr lang="en-US" sz="2800" dirty="0" err="1"/>
              <a:t>Nomor</a:t>
            </a:r>
            <a:r>
              <a:rPr lang="en-US" sz="2800" dirty="0"/>
              <a:t> NPWP		: 022483861512001</a:t>
            </a:r>
            <a:endParaRPr lang="en-ID" sz="2800" dirty="0"/>
          </a:p>
          <a:p>
            <a:pPr algn="just"/>
            <a:r>
              <a:rPr lang="en-US" sz="2800" dirty="0"/>
              <a:t>No SIUP			:03561 – 03/ PM / 					 1.824.271</a:t>
            </a:r>
            <a:endParaRPr lang="en-US" altLang="en-US" sz="2800" dirty="0"/>
          </a:p>
        </p:txBody>
      </p:sp>
      <p:pic>
        <p:nvPicPr>
          <p:cNvPr id="6" name="Picture 5">
            <a:extLst>
              <a:ext uri="{FF2B5EF4-FFF2-40B4-BE49-F238E27FC236}">
                <a16:creationId xmlns:a16="http://schemas.microsoft.com/office/drawing/2014/main" id="{6AF0EC12-F4C8-4D82-ABF3-8A2E64DC9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432" y="36504"/>
            <a:ext cx="604607" cy="834660"/>
          </a:xfrm>
          <a:prstGeom prst="rect">
            <a:avLst/>
          </a:prstGeom>
        </p:spPr>
      </p:pic>
    </p:spTree>
    <p:extLst>
      <p:ext uri="{BB962C8B-B14F-4D97-AF65-F5344CB8AC3E}">
        <p14:creationId xmlns:p14="http://schemas.microsoft.com/office/powerpoint/2010/main" val="224369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0342F3F1-874B-42A3-B6FE-2C5B6B4924B5}"/>
              </a:ext>
            </a:extLst>
          </p:cNvPr>
          <p:cNvSpPr>
            <a:spLocks noGrp="1" noChangeArrowheads="1"/>
          </p:cNvSpPr>
          <p:nvPr>
            <p:ph type="title"/>
          </p:nvPr>
        </p:nvSpPr>
        <p:spPr>
          <a:xfrm>
            <a:off x="395288" y="-26988"/>
            <a:ext cx="8229600" cy="981076"/>
          </a:xfrm>
        </p:spPr>
        <p:txBody>
          <a:bodyPr/>
          <a:lstStyle/>
          <a:p>
            <a:r>
              <a:rPr lang="en-US" altLang="en-US" dirty="0" err="1">
                <a:solidFill>
                  <a:schemeClr val="tx1"/>
                </a:solidFill>
              </a:rPr>
              <a:t>Struktur</a:t>
            </a:r>
            <a:r>
              <a:rPr lang="en-US" altLang="en-US" dirty="0">
                <a:solidFill>
                  <a:schemeClr val="tx1"/>
                </a:solidFill>
              </a:rPr>
              <a:t> </a:t>
            </a:r>
            <a:r>
              <a:rPr lang="en-US" altLang="en-US" dirty="0" err="1">
                <a:solidFill>
                  <a:schemeClr val="tx1"/>
                </a:solidFill>
              </a:rPr>
              <a:t>Organisasi</a:t>
            </a:r>
            <a:endParaRPr lang="en-US" altLang="en-US" dirty="0">
              <a:solidFill>
                <a:schemeClr val="tx1"/>
              </a:solidFill>
            </a:endParaRPr>
          </a:p>
        </p:txBody>
      </p:sp>
      <p:sp>
        <p:nvSpPr>
          <p:cNvPr id="106499" name="Rectangle 3">
            <a:extLst>
              <a:ext uri="{FF2B5EF4-FFF2-40B4-BE49-F238E27FC236}">
                <a16:creationId xmlns:a16="http://schemas.microsoft.com/office/drawing/2014/main" id="{4A5C538A-CB30-403B-91E1-4A382674E259}"/>
              </a:ext>
            </a:extLst>
          </p:cNvPr>
          <p:cNvSpPr>
            <a:spLocks noGrp="1" noChangeArrowheads="1"/>
          </p:cNvSpPr>
          <p:nvPr>
            <p:ph type="body" idx="1"/>
          </p:nvPr>
        </p:nvSpPr>
        <p:spPr>
          <a:xfrm>
            <a:off x="457200" y="1017580"/>
            <a:ext cx="8229600" cy="5219732"/>
          </a:xfrm>
        </p:spPr>
        <p:txBody>
          <a:bodyPr/>
          <a:lstStyle/>
          <a:p>
            <a:pPr algn="ctr"/>
            <a:r>
              <a:rPr lang="en-US" b="1" dirty="0" err="1"/>
              <a:t>Struktur</a:t>
            </a:r>
            <a:r>
              <a:rPr lang="en-US" b="1" dirty="0"/>
              <a:t> </a:t>
            </a:r>
            <a:r>
              <a:rPr lang="en-US" b="1" dirty="0" err="1"/>
              <a:t>Organisasi</a:t>
            </a:r>
            <a:r>
              <a:rPr lang="en-US" b="1" dirty="0"/>
              <a:t> </a:t>
            </a:r>
            <a:r>
              <a:rPr lang="en-US" b="1" dirty="0" err="1"/>
              <a:t>Breadtalk</a:t>
            </a:r>
            <a:r>
              <a:rPr lang="en-US" b="1" dirty="0"/>
              <a:t> Semarang</a:t>
            </a:r>
            <a:endParaRPr lang="en-US" altLang="en-US" sz="2800" dirty="0"/>
          </a:p>
        </p:txBody>
      </p:sp>
      <p:pic>
        <p:nvPicPr>
          <p:cNvPr id="6" name="Picture 5">
            <a:extLst>
              <a:ext uri="{FF2B5EF4-FFF2-40B4-BE49-F238E27FC236}">
                <a16:creationId xmlns:a16="http://schemas.microsoft.com/office/drawing/2014/main" id="{6AF0EC12-F4C8-4D82-ABF3-8A2E64DC9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432" y="36504"/>
            <a:ext cx="604607" cy="834660"/>
          </a:xfrm>
          <a:prstGeom prst="rect">
            <a:avLst/>
          </a:prstGeom>
        </p:spPr>
      </p:pic>
      <p:pic>
        <p:nvPicPr>
          <p:cNvPr id="5" name="Picture 4">
            <a:extLst>
              <a:ext uri="{FF2B5EF4-FFF2-40B4-BE49-F238E27FC236}">
                <a16:creationId xmlns:a16="http://schemas.microsoft.com/office/drawing/2014/main" id="{88AF54F0-43CB-4524-B69C-4E89FD9FAEF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6907" y="2016897"/>
            <a:ext cx="6993485" cy="4076399"/>
          </a:xfrm>
          <a:prstGeom prst="rect">
            <a:avLst/>
          </a:prstGeom>
          <a:noFill/>
          <a:ln>
            <a:noFill/>
          </a:ln>
        </p:spPr>
      </p:pic>
    </p:spTree>
    <p:extLst>
      <p:ext uri="{BB962C8B-B14F-4D97-AF65-F5344CB8AC3E}">
        <p14:creationId xmlns:p14="http://schemas.microsoft.com/office/powerpoint/2010/main" val="1344675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6815-81C7-4DAD-A05A-07B047A1FD8C}"/>
              </a:ext>
            </a:extLst>
          </p:cNvPr>
          <p:cNvSpPr>
            <a:spLocks noGrp="1"/>
          </p:cNvSpPr>
          <p:nvPr>
            <p:ph type="title"/>
          </p:nvPr>
        </p:nvSpPr>
        <p:spPr>
          <a:xfrm>
            <a:off x="230832" y="-27384"/>
            <a:ext cx="8229600" cy="704634"/>
          </a:xfrm>
        </p:spPr>
        <p:txBody>
          <a:bodyPr/>
          <a:lstStyle/>
          <a:p>
            <a:r>
              <a:rPr lang="en-US" dirty="0" err="1"/>
              <a:t>Latar</a:t>
            </a:r>
            <a:r>
              <a:rPr lang="en-US" dirty="0"/>
              <a:t> </a:t>
            </a:r>
            <a:r>
              <a:rPr lang="en-US" dirty="0" err="1"/>
              <a:t>belakang</a:t>
            </a:r>
            <a:r>
              <a:rPr lang="en-US" dirty="0"/>
              <a:t> </a:t>
            </a:r>
            <a:r>
              <a:rPr lang="en-US" dirty="0" err="1"/>
              <a:t>masalah</a:t>
            </a:r>
            <a:endParaRPr lang="en-ID" dirty="0"/>
          </a:p>
        </p:txBody>
      </p:sp>
      <p:sp>
        <p:nvSpPr>
          <p:cNvPr id="3" name="Content Placeholder 2">
            <a:extLst>
              <a:ext uri="{FF2B5EF4-FFF2-40B4-BE49-F238E27FC236}">
                <a16:creationId xmlns:a16="http://schemas.microsoft.com/office/drawing/2014/main" id="{004063D2-5842-414C-B517-A755435A951F}"/>
              </a:ext>
            </a:extLst>
          </p:cNvPr>
          <p:cNvSpPr>
            <a:spLocks noGrp="1"/>
          </p:cNvSpPr>
          <p:nvPr>
            <p:ph idx="1"/>
          </p:nvPr>
        </p:nvSpPr>
        <p:spPr>
          <a:xfrm>
            <a:off x="206854" y="1052736"/>
            <a:ext cx="8685626" cy="4525963"/>
          </a:xfrm>
        </p:spPr>
        <p:txBody>
          <a:bodyPr/>
          <a:lstStyle/>
          <a:p>
            <a:pPr algn="just"/>
            <a:r>
              <a:rPr lang="en-US" dirty="0"/>
              <a:t>D</a:t>
            </a:r>
            <a:r>
              <a:rPr lang="id-ID" dirty="0"/>
              <a:t>alam kegiatan setiap harinya Breadtalk selalu bergantung dengan komputer mulai dari penjualan, inventor</a:t>
            </a:r>
            <a:r>
              <a:rPr lang="en-US" dirty="0"/>
              <a:t>y</a:t>
            </a:r>
            <a:r>
              <a:rPr lang="id-ID" dirty="0"/>
              <a:t> pergudangan dan </a:t>
            </a:r>
            <a:r>
              <a:rPr lang="en-US" dirty="0" err="1"/>
              <a:t>laporan</a:t>
            </a:r>
            <a:r>
              <a:rPr lang="id-ID" dirty="0"/>
              <a:t> harian untuk menunjang kelancaran operasional.</a:t>
            </a:r>
            <a:endParaRPr lang="en-US" dirty="0"/>
          </a:p>
          <a:p>
            <a:pPr algn="just"/>
            <a:r>
              <a:rPr lang="id-ID" dirty="0"/>
              <a:t>permasalahan pada sistem inventory gudang yang sudah berjalan masih menggunakan sistem manual</a:t>
            </a:r>
            <a:r>
              <a:rPr lang="en-US" dirty="0"/>
              <a:t> </a:t>
            </a:r>
            <a:r>
              <a:rPr lang="en-US" dirty="0" err="1"/>
              <a:t>dengan</a:t>
            </a:r>
            <a:r>
              <a:rPr lang="id-ID" dirty="0"/>
              <a:t> menggunakan MS Excel</a:t>
            </a:r>
            <a:r>
              <a:rPr lang="en-US" dirty="0"/>
              <a:t>, data </a:t>
            </a:r>
            <a:r>
              <a:rPr lang="id-ID" dirty="0"/>
              <a:t>sering tidak terbackup sehingga apabila data terkena virus maka data</a:t>
            </a:r>
            <a:r>
              <a:rPr lang="en-US" dirty="0"/>
              <a:t> </a:t>
            </a:r>
            <a:r>
              <a:rPr lang="en-US" dirty="0" err="1"/>
              <a:t>akan</a:t>
            </a:r>
            <a:r>
              <a:rPr lang="en-US" dirty="0"/>
              <a:t> </a:t>
            </a:r>
            <a:r>
              <a:rPr lang="id-ID" dirty="0"/>
              <a:t>hilang dan harus menginput </a:t>
            </a:r>
            <a:r>
              <a:rPr lang="en-US" dirty="0"/>
              <a:t>data </a:t>
            </a:r>
            <a:r>
              <a:rPr lang="id-ID" dirty="0"/>
              <a:t>dari awal.</a:t>
            </a:r>
            <a:endParaRPr lang="en-ID" dirty="0"/>
          </a:p>
        </p:txBody>
      </p:sp>
      <p:pic>
        <p:nvPicPr>
          <p:cNvPr id="4" name="Picture 3">
            <a:extLst>
              <a:ext uri="{FF2B5EF4-FFF2-40B4-BE49-F238E27FC236}">
                <a16:creationId xmlns:a16="http://schemas.microsoft.com/office/drawing/2014/main" id="{21DC151E-E9F6-4F2F-BA9C-0B858A987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432" y="36504"/>
            <a:ext cx="604607" cy="834660"/>
          </a:xfrm>
          <a:prstGeom prst="rect">
            <a:avLst/>
          </a:prstGeom>
        </p:spPr>
      </p:pic>
    </p:spTree>
    <p:extLst>
      <p:ext uri="{BB962C8B-B14F-4D97-AF65-F5344CB8AC3E}">
        <p14:creationId xmlns:p14="http://schemas.microsoft.com/office/powerpoint/2010/main" val="287761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DED0598A-3207-4EF3-BD92-681E1C9E0E54}"/>
              </a:ext>
            </a:extLst>
          </p:cNvPr>
          <p:cNvSpPr>
            <a:spLocks noGrp="1" noChangeArrowheads="1"/>
          </p:cNvSpPr>
          <p:nvPr>
            <p:ph type="title"/>
          </p:nvPr>
        </p:nvSpPr>
        <p:spPr>
          <a:xfrm>
            <a:off x="395288" y="188913"/>
            <a:ext cx="8229600" cy="981075"/>
          </a:xfrm>
        </p:spPr>
        <p:txBody>
          <a:bodyPr/>
          <a:lstStyle/>
          <a:p>
            <a:r>
              <a:rPr lang="en-US" dirty="0" err="1"/>
              <a:t>Latar</a:t>
            </a:r>
            <a:r>
              <a:rPr lang="en-US" dirty="0"/>
              <a:t> </a:t>
            </a:r>
            <a:r>
              <a:rPr lang="en-US" dirty="0" err="1"/>
              <a:t>belakang</a:t>
            </a:r>
            <a:r>
              <a:rPr lang="en-US" dirty="0"/>
              <a:t> </a:t>
            </a:r>
            <a:r>
              <a:rPr lang="en-US" dirty="0" err="1"/>
              <a:t>masalah</a:t>
            </a:r>
            <a:endParaRPr lang="en-US" altLang="en-US" dirty="0">
              <a:solidFill>
                <a:schemeClr val="tx1"/>
              </a:solidFill>
            </a:endParaRPr>
          </a:p>
        </p:txBody>
      </p:sp>
      <p:sp>
        <p:nvSpPr>
          <p:cNvPr id="137219" name="Rectangle 3">
            <a:extLst>
              <a:ext uri="{FF2B5EF4-FFF2-40B4-BE49-F238E27FC236}">
                <a16:creationId xmlns:a16="http://schemas.microsoft.com/office/drawing/2014/main" id="{BDE422E0-AB58-4E17-BB52-3C2397B73FDF}"/>
              </a:ext>
            </a:extLst>
          </p:cNvPr>
          <p:cNvSpPr>
            <a:spLocks noGrp="1" noChangeArrowheads="1"/>
          </p:cNvSpPr>
          <p:nvPr>
            <p:ph type="body" idx="1"/>
          </p:nvPr>
        </p:nvSpPr>
        <p:spPr>
          <a:xfrm>
            <a:off x="457200" y="1600200"/>
            <a:ext cx="8229600" cy="5501208"/>
          </a:xfrm>
        </p:spPr>
        <p:txBody>
          <a:bodyPr/>
          <a:lstStyle/>
          <a:p>
            <a:pPr algn="just"/>
            <a:r>
              <a:rPr lang="id-ID" dirty="0"/>
              <a:t>permasalahan yang sering timbul dalam hal inventor</a:t>
            </a:r>
            <a:r>
              <a:rPr lang="en-US" dirty="0" err="1"/>
              <a:t>i</a:t>
            </a:r>
            <a:r>
              <a:rPr lang="id-ID" dirty="0"/>
              <a:t> pergudangan </a:t>
            </a:r>
            <a:r>
              <a:rPr lang="en-US" dirty="0" err="1"/>
              <a:t>yaitu</a:t>
            </a:r>
            <a:r>
              <a:rPr lang="en-US" dirty="0"/>
              <a:t> </a:t>
            </a:r>
            <a:r>
              <a:rPr lang="id-ID" dirty="0"/>
              <a:t>kurang efektif dan efisien</a:t>
            </a:r>
            <a:r>
              <a:rPr lang="en-US" dirty="0"/>
              <a:t> </a:t>
            </a:r>
            <a:r>
              <a:rPr lang="en-US" dirty="0" err="1"/>
              <a:t>dalam</a:t>
            </a:r>
            <a:r>
              <a:rPr lang="en-US" dirty="0"/>
              <a:t> </a:t>
            </a:r>
            <a:r>
              <a:rPr lang="en-US" dirty="0" err="1"/>
              <a:t>pengolahan</a:t>
            </a:r>
            <a:r>
              <a:rPr lang="en-US" dirty="0"/>
              <a:t> data pada system inventory Gudang di </a:t>
            </a:r>
            <a:r>
              <a:rPr lang="id-ID" dirty="0"/>
              <a:t>Breadtalk Java Mall</a:t>
            </a:r>
            <a:r>
              <a:rPr lang="en-US" dirty="0"/>
              <a:t> Semarang</a:t>
            </a:r>
            <a:r>
              <a:rPr lang="id-ID" dirty="0"/>
              <a:t>.</a:t>
            </a:r>
            <a:endParaRPr lang="en-US" dirty="0"/>
          </a:p>
          <a:p>
            <a:pPr algn="just"/>
            <a:r>
              <a:rPr lang="id-ID" dirty="0"/>
              <a:t>Sehubungan dengan </a:t>
            </a:r>
            <a:r>
              <a:rPr lang="en-US" dirty="0" err="1"/>
              <a:t>banyaknya</a:t>
            </a:r>
            <a:r>
              <a:rPr lang="en-US" dirty="0"/>
              <a:t> </a:t>
            </a:r>
            <a:r>
              <a:rPr lang="en-US" dirty="0" err="1"/>
              <a:t>masalah</a:t>
            </a:r>
            <a:r>
              <a:rPr lang="en-US" dirty="0"/>
              <a:t> </a:t>
            </a:r>
            <a:r>
              <a:rPr lang="en-US" dirty="0" err="1"/>
              <a:t>penginputan</a:t>
            </a:r>
            <a:r>
              <a:rPr lang="en-US" dirty="0"/>
              <a:t> data dan </a:t>
            </a:r>
            <a:r>
              <a:rPr lang="en-US" dirty="0" err="1"/>
              <a:t>pembuatan</a:t>
            </a:r>
            <a:r>
              <a:rPr lang="en-US" dirty="0"/>
              <a:t> </a:t>
            </a:r>
            <a:r>
              <a:rPr lang="en-US" dirty="0" err="1"/>
              <a:t>laporan</a:t>
            </a:r>
            <a:r>
              <a:rPr lang="en-US" dirty="0"/>
              <a:t> </a:t>
            </a:r>
            <a:r>
              <a:rPr lang="id-ID" dirty="0"/>
              <a:t> tersebut maka dalam kerja praktek ini penulis</a:t>
            </a:r>
            <a:r>
              <a:rPr lang="en-US" dirty="0"/>
              <a:t> </a:t>
            </a:r>
            <a:r>
              <a:rPr lang="en-US" dirty="0" err="1"/>
              <a:t>membuatkan</a:t>
            </a:r>
            <a:r>
              <a:rPr lang="en-US" dirty="0"/>
              <a:t> </a:t>
            </a:r>
            <a:r>
              <a:rPr lang="en-US" dirty="0" err="1"/>
              <a:t>sistem</a:t>
            </a:r>
            <a:r>
              <a:rPr lang="en-US" dirty="0"/>
              <a:t> </a:t>
            </a:r>
            <a:r>
              <a:rPr lang="en-US" dirty="0" err="1"/>
              <a:t>inventori</a:t>
            </a:r>
            <a:r>
              <a:rPr lang="en-US" dirty="0"/>
              <a:t> </a:t>
            </a:r>
            <a:r>
              <a:rPr lang="en-US" dirty="0" err="1"/>
              <a:t>berbasis</a:t>
            </a:r>
            <a:r>
              <a:rPr lang="en-US" dirty="0"/>
              <a:t> web</a:t>
            </a:r>
            <a:endParaRPr lang="en-ID" dirty="0"/>
          </a:p>
          <a:p>
            <a:endParaRPr lang="en-US" altLang="en-US" dirty="0"/>
          </a:p>
        </p:txBody>
      </p:sp>
      <p:pic>
        <p:nvPicPr>
          <p:cNvPr id="6" name="Picture 5">
            <a:extLst>
              <a:ext uri="{FF2B5EF4-FFF2-40B4-BE49-F238E27FC236}">
                <a16:creationId xmlns:a16="http://schemas.microsoft.com/office/drawing/2014/main" id="{72A55B7C-1900-4001-B1A5-74D70CC31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432" y="36504"/>
            <a:ext cx="604607" cy="834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83395854-DAEC-41BE-A550-AFF53DD93212}"/>
              </a:ext>
            </a:extLst>
          </p:cNvPr>
          <p:cNvSpPr>
            <a:spLocks noGrp="1" noChangeArrowheads="1"/>
          </p:cNvSpPr>
          <p:nvPr>
            <p:ph type="title"/>
          </p:nvPr>
        </p:nvSpPr>
        <p:spPr>
          <a:xfrm>
            <a:off x="395288" y="188913"/>
            <a:ext cx="8229600" cy="682251"/>
          </a:xfrm>
        </p:spPr>
        <p:txBody>
          <a:bodyPr/>
          <a:lstStyle/>
          <a:p>
            <a:r>
              <a:rPr lang="id-ID" b="1" dirty="0"/>
              <a:t>Tujuan Kerja Praktek</a:t>
            </a:r>
            <a:endParaRPr lang="en-US" altLang="en-US" dirty="0">
              <a:solidFill>
                <a:schemeClr val="tx1"/>
              </a:solidFill>
            </a:endParaRPr>
          </a:p>
        </p:txBody>
      </p:sp>
      <p:sp>
        <p:nvSpPr>
          <p:cNvPr id="138243" name="Rectangle 3">
            <a:extLst>
              <a:ext uri="{FF2B5EF4-FFF2-40B4-BE49-F238E27FC236}">
                <a16:creationId xmlns:a16="http://schemas.microsoft.com/office/drawing/2014/main" id="{5B1A9CD5-E5DB-4CFE-B37F-CFF3E2ABAAF1}"/>
              </a:ext>
            </a:extLst>
          </p:cNvPr>
          <p:cNvSpPr>
            <a:spLocks noGrp="1" noChangeArrowheads="1"/>
          </p:cNvSpPr>
          <p:nvPr>
            <p:ph type="body" idx="1"/>
          </p:nvPr>
        </p:nvSpPr>
        <p:spPr>
          <a:xfrm>
            <a:off x="399985" y="1166019"/>
            <a:ext cx="8229600" cy="3127078"/>
          </a:xfrm>
        </p:spPr>
        <p:txBody>
          <a:bodyPr/>
          <a:lstStyle/>
          <a:p>
            <a:pPr algn="just"/>
            <a:r>
              <a:rPr lang="en-US" dirty="0"/>
              <a:t>T</a:t>
            </a:r>
            <a:r>
              <a:rPr lang="id-ID" dirty="0"/>
              <a:t>ujuan dari  kerja praktek ini adalah untuk </a:t>
            </a:r>
            <a:r>
              <a:rPr lang="en-US" dirty="0" err="1"/>
              <a:t>membangun</a:t>
            </a:r>
            <a:r>
              <a:rPr lang="en-US" dirty="0"/>
              <a:t> </a:t>
            </a:r>
            <a:r>
              <a:rPr lang="en-US" dirty="0" err="1"/>
              <a:t>sebuah</a:t>
            </a:r>
            <a:r>
              <a:rPr lang="en-US" dirty="0"/>
              <a:t> </a:t>
            </a:r>
            <a:r>
              <a:rPr lang="id-ID" dirty="0"/>
              <a:t> sistem inventor</a:t>
            </a:r>
            <a:r>
              <a:rPr lang="en-US" dirty="0" err="1"/>
              <a:t>i</a:t>
            </a:r>
            <a:r>
              <a:rPr lang="id-ID" dirty="0"/>
              <a:t> gudang</a:t>
            </a:r>
            <a:r>
              <a:rPr lang="en-US" dirty="0"/>
              <a:t> di </a:t>
            </a:r>
            <a:r>
              <a:rPr lang="id-ID" dirty="0"/>
              <a:t>Toko Breadtalk Java Mall</a:t>
            </a:r>
            <a:r>
              <a:rPr lang="en-US" dirty="0"/>
              <a:t> Semarang </a:t>
            </a:r>
            <a:r>
              <a:rPr lang="en-US" dirty="0" err="1"/>
              <a:t>untuk</a:t>
            </a:r>
            <a:r>
              <a:rPr lang="en-US" dirty="0"/>
              <a:t> </a:t>
            </a:r>
            <a:r>
              <a:rPr lang="id-ID" dirty="0"/>
              <a:t>meningkatkan kinerja dalam pengolahan data inventor</a:t>
            </a:r>
            <a:r>
              <a:rPr lang="en-US" dirty="0" err="1"/>
              <a:t>i</a:t>
            </a:r>
            <a:r>
              <a:rPr lang="id-ID" dirty="0"/>
              <a:t> gudang lebih efektif dan efisien.</a:t>
            </a:r>
            <a:endParaRPr lang="en-US" altLang="en-US" dirty="0"/>
          </a:p>
        </p:txBody>
      </p:sp>
      <p:pic>
        <p:nvPicPr>
          <p:cNvPr id="6" name="Picture 5">
            <a:extLst>
              <a:ext uri="{FF2B5EF4-FFF2-40B4-BE49-F238E27FC236}">
                <a16:creationId xmlns:a16="http://schemas.microsoft.com/office/drawing/2014/main" id="{524B124B-7FC4-43DB-960A-CCC080C77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432" y="36504"/>
            <a:ext cx="604607" cy="8346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83395854-DAEC-41BE-A550-AFF53DD93212}"/>
              </a:ext>
            </a:extLst>
          </p:cNvPr>
          <p:cNvSpPr>
            <a:spLocks noGrp="1" noChangeArrowheads="1"/>
          </p:cNvSpPr>
          <p:nvPr>
            <p:ph type="title"/>
          </p:nvPr>
        </p:nvSpPr>
        <p:spPr>
          <a:xfrm>
            <a:off x="395288" y="188913"/>
            <a:ext cx="8229600" cy="682251"/>
          </a:xfrm>
        </p:spPr>
        <p:txBody>
          <a:bodyPr/>
          <a:lstStyle/>
          <a:p>
            <a:r>
              <a:rPr lang="id-ID" b="1" dirty="0"/>
              <a:t>Batasan Masalah </a:t>
            </a:r>
            <a:endParaRPr lang="en-US" altLang="en-US" dirty="0">
              <a:solidFill>
                <a:schemeClr val="tx1"/>
              </a:solidFill>
            </a:endParaRPr>
          </a:p>
        </p:txBody>
      </p:sp>
      <p:sp>
        <p:nvSpPr>
          <p:cNvPr id="138243" name="Rectangle 3">
            <a:extLst>
              <a:ext uri="{FF2B5EF4-FFF2-40B4-BE49-F238E27FC236}">
                <a16:creationId xmlns:a16="http://schemas.microsoft.com/office/drawing/2014/main" id="{5B1A9CD5-E5DB-4CFE-B37F-CFF3E2ABAAF1}"/>
              </a:ext>
            </a:extLst>
          </p:cNvPr>
          <p:cNvSpPr>
            <a:spLocks noGrp="1" noChangeArrowheads="1"/>
          </p:cNvSpPr>
          <p:nvPr>
            <p:ph type="body" idx="1"/>
          </p:nvPr>
        </p:nvSpPr>
        <p:spPr>
          <a:xfrm>
            <a:off x="399985" y="1166019"/>
            <a:ext cx="8229600" cy="1470893"/>
          </a:xfrm>
        </p:spPr>
        <p:txBody>
          <a:bodyPr/>
          <a:lstStyle/>
          <a:p>
            <a:pPr algn="just"/>
            <a:r>
              <a:rPr lang="id-ID" dirty="0"/>
              <a:t>Adapun Ruang Lingkup yang akan dibahas dalam </a:t>
            </a:r>
            <a:r>
              <a:rPr lang="en-US" dirty="0" err="1"/>
              <a:t>laporan</a:t>
            </a:r>
            <a:r>
              <a:rPr lang="en-US" dirty="0"/>
              <a:t> </a:t>
            </a:r>
            <a:r>
              <a:rPr lang="en-US" dirty="0" err="1"/>
              <a:t>kerja</a:t>
            </a:r>
            <a:r>
              <a:rPr lang="en-US" dirty="0"/>
              <a:t> </a:t>
            </a:r>
            <a:r>
              <a:rPr lang="en-US" dirty="0" err="1"/>
              <a:t>praktek</a:t>
            </a:r>
            <a:r>
              <a:rPr lang="id-ID" dirty="0"/>
              <a:t> ini adalah :</a:t>
            </a:r>
            <a:endParaRPr lang="en-ID" dirty="0"/>
          </a:p>
          <a:p>
            <a:pPr algn="just"/>
            <a:endParaRPr lang="en-US" altLang="en-US" dirty="0"/>
          </a:p>
        </p:txBody>
      </p:sp>
      <p:pic>
        <p:nvPicPr>
          <p:cNvPr id="6" name="Picture 5">
            <a:extLst>
              <a:ext uri="{FF2B5EF4-FFF2-40B4-BE49-F238E27FC236}">
                <a16:creationId xmlns:a16="http://schemas.microsoft.com/office/drawing/2014/main" id="{524B124B-7FC4-43DB-960A-CCC080C77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432" y="36504"/>
            <a:ext cx="604607" cy="834660"/>
          </a:xfrm>
          <a:prstGeom prst="rect">
            <a:avLst/>
          </a:prstGeom>
        </p:spPr>
      </p:pic>
      <p:sp>
        <p:nvSpPr>
          <p:cNvPr id="5" name="Rectangle 3">
            <a:extLst>
              <a:ext uri="{FF2B5EF4-FFF2-40B4-BE49-F238E27FC236}">
                <a16:creationId xmlns:a16="http://schemas.microsoft.com/office/drawing/2014/main" id="{66F024ED-8259-4835-BE03-02D7D37079B0}"/>
              </a:ext>
            </a:extLst>
          </p:cNvPr>
          <p:cNvSpPr txBox="1">
            <a:spLocks noChangeArrowheads="1"/>
          </p:cNvSpPr>
          <p:nvPr/>
        </p:nvSpPr>
        <p:spPr bwMode="auto">
          <a:xfrm>
            <a:off x="395288" y="2657266"/>
            <a:ext cx="8229600" cy="4372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r>
              <a:rPr lang="id-ID" dirty="0"/>
              <a:t>Sistem Inventory pergudangan ini berupa sistem yang menyangkut persoalan pengolahan data-data barang</a:t>
            </a:r>
            <a:r>
              <a:rPr lang="en-US" dirty="0"/>
              <a:t> dan </a:t>
            </a:r>
            <a:r>
              <a:rPr lang="en-US" dirty="0" err="1"/>
              <a:t>bahan</a:t>
            </a:r>
            <a:r>
              <a:rPr lang="en-US" dirty="0"/>
              <a:t> </a:t>
            </a:r>
            <a:r>
              <a:rPr lang="en-US" dirty="0" err="1"/>
              <a:t>baku</a:t>
            </a:r>
            <a:r>
              <a:rPr lang="en-US" dirty="0"/>
              <a:t> </a:t>
            </a:r>
            <a:r>
              <a:rPr lang="en-US" dirty="0" err="1"/>
              <a:t>pembuatan</a:t>
            </a:r>
            <a:r>
              <a:rPr lang="en-US" dirty="0"/>
              <a:t> roti</a:t>
            </a:r>
            <a:r>
              <a:rPr lang="id-ID" dirty="0"/>
              <a:t> di Breadtalk</a:t>
            </a:r>
            <a:r>
              <a:rPr lang="en-US" dirty="0"/>
              <a:t>.</a:t>
            </a:r>
            <a:r>
              <a:rPr lang="id-ID" dirty="0"/>
              <a:t> </a:t>
            </a:r>
            <a:endParaRPr lang="en-US" dirty="0"/>
          </a:p>
          <a:p>
            <a:pPr lvl="0" algn="just"/>
            <a:r>
              <a:rPr lang="en-US" dirty="0" err="1"/>
              <a:t>Sistem</a:t>
            </a:r>
            <a:r>
              <a:rPr lang="en-US" dirty="0"/>
              <a:t> di </a:t>
            </a:r>
            <a:r>
              <a:rPr lang="en-US" dirty="0" err="1"/>
              <a:t>bangun</a:t>
            </a:r>
            <a:r>
              <a:rPr lang="en-US" dirty="0"/>
              <a:t> </a:t>
            </a:r>
            <a:r>
              <a:rPr lang="en-US" dirty="0" err="1"/>
              <a:t>dengan</a:t>
            </a:r>
            <a:r>
              <a:rPr lang="en-US" dirty="0"/>
              <a:t> </a:t>
            </a:r>
            <a:r>
              <a:rPr lang="en-US" dirty="0" err="1"/>
              <a:t>menggunakan</a:t>
            </a:r>
            <a:r>
              <a:rPr lang="en-US" dirty="0"/>
              <a:t> Framework </a:t>
            </a:r>
            <a:r>
              <a:rPr lang="en-US" dirty="0" err="1"/>
              <a:t>Codeigniter</a:t>
            </a:r>
            <a:r>
              <a:rPr lang="en-US" dirty="0"/>
              <a:t> dan </a:t>
            </a:r>
            <a:r>
              <a:rPr lang="en-US" dirty="0" err="1"/>
              <a:t>MySql</a:t>
            </a:r>
            <a:r>
              <a:rPr lang="en-US" dirty="0"/>
              <a:t> </a:t>
            </a:r>
            <a:r>
              <a:rPr lang="en-US" dirty="0" err="1"/>
              <a:t>sebagai</a:t>
            </a:r>
            <a:r>
              <a:rPr lang="en-US" dirty="0"/>
              <a:t> </a:t>
            </a:r>
            <a:r>
              <a:rPr lang="en-US" dirty="0" err="1"/>
              <a:t>databasenya</a:t>
            </a:r>
            <a:r>
              <a:rPr lang="en-US" dirty="0"/>
              <a:t>.</a:t>
            </a:r>
            <a:endParaRPr lang="en-ID" dirty="0">
              <a:effectLst/>
            </a:endParaRPr>
          </a:p>
          <a:p>
            <a:pPr algn="just"/>
            <a:endParaRPr lang="en-US" altLang="en-US" dirty="0"/>
          </a:p>
        </p:txBody>
      </p:sp>
    </p:spTree>
    <p:extLst>
      <p:ext uri="{BB962C8B-B14F-4D97-AF65-F5344CB8AC3E}">
        <p14:creationId xmlns:p14="http://schemas.microsoft.com/office/powerpoint/2010/main" val="420489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83395854-DAEC-41BE-A550-AFF53DD93212}"/>
              </a:ext>
            </a:extLst>
          </p:cNvPr>
          <p:cNvSpPr>
            <a:spLocks noGrp="1" noChangeArrowheads="1"/>
          </p:cNvSpPr>
          <p:nvPr>
            <p:ph type="title"/>
          </p:nvPr>
        </p:nvSpPr>
        <p:spPr>
          <a:xfrm>
            <a:off x="395288" y="188913"/>
            <a:ext cx="8229600" cy="682251"/>
          </a:xfrm>
        </p:spPr>
        <p:txBody>
          <a:bodyPr/>
          <a:lstStyle/>
          <a:p>
            <a:r>
              <a:rPr lang="id-ID" b="1" dirty="0"/>
              <a:t>Metodologi Pelaksanaan </a:t>
            </a:r>
            <a:endParaRPr lang="en-US" altLang="en-US" dirty="0">
              <a:solidFill>
                <a:schemeClr val="tx1"/>
              </a:solidFill>
            </a:endParaRPr>
          </a:p>
        </p:txBody>
      </p:sp>
      <p:sp>
        <p:nvSpPr>
          <p:cNvPr id="138243" name="Rectangle 3">
            <a:extLst>
              <a:ext uri="{FF2B5EF4-FFF2-40B4-BE49-F238E27FC236}">
                <a16:creationId xmlns:a16="http://schemas.microsoft.com/office/drawing/2014/main" id="{5B1A9CD5-E5DB-4CFE-B37F-CFF3E2ABAAF1}"/>
              </a:ext>
            </a:extLst>
          </p:cNvPr>
          <p:cNvSpPr>
            <a:spLocks noGrp="1" noChangeArrowheads="1"/>
          </p:cNvSpPr>
          <p:nvPr>
            <p:ph type="body" idx="1"/>
          </p:nvPr>
        </p:nvSpPr>
        <p:spPr>
          <a:xfrm>
            <a:off x="399985" y="1166020"/>
            <a:ext cx="8229600" cy="682252"/>
          </a:xfrm>
        </p:spPr>
        <p:txBody>
          <a:bodyPr/>
          <a:lstStyle/>
          <a:p>
            <a:pPr algn="just"/>
            <a:r>
              <a:rPr lang="id-ID" b="1" dirty="0"/>
              <a:t>Metode Pengumpulan Dat</a:t>
            </a:r>
            <a:r>
              <a:rPr lang="en-US" b="1" dirty="0"/>
              <a:t>a</a:t>
            </a:r>
            <a:endParaRPr lang="en-ID" dirty="0">
              <a:effectLst/>
            </a:endParaRPr>
          </a:p>
          <a:p>
            <a:pPr algn="just"/>
            <a:endParaRPr lang="en-US" altLang="en-US" dirty="0"/>
          </a:p>
        </p:txBody>
      </p:sp>
      <p:pic>
        <p:nvPicPr>
          <p:cNvPr id="6" name="Picture 5">
            <a:extLst>
              <a:ext uri="{FF2B5EF4-FFF2-40B4-BE49-F238E27FC236}">
                <a16:creationId xmlns:a16="http://schemas.microsoft.com/office/drawing/2014/main" id="{524B124B-7FC4-43DB-960A-CCC080C77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432" y="36504"/>
            <a:ext cx="604607" cy="834660"/>
          </a:xfrm>
          <a:prstGeom prst="rect">
            <a:avLst/>
          </a:prstGeom>
        </p:spPr>
      </p:pic>
      <p:sp>
        <p:nvSpPr>
          <p:cNvPr id="5" name="Rectangle 3">
            <a:extLst>
              <a:ext uri="{FF2B5EF4-FFF2-40B4-BE49-F238E27FC236}">
                <a16:creationId xmlns:a16="http://schemas.microsoft.com/office/drawing/2014/main" id="{66F024ED-8259-4835-BE03-02D7D37079B0}"/>
              </a:ext>
            </a:extLst>
          </p:cNvPr>
          <p:cNvSpPr txBox="1">
            <a:spLocks noChangeArrowheads="1"/>
          </p:cNvSpPr>
          <p:nvPr/>
        </p:nvSpPr>
        <p:spPr bwMode="auto">
          <a:xfrm>
            <a:off x="376575" y="2924944"/>
            <a:ext cx="8229600" cy="68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id-ID" b="1" dirty="0"/>
              <a:t>Jenis Data</a:t>
            </a:r>
            <a:endParaRPr lang="en-US" b="1" dirty="0"/>
          </a:p>
          <a:p>
            <a:pPr marL="0" indent="0" algn="just">
              <a:buNone/>
            </a:pPr>
            <a:endParaRPr lang="en-US" altLang="en-US" dirty="0"/>
          </a:p>
        </p:txBody>
      </p:sp>
      <p:graphicFrame>
        <p:nvGraphicFramePr>
          <p:cNvPr id="2" name="Diagram 1">
            <a:extLst>
              <a:ext uri="{FF2B5EF4-FFF2-40B4-BE49-F238E27FC236}">
                <a16:creationId xmlns:a16="http://schemas.microsoft.com/office/drawing/2014/main" id="{8629ED9E-06AA-4CF5-94F6-29A3985FDF34}"/>
              </a:ext>
            </a:extLst>
          </p:cNvPr>
          <p:cNvGraphicFramePr/>
          <p:nvPr>
            <p:extLst>
              <p:ext uri="{D42A27DB-BD31-4B8C-83A1-F6EECF244321}">
                <p14:modId xmlns:p14="http://schemas.microsoft.com/office/powerpoint/2010/main" val="1817443280"/>
              </p:ext>
            </p:extLst>
          </p:nvPr>
        </p:nvGraphicFramePr>
        <p:xfrm>
          <a:off x="755576" y="1700808"/>
          <a:ext cx="6096000" cy="1224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ABA357EE-6771-4B87-BBA7-46E74CAB9191}"/>
              </a:ext>
            </a:extLst>
          </p:cNvPr>
          <p:cNvGraphicFramePr/>
          <p:nvPr>
            <p:extLst>
              <p:ext uri="{D42A27DB-BD31-4B8C-83A1-F6EECF244321}">
                <p14:modId xmlns:p14="http://schemas.microsoft.com/office/powerpoint/2010/main" val="1104135067"/>
              </p:ext>
            </p:extLst>
          </p:nvPr>
        </p:nvGraphicFramePr>
        <p:xfrm>
          <a:off x="767886" y="3502631"/>
          <a:ext cx="6468410" cy="100648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7218999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6437</TotalTime>
  <Words>507</Words>
  <Application>Microsoft Office PowerPoint</Application>
  <PresentationFormat>On-screen Show (4:3)</PresentationFormat>
  <Paragraphs>56</Paragraphs>
  <Slides>17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Diseño predeterminado</vt:lpstr>
      <vt:lpstr>Implementasi Sistem Inventory Pada Toko Breadtalk Java Mall Semarang</vt:lpstr>
      <vt:lpstr>Breadtalk Semarang</vt:lpstr>
      <vt:lpstr>Profil Breadtalk Semarang</vt:lpstr>
      <vt:lpstr>Struktur Organisasi</vt:lpstr>
      <vt:lpstr>Latar belakang masalah</vt:lpstr>
      <vt:lpstr>Latar belakang masalah</vt:lpstr>
      <vt:lpstr>Tujuan Kerja Praktek</vt:lpstr>
      <vt:lpstr>Batasan Masalah </vt:lpstr>
      <vt:lpstr>Metodologi Pelaksanaan </vt:lpstr>
      <vt:lpstr>Metode Pengembangan Sistem </vt:lpstr>
      <vt:lpstr>Usecase Diagram </vt:lpstr>
      <vt:lpstr>Activity Diagram Kelola Stock Barang Masuk </vt:lpstr>
      <vt:lpstr>Activity Diagram Kelola Barang Keluar </vt:lpstr>
      <vt:lpstr>Sequence Diagram Kelola Stock Barang Masuk</vt:lpstr>
      <vt:lpstr>Sequence Diagram Kelola Barang Keluar</vt:lpstr>
      <vt:lpstr>Class Diagram</vt:lpstr>
      <vt:lpstr>Kesimpulan dan saran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agus supriyanto</cp:lastModifiedBy>
  <cp:revision>720</cp:revision>
  <dcterms:created xsi:type="dcterms:W3CDTF">2010-05-23T14:28:12Z</dcterms:created>
  <dcterms:modified xsi:type="dcterms:W3CDTF">2020-01-20T04:52:01Z</dcterms:modified>
</cp:coreProperties>
</file>