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1"/>
  </p:notesMasterIdLst>
  <p:sldIdLst>
    <p:sldId id="256" r:id="rId2"/>
    <p:sldId id="283" r:id="rId3"/>
    <p:sldId id="282" r:id="rId4"/>
    <p:sldId id="259" r:id="rId5"/>
    <p:sldId id="284" r:id="rId6"/>
    <p:sldId id="257" r:id="rId7"/>
    <p:sldId id="258" r:id="rId8"/>
    <p:sldId id="273" r:id="rId9"/>
    <p:sldId id="261" r:id="rId10"/>
    <p:sldId id="260" r:id="rId11"/>
    <p:sldId id="262" r:id="rId12"/>
    <p:sldId id="275" r:id="rId13"/>
    <p:sldId id="274" r:id="rId14"/>
    <p:sldId id="276" r:id="rId15"/>
    <p:sldId id="263" r:id="rId16"/>
    <p:sldId id="264" r:id="rId17"/>
    <p:sldId id="271" r:id="rId18"/>
    <p:sldId id="265" r:id="rId19"/>
    <p:sldId id="277" r:id="rId20"/>
    <p:sldId id="267" r:id="rId21"/>
    <p:sldId id="278" r:id="rId22"/>
    <p:sldId id="279" r:id="rId23"/>
    <p:sldId id="266" r:id="rId24"/>
    <p:sldId id="285" r:id="rId25"/>
    <p:sldId id="268" r:id="rId26"/>
    <p:sldId id="269" r:id="rId27"/>
    <p:sldId id="280" r:id="rId28"/>
    <p:sldId id="281" r:id="rId29"/>
    <p:sldId id="270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3"/>
            <p14:sldId id="282"/>
            <p14:sldId id="259"/>
            <p14:sldId id="284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6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06/12/2019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M_bantua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M_bantuan/admin0065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bambu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, status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  <a:endParaRPr lang="en-US" sz="2000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784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1FB6D-811E-4CEF-8638-C906CEC91E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683568" y="1680477"/>
            <a:ext cx="8064896" cy="1316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548072" y="3536184"/>
            <a:ext cx="8290050" cy="3205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P(H|X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P(X|H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Administrator</a:t>
            </a:r>
          </a:p>
          <a:p>
            <a:r>
              <a:rPr lang="en-ID" dirty="0">
                <a:hlinkClick r:id="rId3"/>
              </a:rPr>
              <a:t>http://localhost/DM_bantuan/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RT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dana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salurkan</a:t>
            </a:r>
            <a:r>
              <a:rPr lang="en-US" dirty="0"/>
              <a:t>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di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renovasinya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DINSOS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kepastianya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B56F5-A6E5-41AA-B513-D51394A83DDB}"/>
              </a:ext>
            </a:extLst>
          </p:cNvPr>
          <p:cNvSpPr txBox="1">
            <a:spLocks/>
          </p:cNvSpPr>
          <p:nvPr/>
        </p:nvSpPr>
        <p:spPr>
          <a:xfrm>
            <a:off x="838200" y="4090029"/>
            <a:ext cx="7467600" cy="22912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menyelesaikannya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6751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pehak</a:t>
            </a:r>
            <a:r>
              <a:rPr lang="en-US" dirty="0"/>
              <a:t> Kelurahan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warga</a:t>
            </a:r>
            <a:r>
              <a:rPr lang="en-US" dirty="0"/>
              <a:t> miskin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salah </a:t>
            </a:r>
            <a:r>
              <a:rPr lang="en-US" dirty="0" err="1"/>
              <a:t>sasaran</a:t>
            </a:r>
            <a:r>
              <a:rPr lang="en-US" dirty="0"/>
              <a:t> dan </a:t>
            </a:r>
            <a:r>
              <a:rPr lang="en-US" dirty="0" err="1"/>
              <a:t>korupsi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Kelurahan,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Kelurahan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di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i="1" dirty="0"/>
              <a:t> real time </a:t>
            </a:r>
            <a:r>
              <a:rPr lang="en-US" dirty="0"/>
              <a:t>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i="1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status dan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dan 2 </a:t>
            </a:r>
            <a:r>
              <a:rPr lang="en-US" dirty="0" err="1"/>
              <a:t>akses</a:t>
            </a:r>
            <a:r>
              <a:rPr lang="en-US" dirty="0"/>
              <a:t> admin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approved </a:t>
            </a:r>
            <a:r>
              <a:rPr lang="en-US" dirty="0" err="1"/>
              <a:t>kapan</a:t>
            </a:r>
            <a:r>
              <a:rPr lang="en-US" dirty="0"/>
              <a:t> dana </a:t>
            </a:r>
            <a:r>
              <a:rPr lang="en-US" dirty="0" err="1"/>
              <a:t>diberikan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850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704</TotalTime>
  <Words>1130</Words>
  <Application>Microsoft Office PowerPoint</Application>
  <PresentationFormat>On-screen Show (4:3)</PresentationFormat>
  <Paragraphs>113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Latar Belakang Masalah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Aplikasi Penentuan Bantuan Bedah rumah (RTLH)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113</cp:revision>
  <dcterms:created xsi:type="dcterms:W3CDTF">2018-01-06T06:36:00Z</dcterms:created>
  <dcterms:modified xsi:type="dcterms:W3CDTF">2019-12-06T05:01:18Z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