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9" r:id="rId3"/>
    <p:sldId id="257" r:id="rId4"/>
    <p:sldId id="258" r:id="rId5"/>
    <p:sldId id="273" r:id="rId6"/>
    <p:sldId id="261" r:id="rId7"/>
    <p:sldId id="260" r:id="rId8"/>
    <p:sldId id="262" r:id="rId9"/>
    <p:sldId id="275" r:id="rId10"/>
    <p:sldId id="274" r:id="rId11"/>
    <p:sldId id="276" r:id="rId12"/>
    <p:sldId id="263" r:id="rId13"/>
    <p:sldId id="264" r:id="rId14"/>
    <p:sldId id="271" r:id="rId15"/>
    <p:sldId id="265" r:id="rId16"/>
    <p:sldId id="277" r:id="rId17"/>
    <p:sldId id="267" r:id="rId18"/>
    <p:sldId id="278" r:id="rId19"/>
    <p:sldId id="279" r:id="rId20"/>
    <p:sldId id="266" r:id="rId21"/>
    <p:sldId id="268" r:id="rId22"/>
    <p:sldId id="269" r:id="rId23"/>
    <p:sldId id="280" r:id="rId24"/>
    <p:sldId id="281" r:id="rId25"/>
    <p:sldId id="270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59"/>
            <p14:sldId id="257"/>
            <p14:sldId id="258"/>
            <p14:sldId id="273"/>
            <p14:sldId id="261"/>
            <p14:sldId id="260"/>
            <p14:sldId id="262"/>
            <p14:sldId id="275"/>
            <p14:sldId id="274"/>
            <p14:sldId id="276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6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58" d="100"/>
          <a:sy n="58" d="100"/>
        </p:scale>
        <p:origin x="72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M_bantua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DM_bantuan/admin0065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id-ID" dirty="0"/>
              <a:t>Wawancara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Lurah</a:t>
            </a:r>
            <a:r>
              <a:rPr lang="en-US" dirty="0"/>
              <a:t>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Sekertaris</a:t>
            </a:r>
            <a:r>
              <a:rPr lang="en-US" dirty="0"/>
              <a:t> dan IT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data-data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/>
              <a:t>2. </a:t>
            </a:r>
            <a:r>
              <a:rPr lang="id-ID" dirty="0"/>
              <a:t>Observasi</a:t>
            </a:r>
            <a:endParaRPr lang="en-US" dirty="0"/>
          </a:p>
          <a:p>
            <a:pPr marL="576263" indent="-273050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dan data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format .xlsx dan file form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diberikan</a:t>
            </a:r>
            <a:r>
              <a:rPr lang="en-US" dirty="0"/>
              <a:t> oleh IT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Dari </a:t>
            </a:r>
            <a:r>
              <a:rPr lang="en-US" dirty="0" err="1"/>
              <a:t>Lurah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77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3.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dan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902723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35909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Administrator</a:t>
            </a:r>
          </a:p>
          <a:p>
            <a:r>
              <a:rPr lang="en-ID" dirty="0">
                <a:hlinkClick r:id="rId3"/>
              </a:rPr>
              <a:t>http://localhost/DM_bantuan/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r>
              <a:rPr lang="en-ID" dirty="0">
                <a:hlinkClick r:id="rId4"/>
              </a:rPr>
              <a:t>http://localhost/DM_bantuan/admin0065/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TP</m:t>
                        </m:r>
                        <m:r>
                          <a:rPr lang="en-US"/>
                          <m:t>+</m:t>
                        </m:r>
                        <m:r>
                          <m:rPr>
                            <m:sty m:val="p"/>
                          </m:rPr>
                          <a:rPr lang="en-US"/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/>
                        </m:ctrlPr>
                      </m:fPr>
                      <m:num>
                        <m:r>
                          <a:rPr lang="en-US"/>
                          <m:t>3</m:t>
                        </m:r>
                      </m:num>
                      <m:den>
                        <m:r>
                          <a:rPr lang="en-US"/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544"/>
            <a:ext cx="7467600" cy="652934"/>
          </a:xfrm>
        </p:spPr>
        <p:txBody>
          <a:bodyPr/>
          <a:lstStyle/>
          <a:p>
            <a:r>
              <a:rPr lang="en-US" sz="3200" dirty="0" err="1"/>
              <a:t>Perumusan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7992888" cy="4873752"/>
          </a:xfrm>
        </p:spPr>
        <p:txBody>
          <a:bodyPr/>
          <a:lstStyle/>
          <a:p>
            <a:pPr lvl="0" algn="just"/>
            <a:r>
              <a:rPr lang="id-ID" dirty="0"/>
              <a:t>Berdasarkan latar belakang yang telah diuraikan, maka perumusan masalah yang dapat diambil dalam penelitian ini adalah “Bagaimana menerapkan Algoritma Naïve Bayes 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KRAPYAK</a:t>
            </a:r>
            <a:r>
              <a:rPr lang="id-ID" dirty="0"/>
              <a:t> berdasarkan data 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</a:t>
            </a:r>
            <a:r>
              <a:rPr lang="id-ID" dirty="0"/>
              <a:t> dan data </a:t>
            </a:r>
            <a:r>
              <a:rPr lang="en-US" dirty="0" err="1"/>
              <a:t>sebelumnya</a:t>
            </a:r>
            <a:r>
              <a:rPr lang="id-ID" dirty="0"/>
              <a:t>?”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buatkan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957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32246"/>
            <a:ext cx="7467600" cy="6529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64896" cy="61206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warga</a:t>
            </a:r>
            <a:r>
              <a:rPr lang="en-US" dirty="0"/>
              <a:t> miskin di Kelurahan </a:t>
            </a:r>
            <a:r>
              <a:rPr lang="en-US" dirty="0" err="1"/>
              <a:t>Krapyak</a:t>
            </a:r>
            <a:r>
              <a:rPr lang="en-US" dirty="0"/>
              <a:t> Semarang Barat.</a:t>
            </a:r>
            <a:endParaRPr lang="en-ID" dirty="0"/>
          </a:p>
          <a:p>
            <a:pPr algn="just"/>
            <a:r>
              <a:rPr lang="en-US" dirty="0"/>
              <a:t>Status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Bayes.</a:t>
            </a:r>
            <a:endParaRPr lang="en-ID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label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approved </a:t>
            </a:r>
            <a:r>
              <a:rPr lang="en-US" dirty="0" err="1"/>
              <a:t>dari</a:t>
            </a:r>
            <a:r>
              <a:rPr lang="en-US" dirty="0"/>
              <a:t> DINSOS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disalurkan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S</a:t>
            </a:r>
            <a:r>
              <a:rPr lang="en-US" dirty="0"/>
              <a:t>y</a:t>
            </a:r>
            <a:r>
              <a:rPr lang="id-ID" dirty="0"/>
              <a:t>stem akan diimplementasi dan dikembangkan menggunakan </a:t>
            </a:r>
            <a:r>
              <a:rPr lang="id-ID" i="1" dirty="0"/>
              <a:t>Framework Codeigniter </a:t>
            </a:r>
            <a:r>
              <a:rPr lang="id-ID" dirty="0"/>
              <a:t>dan MySql sebagai database penyimpanannya.</a:t>
            </a:r>
            <a:endParaRPr lang="en-ID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08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46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15488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“</a:t>
            </a:r>
            <a:r>
              <a:rPr lang="en-US" dirty="0" err="1"/>
              <a:t>Dapat</a:t>
            </a:r>
            <a:r>
              <a:rPr lang="en-US" dirty="0"/>
              <a:t>” dan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i="1" dirty="0"/>
              <a:t>Naïve Bayes.</a:t>
            </a:r>
          </a:p>
          <a:p>
            <a:pPr marL="0" indent="0" algn="just">
              <a:buNone/>
            </a:pPr>
            <a:endParaRPr lang="en-US" i="1" dirty="0"/>
          </a:p>
          <a:p>
            <a:pPr algn="just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67668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2132856"/>
            <a:ext cx="7467600" cy="4797152"/>
          </a:xfrm>
        </p:spPr>
        <p:txBody>
          <a:bodyPr>
            <a:normAutofit/>
          </a:bodyPr>
          <a:lstStyle/>
          <a:p>
            <a:pPr marL="338138" indent="0" algn="just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data </a:t>
            </a:r>
          </a:p>
          <a:p>
            <a:pPr marL="576263" indent="-273050" algn="just"/>
            <a:r>
              <a:rPr lang="en-US" sz="2800" dirty="0"/>
              <a:t>Data Primer, </a:t>
            </a:r>
            <a:r>
              <a:rPr lang="en-US" sz="2800" dirty="0" err="1"/>
              <a:t>suatu</a:t>
            </a:r>
            <a:r>
              <a:rPr lang="en-US" sz="2800" dirty="0"/>
              <a:t>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di </a:t>
            </a:r>
            <a:r>
              <a:rPr lang="en-US" sz="2800" dirty="0" err="1"/>
              <a:t>pusat</a:t>
            </a:r>
            <a:r>
              <a:rPr lang="en-US" sz="2800" dirty="0"/>
              <a:t> data </a:t>
            </a:r>
            <a:r>
              <a:rPr lang="en-US" sz="2800" dirty="0" err="1"/>
              <a:t>terpadu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miskin </a:t>
            </a:r>
            <a:r>
              <a:rPr lang="en-US" sz="2800" dirty="0" err="1"/>
              <a:t>dinas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Kelurahan </a:t>
            </a:r>
            <a:r>
              <a:rPr lang="en-US" sz="2800" dirty="0" err="1"/>
              <a:t>Krapyak</a:t>
            </a:r>
            <a:r>
              <a:rPr lang="en-US" sz="2800" dirty="0"/>
              <a:t> </a:t>
            </a:r>
            <a:r>
              <a:rPr lang="en-US" sz="2800" dirty="0" err="1"/>
              <a:t>Kecamatan</a:t>
            </a:r>
            <a:r>
              <a:rPr lang="en-US" sz="2800" dirty="0"/>
              <a:t> Semarang Barat </a:t>
            </a:r>
            <a:r>
              <a:rPr lang="en-US" sz="2800" dirty="0" err="1"/>
              <a:t>berupa</a:t>
            </a:r>
            <a:r>
              <a:rPr lang="en-US" sz="2800" dirty="0"/>
              <a:t> data </a:t>
            </a:r>
            <a:r>
              <a:rPr lang="en-US" sz="2800" dirty="0" err="1"/>
              <a:t>induk</a:t>
            </a:r>
            <a:r>
              <a:rPr lang="en-US" sz="2800" dirty="0"/>
              <a:t> dan data </a:t>
            </a:r>
            <a:r>
              <a:rPr lang="en-US" sz="2800" dirty="0" err="1"/>
              <a:t>warga</a:t>
            </a:r>
            <a:r>
              <a:rPr lang="en-US" sz="2800" dirty="0"/>
              <a:t> miskin yang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2404" y="572534"/>
            <a:ext cx="7467600" cy="1920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576263" indent="-273050" algn="just"/>
            <a:r>
              <a:rPr lang="en-US" sz="2800" dirty="0"/>
              <a:t>Data </a:t>
            </a:r>
            <a:r>
              <a:rPr lang="en-US" sz="2800" dirty="0" err="1"/>
              <a:t>Sekunder</a:t>
            </a:r>
            <a:r>
              <a:rPr lang="en-US" sz="2800" dirty="0"/>
              <a:t>,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buku-buku</a:t>
            </a:r>
            <a:r>
              <a:rPr lang="en-US" sz="2800" dirty="0"/>
              <a:t> </a:t>
            </a:r>
            <a:r>
              <a:rPr lang="en-US" sz="2800" dirty="0" err="1"/>
              <a:t>penunjang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.</a:t>
            </a:r>
            <a:endParaRPr lang="en-ID" sz="2800" dirty="0"/>
          </a:p>
          <a:p>
            <a:pPr marL="576263" indent="-2730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31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476</TotalTime>
  <Words>803</Words>
  <Application>Microsoft Office PowerPoint</Application>
  <PresentationFormat>On-screen Show (4:3)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Profil Kelurahan Krapyak</vt:lpstr>
      <vt:lpstr>Struktur Organisasi</vt:lpstr>
      <vt:lpstr>Perumusan Masalah</vt:lpstr>
      <vt:lpstr>Batasan Masalah</vt:lpstr>
      <vt:lpstr>Tujuan Tugas Akhir</vt:lpstr>
      <vt:lpstr>Metodologi Penelitian</vt:lpstr>
      <vt:lpstr>Metodologi Penelitian</vt:lpstr>
      <vt:lpstr>Metode Pengumpulan Data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Aplikasi Penentuan Bantuan Bedah rumah (RTLH)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101</cp:revision>
  <dcterms:created xsi:type="dcterms:W3CDTF">2018-01-06T06:36:00Z</dcterms:created>
  <dcterms:modified xsi:type="dcterms:W3CDTF">2019-12-05T05:37:41Z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