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1"/>
  </p:notesMasterIdLst>
  <p:sldIdLst>
    <p:sldId id="256" r:id="rId2"/>
    <p:sldId id="289" r:id="rId3"/>
    <p:sldId id="290" r:id="rId4"/>
    <p:sldId id="257" r:id="rId5"/>
    <p:sldId id="258" r:id="rId6"/>
    <p:sldId id="291" r:id="rId7"/>
    <p:sldId id="292" r:id="rId8"/>
    <p:sldId id="262" r:id="rId9"/>
    <p:sldId id="293" r:id="rId10"/>
    <p:sldId id="263" r:id="rId11"/>
    <p:sldId id="264" r:id="rId12"/>
    <p:sldId id="271" r:id="rId13"/>
    <p:sldId id="265" r:id="rId14"/>
    <p:sldId id="277" r:id="rId15"/>
    <p:sldId id="267" r:id="rId16"/>
    <p:sldId id="278" r:id="rId17"/>
    <p:sldId id="279" r:id="rId18"/>
    <p:sldId id="266" r:id="rId19"/>
    <p:sldId id="285" r:id="rId20"/>
    <p:sldId id="294" r:id="rId21"/>
    <p:sldId id="295" r:id="rId22"/>
    <p:sldId id="268" r:id="rId23"/>
    <p:sldId id="287" r:id="rId24"/>
    <p:sldId id="286" r:id="rId25"/>
    <p:sldId id="288" r:id="rId26"/>
    <p:sldId id="269" r:id="rId27"/>
    <p:sldId id="280" r:id="rId28"/>
    <p:sldId id="281" r:id="rId29"/>
    <p:sldId id="270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9"/>
            <p14:sldId id="290"/>
            <p14:sldId id="257"/>
            <p14:sldId id="258"/>
            <p14:sldId id="291"/>
            <p14:sldId id="292"/>
            <p14:sldId id="262"/>
            <p14:sldId id="293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85"/>
            <p14:sldId id="294"/>
            <p14:sldId id="295"/>
            <p14:sldId id="268"/>
            <p14:sldId id="287"/>
            <p14:sldId id="286"/>
            <p14:sldId id="28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FC68-FE21-4B36-B457-8E5FD3CDD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8663D095-0C98-4163-97A0-080D0B7EA9D8}">
      <dgm:prSet phldrT="[Text]" custT="1"/>
      <dgm:spPr/>
      <dgm:t>
        <a:bodyPr/>
        <a:lstStyle/>
        <a:p>
          <a:r>
            <a:rPr lang="en-US" sz="2400" dirty="0" err="1"/>
            <a:t>Kriteria</a:t>
          </a:r>
          <a:endParaRPr lang="en-ID" sz="2400" dirty="0"/>
        </a:p>
      </dgm:t>
    </dgm:pt>
    <dgm:pt modelId="{E4650758-4906-47A3-A85B-294DAB002D0F}" type="parTrans" cxnId="{8065E6D3-2107-44DF-8F27-35BF3C16B7C4}">
      <dgm:prSet/>
      <dgm:spPr/>
      <dgm:t>
        <a:bodyPr/>
        <a:lstStyle/>
        <a:p>
          <a:endParaRPr lang="en-ID"/>
        </a:p>
      </dgm:t>
    </dgm:pt>
    <dgm:pt modelId="{38E7BE05-0E3A-4733-B0E4-9CD2CCBC52DB}" type="sibTrans" cxnId="{8065E6D3-2107-44DF-8F27-35BF3C16B7C4}">
      <dgm:prSet/>
      <dgm:spPr/>
      <dgm:t>
        <a:bodyPr/>
        <a:lstStyle/>
        <a:p>
          <a:endParaRPr lang="en-ID"/>
        </a:p>
      </dgm:t>
    </dgm:pt>
    <dgm:pt modelId="{0D97DC9E-65F9-4F8D-BA50-7F28CC19404F}">
      <dgm:prSet phldrT="[Text]" custT="1"/>
      <dgm:spPr/>
      <dgm:t>
        <a:bodyPr/>
        <a:lstStyle/>
        <a:p>
          <a:r>
            <a:rPr lang="en-US" sz="2400" dirty="0"/>
            <a:t> </a:t>
          </a:r>
          <a:r>
            <a:rPr lang="en-US" sz="2400" dirty="0" err="1"/>
            <a:t>Mengapa</a:t>
          </a:r>
          <a:r>
            <a:rPr lang="en-US" sz="2400" dirty="0"/>
            <a:t> </a:t>
          </a:r>
          <a:r>
            <a:rPr lang="en-US" sz="2400" dirty="0" err="1"/>
            <a:t>Dibuatkan</a:t>
          </a:r>
          <a:r>
            <a:rPr lang="en-US" sz="2400" dirty="0"/>
            <a:t> </a:t>
          </a:r>
          <a:r>
            <a:rPr lang="en-US" sz="2400" dirty="0" err="1"/>
            <a:t>Sistem</a:t>
          </a:r>
          <a:endParaRPr lang="en-ID" sz="2400" dirty="0"/>
        </a:p>
      </dgm:t>
    </dgm:pt>
    <dgm:pt modelId="{2BF7F6C3-B403-4CB0-AB57-7F91102403C5}" type="parTrans" cxnId="{7F899B47-5886-4282-9B0E-C3DD785271F9}">
      <dgm:prSet/>
      <dgm:spPr/>
      <dgm:t>
        <a:bodyPr/>
        <a:lstStyle/>
        <a:p>
          <a:endParaRPr lang="en-ID"/>
        </a:p>
      </dgm:t>
    </dgm:pt>
    <dgm:pt modelId="{1D59CA95-22ED-4D16-AC0A-911DFA4B3C28}" type="sibTrans" cxnId="{7F899B47-5886-4282-9B0E-C3DD785271F9}">
      <dgm:prSet/>
      <dgm:spPr/>
      <dgm:t>
        <a:bodyPr/>
        <a:lstStyle/>
        <a:p>
          <a:endParaRPr lang="en-ID"/>
        </a:p>
      </dgm:t>
    </dgm:pt>
    <dgm:pt modelId="{74F8E2DD-EBBF-4C1B-9026-312A184AF688}">
      <dgm:prSet custT="1"/>
      <dgm:spPr/>
      <dgm:t>
        <a:bodyPr/>
        <a:lstStyle/>
        <a:p>
          <a:pPr algn="just"/>
          <a:r>
            <a:rPr lang="en-US" sz="2000" dirty="0" err="1"/>
            <a:t>lantai</a:t>
          </a:r>
          <a:r>
            <a:rPr lang="en-US" sz="2000" dirty="0"/>
            <a:t> </a:t>
          </a:r>
          <a:r>
            <a:rPr lang="en-US" sz="2000" dirty="0" err="1"/>
            <a:t>masih</a:t>
          </a:r>
          <a:r>
            <a:rPr lang="en-US" sz="2000" dirty="0"/>
            <a:t> </a:t>
          </a:r>
          <a:r>
            <a:rPr lang="en-US" sz="2000" dirty="0" err="1"/>
            <a:t>tanah</a:t>
          </a:r>
          <a:r>
            <a:rPr lang="en-US" sz="2000" dirty="0"/>
            <a:t>, </a:t>
          </a:r>
          <a:r>
            <a:rPr lang="en-US" sz="2000" dirty="0" err="1"/>
            <a:t>dinding</a:t>
          </a:r>
          <a:r>
            <a:rPr lang="en-US" sz="2000" dirty="0"/>
            <a:t> </a:t>
          </a:r>
          <a:r>
            <a:rPr lang="en-US" sz="2000" dirty="0" err="1"/>
            <a:t>masih</a:t>
          </a:r>
          <a:r>
            <a:rPr lang="en-US" sz="2000" dirty="0"/>
            <a:t> </a:t>
          </a:r>
          <a:r>
            <a:rPr lang="en-US" sz="2000" dirty="0" err="1"/>
            <a:t>bambu</a:t>
          </a:r>
          <a:r>
            <a:rPr lang="en-US" sz="2000" dirty="0"/>
            <a:t>, </a:t>
          </a:r>
          <a:r>
            <a:rPr lang="en-US" sz="2000" dirty="0" err="1"/>
            <a:t>struktur</a:t>
          </a:r>
          <a:r>
            <a:rPr lang="en-US" sz="2000" dirty="0"/>
            <a:t> atap </a:t>
          </a:r>
          <a:r>
            <a:rPr lang="en-US" sz="2000" dirty="0" err="1"/>
            <a:t>membahayakan</a:t>
          </a:r>
          <a:r>
            <a:rPr lang="en-US" sz="2000" dirty="0"/>
            <a:t>, status </a:t>
          </a:r>
          <a:r>
            <a:rPr lang="en-US" sz="2000" dirty="0" err="1"/>
            <a:t>penguasaan</a:t>
          </a:r>
          <a:r>
            <a:rPr lang="en-US" sz="2000" dirty="0"/>
            <a:t> </a:t>
          </a:r>
          <a:r>
            <a:rPr lang="en-US" sz="2000" dirty="0" err="1"/>
            <a:t>bangunan</a:t>
          </a:r>
          <a:r>
            <a:rPr lang="en-US" sz="2000" dirty="0"/>
            <a:t>, </a:t>
          </a:r>
          <a:r>
            <a:rPr lang="en-US" sz="2000" dirty="0" err="1"/>
            <a:t>sumber</a:t>
          </a:r>
          <a:r>
            <a:rPr lang="en-US" sz="2000" dirty="0"/>
            <a:t> air, </a:t>
          </a:r>
          <a:r>
            <a:rPr lang="en-US" sz="2000" dirty="0" err="1"/>
            <a:t>serta</a:t>
          </a:r>
          <a:r>
            <a:rPr lang="en-US" sz="2000" dirty="0"/>
            <a:t> </a:t>
          </a:r>
          <a:r>
            <a:rPr lang="en-US" sz="2000" dirty="0" err="1"/>
            <a:t>daya</a:t>
          </a:r>
          <a:r>
            <a:rPr lang="en-US" sz="2000" dirty="0"/>
            <a:t> </a:t>
          </a:r>
          <a:r>
            <a:rPr lang="en-US" sz="2000" dirty="0" err="1"/>
            <a:t>listrik</a:t>
          </a:r>
          <a:endParaRPr lang="en-ID" sz="2000" dirty="0"/>
        </a:p>
      </dgm:t>
    </dgm:pt>
    <dgm:pt modelId="{350476B3-33EB-4ACB-9226-837968368B92}" type="parTrans" cxnId="{1607BC43-4039-4613-AD34-9F2133EA50CB}">
      <dgm:prSet/>
      <dgm:spPr/>
      <dgm:t>
        <a:bodyPr/>
        <a:lstStyle/>
        <a:p>
          <a:endParaRPr lang="en-ID"/>
        </a:p>
      </dgm:t>
    </dgm:pt>
    <dgm:pt modelId="{3B190003-0E47-4BCB-8E70-68D05F788CF3}" type="sibTrans" cxnId="{1607BC43-4039-4613-AD34-9F2133EA50CB}">
      <dgm:prSet/>
      <dgm:spPr/>
      <dgm:t>
        <a:bodyPr/>
        <a:lstStyle/>
        <a:p>
          <a:endParaRPr lang="en-ID"/>
        </a:p>
      </dgm:t>
    </dgm:pt>
    <dgm:pt modelId="{1324E806-F1FE-4F21-BE24-89DC97D5C212}">
      <dgm:prSet custT="1"/>
      <dgm:spPr/>
      <dgm:t>
        <a:bodyPr/>
        <a:lstStyle/>
        <a:p>
          <a:pPr algn="just"/>
          <a:r>
            <a:rPr lang="en-US" sz="2000" dirty="0" err="1"/>
            <a:t>Seperti</a:t>
          </a:r>
          <a:r>
            <a:rPr lang="en-US" sz="2000" dirty="0"/>
            <a:t> proses </a:t>
          </a:r>
          <a:r>
            <a:rPr lang="en-US" sz="2000" dirty="0" err="1"/>
            <a:t>penyeleksian</a:t>
          </a:r>
          <a:r>
            <a:rPr lang="en-US" sz="2000" dirty="0"/>
            <a:t> </a:t>
          </a:r>
          <a:r>
            <a:rPr lang="en-US" sz="2000" dirty="0" err="1"/>
            <a:t>kadang</a:t>
          </a:r>
          <a:r>
            <a:rPr lang="en-US" sz="2000" dirty="0"/>
            <a:t> </a:t>
          </a:r>
          <a:r>
            <a:rPr lang="en-US" sz="2000" dirty="0" err="1"/>
            <a:t>didak</a:t>
          </a:r>
          <a:r>
            <a:rPr lang="en-US" sz="2000" dirty="0"/>
            <a:t> </a:t>
          </a:r>
          <a:r>
            <a:rPr lang="en-US" sz="2000" dirty="0" err="1"/>
            <a:t>sesuai</a:t>
          </a:r>
          <a:r>
            <a:rPr lang="en-US" sz="2000" dirty="0"/>
            <a:t> </a:t>
          </a:r>
          <a:r>
            <a:rPr lang="en-US" sz="2000" dirty="0" err="1"/>
            <a:t>sasaran</a:t>
          </a:r>
          <a:r>
            <a:rPr lang="en-US" sz="2000" dirty="0"/>
            <a:t>, </a:t>
          </a:r>
          <a:r>
            <a:rPr lang="en-US" sz="2000" dirty="0" err="1"/>
            <a:t>setelah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dinyatakan</a:t>
          </a:r>
          <a:r>
            <a:rPr lang="en-US" sz="2000" dirty="0"/>
            <a:t> </a:t>
          </a:r>
          <a:r>
            <a:rPr lang="en-US" sz="2000" dirty="0" err="1"/>
            <a:t>lolos</a:t>
          </a:r>
          <a:r>
            <a:rPr lang="en-US" sz="2000" dirty="0"/>
            <a:t> </a:t>
          </a:r>
          <a:r>
            <a:rPr lang="en-US" sz="2000" dirty="0" err="1"/>
            <a:t>seleksi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harus</a:t>
          </a:r>
          <a:r>
            <a:rPr lang="en-US" sz="2000" dirty="0"/>
            <a:t> </a:t>
          </a:r>
          <a:r>
            <a:rPr lang="en-US" sz="2000" dirty="0" err="1"/>
            <a:t>menunggu</a:t>
          </a:r>
          <a:r>
            <a:rPr lang="en-US" sz="2000" dirty="0"/>
            <a:t> </a:t>
          </a:r>
          <a:r>
            <a:rPr lang="en-US" sz="2000" dirty="0" err="1"/>
            <a:t>tanpa</a:t>
          </a:r>
          <a:r>
            <a:rPr lang="en-US" sz="2000" dirty="0"/>
            <a:t> </a:t>
          </a:r>
          <a:r>
            <a:rPr lang="en-US" sz="2000" dirty="0" err="1"/>
            <a:t>kejelasan</a:t>
          </a:r>
          <a:r>
            <a:rPr lang="en-US" sz="2000" dirty="0"/>
            <a:t>.</a:t>
          </a:r>
          <a:endParaRPr lang="en-ID" sz="2000" dirty="0"/>
        </a:p>
      </dgm:t>
    </dgm:pt>
    <dgm:pt modelId="{0723FBDA-D1DF-4126-BBAF-06C2C57FB163}" type="parTrans" cxnId="{3290818A-C4D1-40C7-BAEB-CB718F3994E1}">
      <dgm:prSet/>
      <dgm:spPr/>
      <dgm:t>
        <a:bodyPr/>
        <a:lstStyle/>
        <a:p>
          <a:endParaRPr lang="en-ID"/>
        </a:p>
      </dgm:t>
    </dgm:pt>
    <dgm:pt modelId="{8C1312B7-BC61-4575-BD12-F9ACC0A5258D}" type="sibTrans" cxnId="{3290818A-C4D1-40C7-BAEB-CB718F3994E1}">
      <dgm:prSet/>
      <dgm:spPr/>
      <dgm:t>
        <a:bodyPr/>
        <a:lstStyle/>
        <a:p>
          <a:endParaRPr lang="en-ID"/>
        </a:p>
      </dgm:t>
    </dgm:pt>
    <dgm:pt modelId="{55500E09-49BE-40AB-AB6F-F64B7BE77F41}">
      <dgm:prSet/>
      <dgm:spPr/>
      <dgm:t>
        <a:bodyPr/>
        <a:lstStyle/>
        <a:p>
          <a:pPr algn="l"/>
          <a:endParaRPr lang="en-ID" sz="2300" dirty="0"/>
        </a:p>
      </dgm:t>
    </dgm:pt>
    <dgm:pt modelId="{A20ADF88-432A-47CC-B328-F5FE97B3FC25}" type="parTrans" cxnId="{3DE6AF33-6782-4EA5-B652-E4D690D55E4E}">
      <dgm:prSet/>
      <dgm:spPr/>
      <dgm:t>
        <a:bodyPr/>
        <a:lstStyle/>
        <a:p>
          <a:endParaRPr lang="en-ID"/>
        </a:p>
      </dgm:t>
    </dgm:pt>
    <dgm:pt modelId="{28B4CC54-C5BA-47EF-BDBA-8E3C36F93288}" type="sibTrans" cxnId="{3DE6AF33-6782-4EA5-B652-E4D690D55E4E}">
      <dgm:prSet/>
      <dgm:spPr/>
      <dgm:t>
        <a:bodyPr/>
        <a:lstStyle/>
        <a:p>
          <a:endParaRPr lang="en-ID"/>
        </a:p>
      </dgm:t>
    </dgm:pt>
    <dgm:pt modelId="{5B222F4D-267E-4064-8BD6-68E412B8A57D}">
      <dgm:prSet custT="1"/>
      <dgm:spPr/>
      <dgm:t>
        <a:bodyPr/>
        <a:lstStyle/>
        <a:p>
          <a:pPr algn="just"/>
          <a:r>
            <a:rPr lang="en-US" sz="2000" dirty="0" err="1"/>
            <a:t>Untuk</a:t>
          </a:r>
          <a:r>
            <a:rPr lang="en-US" sz="2000" dirty="0"/>
            <a:t> </a:t>
          </a:r>
          <a:r>
            <a:rPr lang="en-US" sz="2000" dirty="0" err="1"/>
            <a:t>mengetahui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mendapatkan</a:t>
          </a:r>
          <a:r>
            <a:rPr lang="en-US" sz="2000" dirty="0"/>
            <a:t> </a:t>
          </a:r>
          <a:r>
            <a:rPr lang="en-US" sz="2000" dirty="0" err="1"/>
            <a:t>bantuan</a:t>
          </a:r>
          <a:r>
            <a:rPr lang="en-US" sz="2000" dirty="0"/>
            <a:t> </a:t>
          </a:r>
          <a:r>
            <a:rPr lang="en-US" sz="2000" dirty="0" err="1"/>
            <a:t>bedah</a:t>
          </a:r>
          <a:r>
            <a:rPr lang="en-US" sz="2000" dirty="0"/>
            <a:t> </a:t>
          </a:r>
          <a:r>
            <a:rPr lang="en-US" sz="2000" dirty="0" err="1"/>
            <a:t>rumah</a:t>
          </a:r>
          <a:r>
            <a:rPr lang="en-US" sz="2000" dirty="0"/>
            <a:t> </a:t>
          </a:r>
          <a:r>
            <a:rPr lang="en-US" sz="2000" dirty="0" err="1"/>
            <a:t>biasanya</a:t>
          </a:r>
          <a:r>
            <a:rPr lang="en-US" sz="2000" dirty="0"/>
            <a:t> </a:t>
          </a:r>
          <a:r>
            <a:rPr lang="en-US" sz="2000" dirty="0" err="1"/>
            <a:t>diberitahu</a:t>
          </a:r>
          <a:r>
            <a:rPr lang="en-US" sz="2000" dirty="0"/>
            <a:t> oleh </a:t>
          </a:r>
          <a:r>
            <a:rPr lang="en-US" sz="2000" dirty="0" err="1"/>
            <a:t>Ketua</a:t>
          </a:r>
          <a:r>
            <a:rPr lang="en-US" sz="2000" dirty="0"/>
            <a:t> RT dan </a:t>
          </a:r>
          <a:r>
            <a:rPr lang="en-US" sz="2000" dirty="0" err="1"/>
            <a:t>untuk</a:t>
          </a:r>
          <a:r>
            <a:rPr lang="en-US" sz="2000" dirty="0"/>
            <a:t> </a:t>
          </a:r>
          <a:r>
            <a:rPr lang="en-US" sz="2000" dirty="0" err="1"/>
            <a:t>kejelasan</a:t>
          </a:r>
          <a:r>
            <a:rPr lang="en-US" sz="2000" dirty="0"/>
            <a:t> dana </a:t>
          </a:r>
          <a:r>
            <a:rPr lang="en-US" sz="2000" dirty="0" err="1"/>
            <a:t>akan</a:t>
          </a:r>
          <a:r>
            <a:rPr lang="en-US" sz="2000" dirty="0"/>
            <a:t> di </a:t>
          </a:r>
          <a:r>
            <a:rPr lang="en-US" sz="2000" dirty="0" err="1"/>
            <a:t>salurkan</a:t>
          </a:r>
          <a:r>
            <a:rPr lang="en-US" sz="2000" dirty="0"/>
            <a:t> dan </a:t>
          </a:r>
          <a:r>
            <a:rPr lang="en-US" sz="2000" dirty="0" err="1"/>
            <a:t>kapan</a:t>
          </a:r>
          <a:r>
            <a:rPr lang="en-US" sz="2000" dirty="0"/>
            <a:t> </a:t>
          </a:r>
          <a:r>
            <a:rPr lang="en-US" sz="2000" dirty="0" err="1"/>
            <a:t>rumah</a:t>
          </a:r>
          <a:r>
            <a:rPr lang="en-US" sz="2000" dirty="0"/>
            <a:t> </a:t>
          </a:r>
          <a:r>
            <a:rPr lang="en-US" sz="2000" dirty="0" err="1"/>
            <a:t>mulai</a:t>
          </a:r>
          <a:r>
            <a:rPr lang="en-US" sz="2000" dirty="0"/>
            <a:t> di </a:t>
          </a:r>
          <a:r>
            <a:rPr lang="en-US" sz="2000" dirty="0" err="1"/>
            <a:t>kerjakan</a:t>
          </a:r>
          <a:r>
            <a:rPr lang="en-US" sz="2000" dirty="0"/>
            <a:t> </a:t>
          </a:r>
          <a:r>
            <a:rPr lang="en-US" sz="2000" dirty="0" err="1"/>
            <a:t>renovasinya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harus</a:t>
          </a:r>
          <a:r>
            <a:rPr lang="en-US" sz="2000" dirty="0"/>
            <a:t> </a:t>
          </a:r>
          <a:r>
            <a:rPr lang="en-US" sz="2000" dirty="0" err="1"/>
            <a:t>menunggu</a:t>
          </a:r>
          <a:r>
            <a:rPr lang="en-US" sz="2000" dirty="0"/>
            <a:t> </a:t>
          </a:r>
          <a:r>
            <a:rPr lang="en-US" sz="2000" dirty="0" err="1"/>
            <a:t>dari</a:t>
          </a:r>
          <a:r>
            <a:rPr lang="en-US" sz="2000" dirty="0"/>
            <a:t> DINSOS yang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tahu</a:t>
          </a:r>
          <a:r>
            <a:rPr lang="en-US" sz="2000" dirty="0"/>
            <a:t> </a:t>
          </a:r>
          <a:r>
            <a:rPr lang="en-US" sz="2000" dirty="0" err="1"/>
            <a:t>kapan</a:t>
          </a:r>
          <a:r>
            <a:rPr lang="en-US" sz="2000" dirty="0"/>
            <a:t> </a:t>
          </a:r>
          <a:r>
            <a:rPr lang="en-US" sz="2000" dirty="0" err="1"/>
            <a:t>kepastianya</a:t>
          </a:r>
          <a:r>
            <a:rPr lang="en-US" sz="2000" dirty="0"/>
            <a:t>. </a:t>
          </a:r>
          <a:r>
            <a:rPr lang="en-US" sz="2000" dirty="0" err="1"/>
            <a:t>Menurut</a:t>
          </a:r>
          <a:r>
            <a:rPr lang="en-US" sz="2000" dirty="0"/>
            <a:t> </a:t>
          </a:r>
          <a:r>
            <a:rPr lang="en-US" sz="2000" dirty="0" err="1"/>
            <a:t>kasus</a:t>
          </a:r>
          <a:r>
            <a:rPr lang="en-US" sz="2000" dirty="0"/>
            <a:t> di </a:t>
          </a:r>
          <a:r>
            <a:rPr lang="en-US" sz="2000" dirty="0" err="1"/>
            <a:t>lapangan</a:t>
          </a:r>
          <a:r>
            <a:rPr lang="en-US" sz="2000" dirty="0"/>
            <a:t> </a:t>
          </a:r>
          <a:r>
            <a:rPr lang="en-US" sz="2000" dirty="0" err="1"/>
            <a:t>warga</a:t>
          </a:r>
          <a:r>
            <a:rPr lang="en-US" sz="2000" dirty="0"/>
            <a:t> </a:t>
          </a:r>
          <a:r>
            <a:rPr lang="en-US" sz="2000" dirty="0" err="1"/>
            <a:t>bisa</a:t>
          </a:r>
          <a:r>
            <a:rPr lang="en-US" sz="2000" dirty="0"/>
            <a:t> </a:t>
          </a:r>
          <a:r>
            <a:rPr lang="en-US" sz="2000" dirty="0" err="1"/>
            <a:t>menunggu</a:t>
          </a:r>
          <a:r>
            <a:rPr lang="en-US" sz="2000" dirty="0"/>
            <a:t> </a:t>
          </a:r>
          <a:r>
            <a:rPr lang="en-US" sz="2000" dirty="0" err="1"/>
            <a:t>beberapa</a:t>
          </a:r>
          <a:r>
            <a:rPr lang="en-US" sz="2000" dirty="0"/>
            <a:t> </a:t>
          </a:r>
          <a:r>
            <a:rPr lang="en-US" sz="2000" dirty="0" err="1"/>
            <a:t>bulan</a:t>
          </a:r>
          <a:r>
            <a:rPr lang="en-US" sz="2000" dirty="0"/>
            <a:t> </a:t>
          </a:r>
          <a:r>
            <a:rPr lang="en-US" sz="2000" dirty="0" err="1"/>
            <a:t>ada</a:t>
          </a:r>
          <a:r>
            <a:rPr lang="en-US" sz="2000" dirty="0"/>
            <a:t> juga </a:t>
          </a:r>
          <a:r>
            <a:rPr lang="en-US" sz="2000" dirty="0" err="1"/>
            <a:t>yg</a:t>
          </a:r>
          <a:r>
            <a:rPr lang="en-US" sz="2000" dirty="0"/>
            <a:t> </a:t>
          </a:r>
          <a:r>
            <a:rPr lang="en-US" sz="2000" dirty="0" err="1"/>
            <a:t>selama</a:t>
          </a:r>
          <a:r>
            <a:rPr lang="en-US" sz="2000" dirty="0"/>
            <a:t> 1 </a:t>
          </a:r>
          <a:r>
            <a:rPr lang="en-US" sz="2000" dirty="0" err="1"/>
            <a:t>tahun</a:t>
          </a:r>
          <a:r>
            <a:rPr lang="en-US" sz="2000" dirty="0"/>
            <a:t>.</a:t>
          </a:r>
          <a:endParaRPr lang="en-ID" sz="2000" dirty="0"/>
        </a:p>
      </dgm:t>
    </dgm:pt>
    <dgm:pt modelId="{CBBE305A-6077-4061-B682-2892F4D3972A}" type="parTrans" cxnId="{AB51B2D1-76BE-4186-8F9B-FAF813E3932C}">
      <dgm:prSet/>
      <dgm:spPr/>
      <dgm:t>
        <a:bodyPr/>
        <a:lstStyle/>
        <a:p>
          <a:endParaRPr lang="en-ID"/>
        </a:p>
      </dgm:t>
    </dgm:pt>
    <dgm:pt modelId="{EF7C206D-F2A3-4ED0-A6BB-C3E9B0FECC98}" type="sibTrans" cxnId="{AB51B2D1-76BE-4186-8F9B-FAF813E3932C}">
      <dgm:prSet/>
      <dgm:spPr/>
      <dgm:t>
        <a:bodyPr/>
        <a:lstStyle/>
        <a:p>
          <a:endParaRPr lang="en-ID"/>
        </a:p>
      </dgm:t>
    </dgm:pt>
    <dgm:pt modelId="{4B89E956-88A7-4FF8-9F9C-61C210013F66}" type="pres">
      <dgm:prSet presAssocID="{B116FC68-FE21-4B36-B457-8E5FD3CDD1C8}" presName="linear" presStyleCnt="0">
        <dgm:presLayoutVars>
          <dgm:dir/>
          <dgm:animLvl val="lvl"/>
          <dgm:resizeHandles val="exact"/>
        </dgm:presLayoutVars>
      </dgm:prSet>
      <dgm:spPr/>
    </dgm:pt>
    <dgm:pt modelId="{742BF751-7199-4981-9BD2-77CC1848495C}" type="pres">
      <dgm:prSet presAssocID="{8663D095-0C98-4163-97A0-080D0B7EA9D8}" presName="parentLin" presStyleCnt="0"/>
      <dgm:spPr/>
    </dgm:pt>
    <dgm:pt modelId="{539DA050-8B79-4DB6-8E8B-147028CE8B91}" type="pres">
      <dgm:prSet presAssocID="{8663D095-0C98-4163-97A0-080D0B7EA9D8}" presName="parentLeftMargin" presStyleLbl="node1" presStyleIdx="0" presStyleCnt="2"/>
      <dgm:spPr/>
    </dgm:pt>
    <dgm:pt modelId="{7880E0E9-2F2B-4952-86C2-788D6746197D}" type="pres">
      <dgm:prSet presAssocID="{8663D095-0C98-4163-97A0-080D0B7EA9D8}" presName="parentText" presStyleLbl="node1" presStyleIdx="0" presStyleCnt="2" custScaleX="59740" custScaleY="90457" custLinFactNeighborX="-63636" custLinFactNeighborY="-88673">
        <dgm:presLayoutVars>
          <dgm:chMax val="0"/>
          <dgm:bulletEnabled val="1"/>
        </dgm:presLayoutVars>
      </dgm:prSet>
      <dgm:spPr/>
    </dgm:pt>
    <dgm:pt modelId="{09406CB5-6517-4508-AE0B-B3560489F63B}" type="pres">
      <dgm:prSet presAssocID="{8663D095-0C98-4163-97A0-080D0B7EA9D8}" presName="negativeSpace" presStyleCnt="0"/>
      <dgm:spPr/>
    </dgm:pt>
    <dgm:pt modelId="{96CC7DA3-9C0E-4956-AAB9-FF80C390B9E7}" type="pres">
      <dgm:prSet presAssocID="{8663D095-0C98-4163-97A0-080D0B7EA9D8}" presName="childText" presStyleLbl="conFgAcc1" presStyleIdx="0" presStyleCnt="2" custScaleX="100000" custScaleY="77324" custLinFactNeighborY="32586">
        <dgm:presLayoutVars>
          <dgm:bulletEnabled val="1"/>
        </dgm:presLayoutVars>
      </dgm:prSet>
      <dgm:spPr/>
    </dgm:pt>
    <dgm:pt modelId="{F490519A-6E84-4AF4-BBE2-306246E6E87A}" type="pres">
      <dgm:prSet presAssocID="{38E7BE05-0E3A-4733-B0E4-9CD2CCBC52DB}" presName="spaceBetweenRectangles" presStyleCnt="0"/>
      <dgm:spPr/>
    </dgm:pt>
    <dgm:pt modelId="{D5CFC726-69AA-45C8-A4BA-BA9F770D1C1D}" type="pres">
      <dgm:prSet presAssocID="{0D97DC9E-65F9-4F8D-BA50-7F28CC19404F}" presName="parentLin" presStyleCnt="0"/>
      <dgm:spPr/>
    </dgm:pt>
    <dgm:pt modelId="{D45F9248-1A00-4AC9-B555-2076A94E3742}" type="pres">
      <dgm:prSet presAssocID="{0D97DC9E-65F9-4F8D-BA50-7F28CC19404F}" presName="parentLeftMargin" presStyleLbl="node1" presStyleIdx="0" presStyleCnt="2"/>
      <dgm:spPr/>
    </dgm:pt>
    <dgm:pt modelId="{2672B4B1-C845-434E-B797-2F449BAC9435}" type="pres">
      <dgm:prSet presAssocID="{0D97DC9E-65F9-4F8D-BA50-7F28CC19404F}" presName="parentText" presStyleLbl="node1" presStyleIdx="1" presStyleCnt="2" custScaleX="84415" custLinFactNeighborX="-63636" custLinFactNeighborY="-3919">
        <dgm:presLayoutVars>
          <dgm:chMax val="0"/>
          <dgm:bulletEnabled val="1"/>
        </dgm:presLayoutVars>
      </dgm:prSet>
      <dgm:spPr/>
    </dgm:pt>
    <dgm:pt modelId="{0BFCD9A3-1425-49A3-B473-8A1C4DFD9190}" type="pres">
      <dgm:prSet presAssocID="{0D97DC9E-65F9-4F8D-BA50-7F28CC19404F}" presName="negativeSpace" presStyleCnt="0"/>
      <dgm:spPr/>
    </dgm:pt>
    <dgm:pt modelId="{3873A9D3-7FC2-4EF7-94D7-4629B6970756}" type="pres">
      <dgm:prSet presAssocID="{0D97DC9E-65F9-4F8D-BA50-7F28CC19404F}" presName="childText" presStyleLbl="conFgAcc1" presStyleIdx="1" presStyleCnt="2" custScaleY="93554" custLinFactNeighborY="30421">
        <dgm:presLayoutVars>
          <dgm:bulletEnabled val="1"/>
        </dgm:presLayoutVars>
      </dgm:prSet>
      <dgm:spPr/>
    </dgm:pt>
  </dgm:ptLst>
  <dgm:cxnLst>
    <dgm:cxn modelId="{0056C60A-E3F2-4E8E-B6D6-EF01ABF387EE}" type="presOf" srcId="{1324E806-F1FE-4F21-BE24-89DC97D5C212}" destId="{3873A9D3-7FC2-4EF7-94D7-4629B6970756}" srcOrd="0" destOrd="0" presId="urn:microsoft.com/office/officeart/2005/8/layout/list1"/>
    <dgm:cxn modelId="{3DE6AF33-6782-4EA5-B652-E4D690D55E4E}" srcId="{0D97DC9E-65F9-4F8D-BA50-7F28CC19404F}" destId="{55500E09-49BE-40AB-AB6F-F64B7BE77F41}" srcOrd="2" destOrd="0" parTransId="{A20ADF88-432A-47CC-B328-F5FE97B3FC25}" sibTransId="{28B4CC54-C5BA-47EF-BDBA-8E3C36F93288}"/>
    <dgm:cxn modelId="{7E756D5C-65B7-4C6C-A368-E8998187C0ED}" type="presOf" srcId="{8663D095-0C98-4163-97A0-080D0B7EA9D8}" destId="{539DA050-8B79-4DB6-8E8B-147028CE8B91}" srcOrd="0" destOrd="0" presId="urn:microsoft.com/office/officeart/2005/8/layout/list1"/>
    <dgm:cxn modelId="{1607BC43-4039-4613-AD34-9F2133EA50CB}" srcId="{8663D095-0C98-4163-97A0-080D0B7EA9D8}" destId="{74F8E2DD-EBBF-4C1B-9026-312A184AF688}" srcOrd="0" destOrd="0" parTransId="{350476B3-33EB-4ACB-9226-837968368B92}" sibTransId="{3B190003-0E47-4BCB-8E70-68D05F788CF3}"/>
    <dgm:cxn modelId="{0635EB43-63F0-4DBF-AFAA-49F6FC3278B9}" type="presOf" srcId="{5B222F4D-267E-4064-8BD6-68E412B8A57D}" destId="{3873A9D3-7FC2-4EF7-94D7-4629B6970756}" srcOrd="0" destOrd="1" presId="urn:microsoft.com/office/officeart/2005/8/layout/list1"/>
    <dgm:cxn modelId="{7F899B47-5886-4282-9B0E-C3DD785271F9}" srcId="{B116FC68-FE21-4B36-B457-8E5FD3CDD1C8}" destId="{0D97DC9E-65F9-4F8D-BA50-7F28CC19404F}" srcOrd="1" destOrd="0" parTransId="{2BF7F6C3-B403-4CB0-AB57-7F91102403C5}" sibTransId="{1D59CA95-22ED-4D16-AC0A-911DFA4B3C28}"/>
    <dgm:cxn modelId="{261DE386-3599-470A-B6A4-C130B9373548}" type="presOf" srcId="{B116FC68-FE21-4B36-B457-8E5FD3CDD1C8}" destId="{4B89E956-88A7-4FF8-9F9C-61C210013F66}" srcOrd="0" destOrd="0" presId="urn:microsoft.com/office/officeart/2005/8/layout/list1"/>
    <dgm:cxn modelId="{E8075687-7C4D-4266-9B76-D21546FF22A5}" type="presOf" srcId="{0D97DC9E-65F9-4F8D-BA50-7F28CC19404F}" destId="{2672B4B1-C845-434E-B797-2F449BAC9435}" srcOrd="1" destOrd="0" presId="urn:microsoft.com/office/officeart/2005/8/layout/list1"/>
    <dgm:cxn modelId="{3290818A-C4D1-40C7-BAEB-CB718F3994E1}" srcId="{0D97DC9E-65F9-4F8D-BA50-7F28CC19404F}" destId="{1324E806-F1FE-4F21-BE24-89DC97D5C212}" srcOrd="0" destOrd="0" parTransId="{0723FBDA-D1DF-4126-BBAF-06C2C57FB163}" sibTransId="{8C1312B7-BC61-4575-BD12-F9ACC0A5258D}"/>
    <dgm:cxn modelId="{01701297-F8FE-438D-AC3B-48EF81D918BD}" type="presOf" srcId="{74F8E2DD-EBBF-4C1B-9026-312A184AF688}" destId="{96CC7DA3-9C0E-4956-AAB9-FF80C390B9E7}" srcOrd="0" destOrd="0" presId="urn:microsoft.com/office/officeart/2005/8/layout/list1"/>
    <dgm:cxn modelId="{15B636B0-38FA-4900-B7E4-0922DD20B735}" type="presOf" srcId="{8663D095-0C98-4163-97A0-080D0B7EA9D8}" destId="{7880E0E9-2F2B-4952-86C2-788D6746197D}" srcOrd="1" destOrd="0" presId="urn:microsoft.com/office/officeart/2005/8/layout/list1"/>
    <dgm:cxn modelId="{AB51B2D1-76BE-4186-8F9B-FAF813E3932C}" srcId="{0D97DC9E-65F9-4F8D-BA50-7F28CC19404F}" destId="{5B222F4D-267E-4064-8BD6-68E412B8A57D}" srcOrd="1" destOrd="0" parTransId="{CBBE305A-6077-4061-B682-2892F4D3972A}" sibTransId="{EF7C206D-F2A3-4ED0-A6BB-C3E9B0FECC98}"/>
    <dgm:cxn modelId="{8065E6D3-2107-44DF-8F27-35BF3C16B7C4}" srcId="{B116FC68-FE21-4B36-B457-8E5FD3CDD1C8}" destId="{8663D095-0C98-4163-97A0-080D0B7EA9D8}" srcOrd="0" destOrd="0" parTransId="{E4650758-4906-47A3-A85B-294DAB002D0F}" sibTransId="{38E7BE05-0E3A-4733-B0E4-9CD2CCBC52DB}"/>
    <dgm:cxn modelId="{A6BB37EC-9563-4535-A3DD-F311FC4FBFC8}" type="presOf" srcId="{55500E09-49BE-40AB-AB6F-F64B7BE77F41}" destId="{3873A9D3-7FC2-4EF7-94D7-4629B6970756}" srcOrd="0" destOrd="2" presId="urn:microsoft.com/office/officeart/2005/8/layout/list1"/>
    <dgm:cxn modelId="{704634F6-31EA-4301-8C4A-91D99A4B53F8}" type="presOf" srcId="{0D97DC9E-65F9-4F8D-BA50-7F28CC19404F}" destId="{D45F9248-1A00-4AC9-B555-2076A94E3742}" srcOrd="0" destOrd="0" presId="urn:microsoft.com/office/officeart/2005/8/layout/list1"/>
    <dgm:cxn modelId="{68F388E2-57B8-4828-89E5-C3160DCD86DE}" type="presParOf" srcId="{4B89E956-88A7-4FF8-9F9C-61C210013F66}" destId="{742BF751-7199-4981-9BD2-77CC1848495C}" srcOrd="0" destOrd="0" presId="urn:microsoft.com/office/officeart/2005/8/layout/list1"/>
    <dgm:cxn modelId="{70846361-316B-4A59-ABCB-AE7A5680D84D}" type="presParOf" srcId="{742BF751-7199-4981-9BD2-77CC1848495C}" destId="{539DA050-8B79-4DB6-8E8B-147028CE8B91}" srcOrd="0" destOrd="0" presId="urn:microsoft.com/office/officeart/2005/8/layout/list1"/>
    <dgm:cxn modelId="{A9AC583A-874E-4A8E-9AFD-712D806452BA}" type="presParOf" srcId="{742BF751-7199-4981-9BD2-77CC1848495C}" destId="{7880E0E9-2F2B-4952-86C2-788D6746197D}" srcOrd="1" destOrd="0" presId="urn:microsoft.com/office/officeart/2005/8/layout/list1"/>
    <dgm:cxn modelId="{FEBD6C04-B269-4C97-90FB-1D2674BCC16D}" type="presParOf" srcId="{4B89E956-88A7-4FF8-9F9C-61C210013F66}" destId="{09406CB5-6517-4508-AE0B-B3560489F63B}" srcOrd="1" destOrd="0" presId="urn:microsoft.com/office/officeart/2005/8/layout/list1"/>
    <dgm:cxn modelId="{A49395DD-A3AB-41C3-9AEB-81E53C970360}" type="presParOf" srcId="{4B89E956-88A7-4FF8-9F9C-61C210013F66}" destId="{96CC7DA3-9C0E-4956-AAB9-FF80C390B9E7}" srcOrd="2" destOrd="0" presId="urn:microsoft.com/office/officeart/2005/8/layout/list1"/>
    <dgm:cxn modelId="{0D308D90-0BF0-4D5F-A305-54001B9647E5}" type="presParOf" srcId="{4B89E956-88A7-4FF8-9F9C-61C210013F66}" destId="{F490519A-6E84-4AF4-BBE2-306246E6E87A}" srcOrd="3" destOrd="0" presId="urn:microsoft.com/office/officeart/2005/8/layout/list1"/>
    <dgm:cxn modelId="{5CE3C72A-74C5-4A04-AC6B-6D17A72CA740}" type="presParOf" srcId="{4B89E956-88A7-4FF8-9F9C-61C210013F66}" destId="{D5CFC726-69AA-45C8-A4BA-BA9F770D1C1D}" srcOrd="4" destOrd="0" presId="urn:microsoft.com/office/officeart/2005/8/layout/list1"/>
    <dgm:cxn modelId="{EE109B06-CE94-4EC8-8ED7-6026C83F56A0}" type="presParOf" srcId="{D5CFC726-69AA-45C8-A4BA-BA9F770D1C1D}" destId="{D45F9248-1A00-4AC9-B555-2076A94E3742}" srcOrd="0" destOrd="0" presId="urn:microsoft.com/office/officeart/2005/8/layout/list1"/>
    <dgm:cxn modelId="{A2987934-F42B-4D45-BD54-B1894776ADE9}" type="presParOf" srcId="{D5CFC726-69AA-45C8-A4BA-BA9F770D1C1D}" destId="{2672B4B1-C845-434E-B797-2F449BAC9435}" srcOrd="1" destOrd="0" presId="urn:microsoft.com/office/officeart/2005/8/layout/list1"/>
    <dgm:cxn modelId="{D7C9A48A-4992-4D08-A67F-E4A5DC9ECD2D}" type="presParOf" srcId="{4B89E956-88A7-4FF8-9F9C-61C210013F66}" destId="{0BFCD9A3-1425-49A3-B473-8A1C4DFD9190}" srcOrd="5" destOrd="0" presId="urn:microsoft.com/office/officeart/2005/8/layout/list1"/>
    <dgm:cxn modelId="{B6A6B6B1-CF91-46F7-9241-BC47CBA88EFB}" type="presParOf" srcId="{4B89E956-88A7-4FF8-9F9C-61C210013F66}" destId="{3873A9D3-7FC2-4EF7-94D7-4629B69707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CEC86-9664-4476-B9A5-4AD98671ED4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4DEB5DF-FEC8-4042-AC17-4827092A1F0B}">
      <dgm:prSet phldrT="[Text]" custT="1"/>
      <dgm:spPr/>
      <dgm:t>
        <a:bodyPr vert="vert" lIns="864000" anchor="ctr" anchorCtr="1"/>
        <a:lstStyle/>
        <a:p>
          <a:pPr algn="ctr"/>
          <a:endParaRPr lang="en-US" sz="4000" dirty="0">
            <a:solidFill>
              <a:srgbClr val="FF0000"/>
            </a:solidFill>
            <a:latin typeface="Adobe Garamond Pro" panose="02020502060506020403" pitchFamily="18" charset="0"/>
          </a:endParaRPr>
        </a:p>
        <a:p>
          <a:pPr algn="l"/>
          <a:r>
            <a:rPr lang="en-US" sz="4000" dirty="0" err="1">
              <a:solidFill>
                <a:srgbClr val="FF0000"/>
              </a:solidFill>
              <a:latin typeface="Adobe Garamond Pro" panose="02020502060506020403" pitchFamily="18" charset="0"/>
            </a:rPr>
            <a:t>Perumusan</a:t>
          </a:r>
          <a:r>
            <a:rPr lang="en-US" sz="4000" dirty="0">
              <a:solidFill>
                <a:srgbClr val="FF0000"/>
              </a:solidFill>
              <a:latin typeface="Adobe Garamond Pro" panose="02020502060506020403" pitchFamily="18" charset="0"/>
            </a:rPr>
            <a:t> </a:t>
          </a:r>
          <a:r>
            <a:rPr lang="en-US" sz="4000" dirty="0" err="1">
              <a:solidFill>
                <a:srgbClr val="FF0000"/>
              </a:solidFill>
              <a:latin typeface="Adobe Garamond Pro" panose="02020502060506020403" pitchFamily="18" charset="0"/>
            </a:rPr>
            <a:t>Masalah</a:t>
          </a:r>
          <a:endParaRPr lang="en-ID" sz="4000" dirty="0">
            <a:solidFill>
              <a:srgbClr val="FF0000"/>
            </a:solidFill>
            <a:latin typeface="Adobe Garamond Pro" panose="02020502060506020403" pitchFamily="18" charset="0"/>
          </a:endParaRPr>
        </a:p>
      </dgm:t>
      <dgm:extLst>
        <a:ext uri="{E40237B7-FDA0-4F09-8148-C483321AD2D9}">
          <dgm14:cNvPr xmlns:dgm14="http://schemas.microsoft.com/office/drawing/2010/diagram" id="0" name="" descr="Perumusan"/>
        </a:ext>
      </dgm:extLst>
    </dgm:pt>
    <dgm:pt modelId="{8D13A1F0-E9AD-409C-9E38-69F24B4108E8}" type="parTrans" cxnId="{AFF97DB4-1CB9-465A-889A-46D9BBB28266}">
      <dgm:prSet/>
      <dgm:spPr/>
      <dgm:t>
        <a:bodyPr/>
        <a:lstStyle/>
        <a:p>
          <a:endParaRPr lang="en-ID"/>
        </a:p>
      </dgm:t>
    </dgm:pt>
    <dgm:pt modelId="{975C63E5-DEB4-46FD-9DC7-B7DD172ED38D}" type="sibTrans" cxnId="{AFF97DB4-1CB9-465A-889A-46D9BBB28266}">
      <dgm:prSet/>
      <dgm:spPr/>
      <dgm:t>
        <a:bodyPr/>
        <a:lstStyle/>
        <a:p>
          <a:endParaRPr lang="en-ID"/>
        </a:p>
      </dgm:t>
    </dgm:pt>
    <dgm:pt modelId="{0D06FCD9-AF01-4972-B40B-D87296C4EC2A}">
      <dgm:prSet phldrT="[Text]" custT="1"/>
      <dgm:spPr/>
      <dgm:t>
        <a:bodyPr/>
        <a:lstStyle/>
        <a:p>
          <a:pPr algn="just"/>
          <a:r>
            <a:rPr lang="id-ID" sz="1900" dirty="0"/>
            <a:t>Bagaimana menerapkan Algoritma Naïve Bayes untuk</a:t>
          </a:r>
          <a:r>
            <a:rPr lang="en-US" sz="1900" dirty="0"/>
            <a:t> </a:t>
          </a:r>
          <a:r>
            <a:rPr lang="en-US" sz="1900" dirty="0" err="1"/>
            <a:t>penentuan</a:t>
          </a:r>
          <a:r>
            <a:rPr lang="en-US" sz="1900" dirty="0"/>
            <a:t> </a:t>
          </a:r>
          <a:r>
            <a:rPr lang="en-US" sz="1900" dirty="0" err="1"/>
            <a:t>bantuan</a:t>
          </a:r>
          <a:r>
            <a:rPr lang="en-US" sz="1900" dirty="0"/>
            <a:t> </a:t>
          </a:r>
          <a:r>
            <a:rPr lang="en-US" sz="1900" dirty="0" err="1"/>
            <a:t>bedah</a:t>
          </a:r>
          <a:r>
            <a:rPr lang="en-US" sz="1900" dirty="0"/>
            <a:t> </a:t>
          </a:r>
          <a:r>
            <a:rPr lang="en-US" sz="1900" dirty="0" err="1"/>
            <a:t>rumah</a:t>
          </a:r>
          <a:r>
            <a:rPr lang="en-US" sz="1900" dirty="0"/>
            <a:t> (RTLH) di KELURAHAN KRAPYAK</a:t>
          </a:r>
          <a:r>
            <a:rPr lang="id-ID" sz="1900" dirty="0"/>
            <a:t> berdasarkan data induk</a:t>
          </a:r>
          <a:r>
            <a:rPr lang="en-US" sz="1900" dirty="0"/>
            <a:t> </a:t>
          </a:r>
          <a:r>
            <a:rPr lang="en-US" sz="1900" dirty="0" err="1"/>
            <a:t>warga</a:t>
          </a:r>
          <a:r>
            <a:rPr lang="en-US" sz="1900" dirty="0"/>
            <a:t> miskin</a:t>
          </a:r>
          <a:r>
            <a:rPr lang="id-ID" sz="1900" dirty="0"/>
            <a:t> dan data </a:t>
          </a:r>
          <a:r>
            <a:rPr lang="en-US" sz="1900" dirty="0" err="1"/>
            <a:t>sebelumnya</a:t>
          </a:r>
          <a:r>
            <a:rPr lang="id-ID" sz="1900" dirty="0"/>
            <a:t>?</a:t>
          </a:r>
          <a:r>
            <a:rPr lang="en-US" sz="1900" dirty="0"/>
            <a:t> </a:t>
          </a:r>
          <a:r>
            <a:rPr lang="en-US" sz="1900" dirty="0" err="1"/>
            <a:t>Sehingga</a:t>
          </a:r>
          <a:r>
            <a:rPr lang="en-US" sz="1900" dirty="0"/>
            <a:t> </a:t>
          </a:r>
          <a:r>
            <a:rPr lang="en-US" sz="1900" dirty="0" err="1"/>
            <a:t>perlu</a:t>
          </a:r>
          <a:r>
            <a:rPr lang="en-US" sz="1900" dirty="0"/>
            <a:t> di </a:t>
          </a:r>
          <a:r>
            <a:rPr lang="en-US" sz="1900" dirty="0" err="1"/>
            <a:t>buatkan</a:t>
          </a:r>
          <a:r>
            <a:rPr lang="en-US" sz="1900" dirty="0"/>
            <a:t> </a:t>
          </a:r>
          <a:r>
            <a:rPr lang="en-US" sz="1900" dirty="0" err="1"/>
            <a:t>sistem</a:t>
          </a:r>
          <a:r>
            <a:rPr lang="en-US" sz="1900" dirty="0"/>
            <a:t> agar </a:t>
          </a:r>
          <a:r>
            <a:rPr lang="en-US" sz="1900" dirty="0" err="1"/>
            <a:t>mempermudah</a:t>
          </a:r>
          <a:r>
            <a:rPr lang="en-US" sz="1900" dirty="0"/>
            <a:t> </a:t>
          </a:r>
          <a:r>
            <a:rPr lang="en-US" sz="1900" dirty="0" err="1"/>
            <a:t>menentukan</a:t>
          </a:r>
          <a:r>
            <a:rPr lang="en-US" sz="1900" dirty="0"/>
            <a:t> </a:t>
          </a:r>
          <a:r>
            <a:rPr lang="en-US" sz="1900" dirty="0" err="1"/>
            <a:t>bantuan</a:t>
          </a:r>
          <a:r>
            <a:rPr lang="en-US" sz="1900" dirty="0"/>
            <a:t> </a:t>
          </a:r>
          <a:r>
            <a:rPr lang="en-US" sz="1900" dirty="0" err="1"/>
            <a:t>bedah</a:t>
          </a:r>
          <a:r>
            <a:rPr lang="en-US" sz="1900" dirty="0"/>
            <a:t> </a:t>
          </a:r>
          <a:r>
            <a:rPr lang="en-US" sz="1900" dirty="0" err="1"/>
            <a:t>rumah</a:t>
          </a:r>
          <a:r>
            <a:rPr lang="id-ID" sz="1900" dirty="0"/>
            <a:t>.</a:t>
          </a:r>
          <a:endParaRPr lang="en-ID" sz="1900" dirty="0"/>
        </a:p>
      </dgm:t>
    </dgm:pt>
    <dgm:pt modelId="{F5E09473-214E-437E-A6D7-E6210DF12AC8}" type="parTrans" cxnId="{C416572A-0DC4-4DE8-A64F-93D798B62C72}">
      <dgm:prSet/>
      <dgm:spPr/>
      <dgm:t>
        <a:bodyPr/>
        <a:lstStyle/>
        <a:p>
          <a:endParaRPr lang="en-ID"/>
        </a:p>
      </dgm:t>
    </dgm:pt>
    <dgm:pt modelId="{14E6CC82-6165-4DA4-AAE0-F053A82D0FF5}" type="sibTrans" cxnId="{C416572A-0DC4-4DE8-A64F-93D798B62C72}">
      <dgm:prSet/>
      <dgm:spPr/>
      <dgm:t>
        <a:bodyPr/>
        <a:lstStyle/>
        <a:p>
          <a:endParaRPr lang="en-ID"/>
        </a:p>
      </dgm:t>
    </dgm:pt>
    <dgm:pt modelId="{562B8999-6AF1-482F-80E6-2E737CCD5FA7}">
      <dgm:prSet phldrT="[Text]" custT="1"/>
      <dgm:spPr/>
      <dgm:t>
        <a:bodyPr/>
        <a:lstStyle/>
        <a:p>
          <a:pPr algn="just"/>
          <a:r>
            <a:rPr lang="en-US" sz="2000" dirty="0" err="1"/>
            <a:t>Penelitian</a:t>
          </a:r>
          <a:r>
            <a:rPr lang="en-US" sz="2000" dirty="0"/>
            <a:t> </a:t>
          </a:r>
          <a:r>
            <a:rPr lang="en-US" sz="2000" dirty="0" err="1"/>
            <a:t>ini</a:t>
          </a:r>
          <a:r>
            <a:rPr lang="en-US" sz="2000" dirty="0"/>
            <a:t> </a:t>
          </a:r>
          <a:r>
            <a:rPr lang="en-US" sz="2000" dirty="0" err="1"/>
            <a:t>hanya</a:t>
          </a:r>
          <a:r>
            <a:rPr lang="en-US" sz="2000" dirty="0"/>
            <a:t> </a:t>
          </a:r>
          <a:r>
            <a:rPr lang="en-US" sz="2000" dirty="0" err="1"/>
            <a:t>mengklasifikasikan</a:t>
          </a:r>
          <a:r>
            <a:rPr lang="en-US" sz="2000" dirty="0"/>
            <a:t> </a:t>
          </a:r>
          <a:r>
            <a:rPr lang="en-US" sz="2000" dirty="0" err="1"/>
            <a:t>penentuan</a:t>
          </a:r>
          <a:r>
            <a:rPr lang="en-US" sz="2000" dirty="0"/>
            <a:t> </a:t>
          </a:r>
          <a:r>
            <a:rPr lang="en-US" sz="2000" dirty="0" err="1"/>
            <a:t>bantuan</a:t>
          </a:r>
          <a:r>
            <a:rPr lang="en-US" sz="2000" dirty="0"/>
            <a:t> </a:t>
          </a:r>
          <a:r>
            <a:rPr lang="en-US" sz="2000" dirty="0" err="1"/>
            <a:t>bedah</a:t>
          </a:r>
          <a:r>
            <a:rPr lang="en-US" sz="2000" dirty="0"/>
            <a:t> </a:t>
          </a:r>
          <a:r>
            <a:rPr lang="en-US" sz="2000" dirty="0" err="1"/>
            <a:t>rumah</a:t>
          </a:r>
          <a:r>
            <a:rPr lang="en-US" sz="2000" dirty="0"/>
            <a:t> yang </a:t>
          </a:r>
          <a:r>
            <a:rPr lang="en-US" sz="2000" dirty="0" err="1"/>
            <a:t>menghasilkan</a:t>
          </a:r>
          <a:r>
            <a:rPr lang="en-US" sz="2000" dirty="0"/>
            <a:t> label </a:t>
          </a:r>
          <a:r>
            <a:rPr lang="en-US" sz="2000" dirty="0" err="1"/>
            <a:t>berupa</a:t>
          </a:r>
          <a:r>
            <a:rPr lang="en-US" sz="2000" dirty="0"/>
            <a:t> </a:t>
          </a:r>
          <a:r>
            <a:rPr lang="en-US" sz="2000" dirty="0" err="1"/>
            <a:t>dapat</a:t>
          </a:r>
          <a:r>
            <a:rPr lang="en-US" sz="2000" dirty="0"/>
            <a:t> dan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dapat</a:t>
          </a:r>
          <a:r>
            <a:rPr lang="en-US" sz="2000" dirty="0"/>
            <a:t> </a:t>
          </a:r>
          <a:r>
            <a:rPr lang="en-US" sz="2000" dirty="0" err="1"/>
            <a:t>serta</a:t>
          </a:r>
          <a:r>
            <a:rPr lang="en-US" sz="2000" dirty="0"/>
            <a:t> approved </a:t>
          </a:r>
          <a:r>
            <a:rPr lang="en-US" sz="2000" dirty="0" err="1"/>
            <a:t>dari</a:t>
          </a:r>
          <a:r>
            <a:rPr lang="en-US" sz="2000" dirty="0"/>
            <a:t> DINSOS dan </a:t>
          </a:r>
          <a:r>
            <a:rPr lang="en-US" sz="2000" dirty="0" err="1"/>
            <a:t>kapan</a:t>
          </a:r>
          <a:r>
            <a:rPr lang="en-US" sz="2000" dirty="0"/>
            <a:t> </a:t>
          </a:r>
          <a:r>
            <a:rPr lang="en-US" sz="2000" dirty="0" err="1"/>
            <a:t>bantuan</a:t>
          </a:r>
          <a:r>
            <a:rPr lang="en-US" sz="2000" dirty="0"/>
            <a:t> </a:t>
          </a:r>
          <a:r>
            <a:rPr lang="en-US" sz="2000" dirty="0" err="1"/>
            <a:t>tersebut</a:t>
          </a:r>
          <a:r>
            <a:rPr lang="en-US" sz="2000" dirty="0"/>
            <a:t> </a:t>
          </a:r>
          <a:r>
            <a:rPr lang="en-US" sz="2000" dirty="0" err="1"/>
            <a:t>disalurkan</a:t>
          </a:r>
          <a:r>
            <a:rPr lang="en-US" sz="2000" dirty="0"/>
            <a:t> </a:t>
          </a:r>
          <a:r>
            <a:rPr lang="en-US" sz="2000" dirty="0" err="1"/>
            <a:t>kepada</a:t>
          </a:r>
          <a:r>
            <a:rPr lang="en-US" sz="2000" dirty="0"/>
            <a:t> yang </a:t>
          </a:r>
          <a:r>
            <a:rPr lang="en-US" sz="2000" dirty="0" err="1"/>
            <a:t>mendapat</a:t>
          </a:r>
          <a:r>
            <a:rPr lang="en-US" sz="2000" dirty="0"/>
            <a:t>.</a:t>
          </a:r>
          <a:endParaRPr lang="en-ID" sz="2000" dirty="0"/>
        </a:p>
      </dgm:t>
    </dgm:pt>
    <dgm:pt modelId="{877DC50D-77C5-4438-B05D-56F6DB697D06}" type="parTrans" cxnId="{95973ECD-B7E8-41CB-A551-A34CDE0942D4}">
      <dgm:prSet/>
      <dgm:spPr/>
      <dgm:t>
        <a:bodyPr/>
        <a:lstStyle/>
        <a:p>
          <a:endParaRPr lang="en-ID"/>
        </a:p>
      </dgm:t>
    </dgm:pt>
    <dgm:pt modelId="{A3335B87-45CB-4CEB-B280-FF07935CB863}" type="sibTrans" cxnId="{95973ECD-B7E8-41CB-A551-A34CDE0942D4}">
      <dgm:prSet/>
      <dgm:spPr/>
      <dgm:t>
        <a:bodyPr/>
        <a:lstStyle/>
        <a:p>
          <a:endParaRPr lang="en-ID"/>
        </a:p>
      </dgm:t>
    </dgm:pt>
    <dgm:pt modelId="{254F9C0A-6B84-4628-99F4-8FFD6A326D71}">
      <dgm:prSet phldrT="[Text]" custT="1"/>
      <dgm:spPr/>
      <dgm:t>
        <a:bodyPr/>
        <a:lstStyle/>
        <a:p>
          <a:pPr algn="just"/>
          <a:r>
            <a:rPr lang="id-ID" sz="2000" dirty="0"/>
            <a:t>S</a:t>
          </a:r>
          <a:r>
            <a:rPr lang="en-US" sz="2000" dirty="0"/>
            <a:t>y</a:t>
          </a:r>
          <a:r>
            <a:rPr lang="id-ID" sz="2000" dirty="0"/>
            <a:t>stem akan diimplementasi dan dikembangkan menggunakan </a:t>
          </a:r>
          <a:r>
            <a:rPr lang="id-ID" sz="2000" i="1" dirty="0"/>
            <a:t>Framework Codeigniter </a:t>
          </a:r>
          <a:r>
            <a:rPr lang="id-ID" sz="2000" dirty="0"/>
            <a:t>dan MySql sebagai database penyimpanannya.</a:t>
          </a:r>
          <a:endParaRPr lang="en-ID" sz="2000" dirty="0"/>
        </a:p>
      </dgm:t>
    </dgm:pt>
    <dgm:pt modelId="{0588F3C6-733D-4433-86D9-E224158DD1C6}" type="parTrans" cxnId="{9B206078-07F7-495E-918D-3B3A8B9E5D0D}">
      <dgm:prSet/>
      <dgm:spPr/>
      <dgm:t>
        <a:bodyPr/>
        <a:lstStyle/>
        <a:p>
          <a:endParaRPr lang="en-ID"/>
        </a:p>
      </dgm:t>
    </dgm:pt>
    <dgm:pt modelId="{BFE8830C-7580-484A-B393-514E5BE1535C}" type="sibTrans" cxnId="{9B206078-07F7-495E-918D-3B3A8B9E5D0D}">
      <dgm:prSet/>
      <dgm:spPr/>
      <dgm:t>
        <a:bodyPr/>
        <a:lstStyle/>
        <a:p>
          <a:endParaRPr lang="en-ID"/>
        </a:p>
      </dgm:t>
    </dgm:pt>
    <dgm:pt modelId="{B260A812-C3B1-4679-894E-DF9E00F24681}" type="pres">
      <dgm:prSet presAssocID="{248CEC86-9664-4476-B9A5-4AD98671ED48}" presName="vert0" presStyleCnt="0">
        <dgm:presLayoutVars>
          <dgm:dir/>
          <dgm:animOne val="branch"/>
          <dgm:animLvl val="lvl"/>
        </dgm:presLayoutVars>
      </dgm:prSet>
      <dgm:spPr/>
    </dgm:pt>
    <dgm:pt modelId="{1B7D845F-2DFA-4F39-829F-594DE751D2CB}" type="pres">
      <dgm:prSet presAssocID="{B4DEB5DF-FEC8-4042-AC17-4827092A1F0B}" presName="thickLine" presStyleLbl="alignNode1" presStyleIdx="0" presStyleCnt="1"/>
      <dgm:spPr/>
    </dgm:pt>
    <dgm:pt modelId="{DC1FF3A2-9A00-4DC3-B9B8-38D86DE9B910}" type="pres">
      <dgm:prSet presAssocID="{B4DEB5DF-FEC8-4042-AC17-4827092A1F0B}" presName="horz1" presStyleCnt="0"/>
      <dgm:spPr/>
    </dgm:pt>
    <dgm:pt modelId="{C4ECCCBD-D501-4D95-92AF-F9AE4F4C0C56}" type="pres">
      <dgm:prSet presAssocID="{B4DEB5DF-FEC8-4042-AC17-4827092A1F0B}" presName="tx1" presStyleLbl="revTx" presStyleIdx="0" presStyleCnt="4"/>
      <dgm:spPr/>
    </dgm:pt>
    <dgm:pt modelId="{9656164B-DDA8-4634-8EA0-1A37B7E88E5E}" type="pres">
      <dgm:prSet presAssocID="{B4DEB5DF-FEC8-4042-AC17-4827092A1F0B}" presName="vert1" presStyleCnt="0"/>
      <dgm:spPr/>
    </dgm:pt>
    <dgm:pt modelId="{075CC775-6059-4E8E-BAF5-E6242038FD71}" type="pres">
      <dgm:prSet presAssocID="{0D06FCD9-AF01-4972-B40B-D87296C4EC2A}" presName="vertSpace2a" presStyleCnt="0"/>
      <dgm:spPr/>
    </dgm:pt>
    <dgm:pt modelId="{E2938449-35A9-4CC2-A6E2-28DD1604EB0F}" type="pres">
      <dgm:prSet presAssocID="{0D06FCD9-AF01-4972-B40B-D87296C4EC2A}" presName="horz2" presStyleCnt="0"/>
      <dgm:spPr/>
    </dgm:pt>
    <dgm:pt modelId="{4FEF7E42-1084-4CB1-A2A6-6EEDF7178717}" type="pres">
      <dgm:prSet presAssocID="{0D06FCD9-AF01-4972-B40B-D87296C4EC2A}" presName="horzSpace2" presStyleCnt="0"/>
      <dgm:spPr/>
    </dgm:pt>
    <dgm:pt modelId="{EB5C1AAA-F9D6-41D1-A0ED-73457451D78F}" type="pres">
      <dgm:prSet presAssocID="{0D06FCD9-AF01-4972-B40B-D87296C4EC2A}" presName="tx2" presStyleLbl="revTx" presStyleIdx="1" presStyleCnt="4"/>
      <dgm:spPr/>
    </dgm:pt>
    <dgm:pt modelId="{CD68BE6E-7636-4E3D-9B48-2C1B452B4F44}" type="pres">
      <dgm:prSet presAssocID="{0D06FCD9-AF01-4972-B40B-D87296C4EC2A}" presName="vert2" presStyleCnt="0"/>
      <dgm:spPr/>
    </dgm:pt>
    <dgm:pt modelId="{A9084250-5978-4253-9CED-3A805099287A}" type="pres">
      <dgm:prSet presAssocID="{0D06FCD9-AF01-4972-B40B-D87296C4EC2A}" presName="thinLine2b" presStyleLbl="callout" presStyleIdx="0" presStyleCnt="3"/>
      <dgm:spPr/>
    </dgm:pt>
    <dgm:pt modelId="{9DFEC6D1-ABF3-4E4F-8878-53F2B0269BFD}" type="pres">
      <dgm:prSet presAssocID="{0D06FCD9-AF01-4972-B40B-D87296C4EC2A}" presName="vertSpace2b" presStyleCnt="0"/>
      <dgm:spPr/>
    </dgm:pt>
    <dgm:pt modelId="{97875E0C-14C3-46DF-B512-E2219CDB9ABF}" type="pres">
      <dgm:prSet presAssocID="{562B8999-6AF1-482F-80E6-2E737CCD5FA7}" presName="horz2" presStyleCnt="0"/>
      <dgm:spPr/>
    </dgm:pt>
    <dgm:pt modelId="{73A05A22-FB5F-44CB-9C79-133E27A6B90F}" type="pres">
      <dgm:prSet presAssocID="{562B8999-6AF1-482F-80E6-2E737CCD5FA7}" presName="horzSpace2" presStyleCnt="0"/>
      <dgm:spPr/>
    </dgm:pt>
    <dgm:pt modelId="{E515D161-8441-424C-8143-142A5C3AEF57}" type="pres">
      <dgm:prSet presAssocID="{562B8999-6AF1-482F-80E6-2E737CCD5FA7}" presName="tx2" presStyleLbl="revTx" presStyleIdx="2" presStyleCnt="4"/>
      <dgm:spPr/>
    </dgm:pt>
    <dgm:pt modelId="{7430FF10-9065-4ADC-98D5-E60231274AA3}" type="pres">
      <dgm:prSet presAssocID="{562B8999-6AF1-482F-80E6-2E737CCD5FA7}" presName="vert2" presStyleCnt="0"/>
      <dgm:spPr/>
    </dgm:pt>
    <dgm:pt modelId="{DA8D11CA-79FB-408E-B0A2-7662643F978B}" type="pres">
      <dgm:prSet presAssocID="{562B8999-6AF1-482F-80E6-2E737CCD5FA7}" presName="thinLine2b" presStyleLbl="callout" presStyleIdx="1" presStyleCnt="3"/>
      <dgm:spPr/>
    </dgm:pt>
    <dgm:pt modelId="{E6CD2EAF-B37C-4672-83DC-13D8EA8B2CEE}" type="pres">
      <dgm:prSet presAssocID="{562B8999-6AF1-482F-80E6-2E737CCD5FA7}" presName="vertSpace2b" presStyleCnt="0"/>
      <dgm:spPr/>
    </dgm:pt>
    <dgm:pt modelId="{868D5AE5-4851-4CE5-A1D5-AAF7FB000CED}" type="pres">
      <dgm:prSet presAssocID="{254F9C0A-6B84-4628-99F4-8FFD6A326D71}" presName="horz2" presStyleCnt="0"/>
      <dgm:spPr/>
    </dgm:pt>
    <dgm:pt modelId="{D000EBAB-B07B-40D9-8B15-E466D00A0997}" type="pres">
      <dgm:prSet presAssocID="{254F9C0A-6B84-4628-99F4-8FFD6A326D71}" presName="horzSpace2" presStyleCnt="0"/>
      <dgm:spPr/>
    </dgm:pt>
    <dgm:pt modelId="{694B2CCE-E1B8-4702-9E42-59D159C8C8D3}" type="pres">
      <dgm:prSet presAssocID="{254F9C0A-6B84-4628-99F4-8FFD6A326D71}" presName="tx2" presStyleLbl="revTx" presStyleIdx="3" presStyleCnt="4"/>
      <dgm:spPr/>
    </dgm:pt>
    <dgm:pt modelId="{927FE312-3C6C-4293-BB65-3F4EE2C72DCE}" type="pres">
      <dgm:prSet presAssocID="{254F9C0A-6B84-4628-99F4-8FFD6A326D71}" presName="vert2" presStyleCnt="0"/>
      <dgm:spPr/>
    </dgm:pt>
    <dgm:pt modelId="{C2019C0C-51CB-43DC-8605-30CEB503F811}" type="pres">
      <dgm:prSet presAssocID="{254F9C0A-6B84-4628-99F4-8FFD6A326D71}" presName="thinLine2b" presStyleLbl="callout" presStyleIdx="2" presStyleCnt="3"/>
      <dgm:spPr/>
    </dgm:pt>
    <dgm:pt modelId="{3A24D6C9-EA71-404C-A75F-8065C8C077ED}" type="pres">
      <dgm:prSet presAssocID="{254F9C0A-6B84-4628-99F4-8FFD6A326D71}" presName="vertSpace2b" presStyleCnt="0"/>
      <dgm:spPr/>
    </dgm:pt>
  </dgm:ptLst>
  <dgm:cxnLst>
    <dgm:cxn modelId="{D397FF0A-DD4F-48A1-A6E7-8048BCB1D151}" type="presOf" srcId="{248CEC86-9664-4476-B9A5-4AD98671ED48}" destId="{B260A812-C3B1-4679-894E-DF9E00F24681}" srcOrd="0" destOrd="0" presId="urn:microsoft.com/office/officeart/2008/layout/LinedList"/>
    <dgm:cxn modelId="{C416572A-0DC4-4DE8-A64F-93D798B62C72}" srcId="{B4DEB5DF-FEC8-4042-AC17-4827092A1F0B}" destId="{0D06FCD9-AF01-4972-B40B-D87296C4EC2A}" srcOrd="0" destOrd="0" parTransId="{F5E09473-214E-437E-A6D7-E6210DF12AC8}" sibTransId="{14E6CC82-6165-4DA4-AAE0-F053A82D0FF5}"/>
    <dgm:cxn modelId="{09C12961-A71E-4196-8C93-29D7937FD855}" type="presOf" srcId="{B4DEB5DF-FEC8-4042-AC17-4827092A1F0B}" destId="{C4ECCCBD-D501-4D95-92AF-F9AE4F4C0C56}" srcOrd="0" destOrd="0" presId="urn:microsoft.com/office/officeart/2008/layout/LinedList"/>
    <dgm:cxn modelId="{6B034A45-8E85-4A6C-8CF5-14A145243000}" type="presOf" srcId="{254F9C0A-6B84-4628-99F4-8FFD6A326D71}" destId="{694B2CCE-E1B8-4702-9E42-59D159C8C8D3}" srcOrd="0" destOrd="0" presId="urn:microsoft.com/office/officeart/2008/layout/LinedList"/>
    <dgm:cxn modelId="{9B206078-07F7-495E-918D-3B3A8B9E5D0D}" srcId="{B4DEB5DF-FEC8-4042-AC17-4827092A1F0B}" destId="{254F9C0A-6B84-4628-99F4-8FFD6A326D71}" srcOrd="2" destOrd="0" parTransId="{0588F3C6-733D-4433-86D9-E224158DD1C6}" sibTransId="{BFE8830C-7580-484A-B393-514E5BE1535C}"/>
    <dgm:cxn modelId="{AFF97DB4-1CB9-465A-889A-46D9BBB28266}" srcId="{248CEC86-9664-4476-B9A5-4AD98671ED48}" destId="{B4DEB5DF-FEC8-4042-AC17-4827092A1F0B}" srcOrd="0" destOrd="0" parTransId="{8D13A1F0-E9AD-409C-9E38-69F24B4108E8}" sibTransId="{975C63E5-DEB4-46FD-9DC7-B7DD172ED38D}"/>
    <dgm:cxn modelId="{95973ECD-B7E8-41CB-A551-A34CDE0942D4}" srcId="{B4DEB5DF-FEC8-4042-AC17-4827092A1F0B}" destId="{562B8999-6AF1-482F-80E6-2E737CCD5FA7}" srcOrd="1" destOrd="0" parTransId="{877DC50D-77C5-4438-B05D-56F6DB697D06}" sibTransId="{A3335B87-45CB-4CEB-B280-FF07935CB863}"/>
    <dgm:cxn modelId="{96B68BFB-E304-4673-BF77-40C1F8FCCDBD}" type="presOf" srcId="{562B8999-6AF1-482F-80E6-2E737CCD5FA7}" destId="{E515D161-8441-424C-8143-142A5C3AEF57}" srcOrd="0" destOrd="0" presId="urn:microsoft.com/office/officeart/2008/layout/LinedList"/>
    <dgm:cxn modelId="{BA89B3FF-C276-43A5-9AF6-A5959EBF215B}" type="presOf" srcId="{0D06FCD9-AF01-4972-B40B-D87296C4EC2A}" destId="{EB5C1AAA-F9D6-41D1-A0ED-73457451D78F}" srcOrd="0" destOrd="0" presId="urn:microsoft.com/office/officeart/2008/layout/LinedList"/>
    <dgm:cxn modelId="{427C776B-330E-429D-B7FF-AD0645DBFBAD}" type="presParOf" srcId="{B260A812-C3B1-4679-894E-DF9E00F24681}" destId="{1B7D845F-2DFA-4F39-829F-594DE751D2CB}" srcOrd="0" destOrd="0" presId="urn:microsoft.com/office/officeart/2008/layout/LinedList"/>
    <dgm:cxn modelId="{84B496DF-E714-4940-880C-4FC5347606FC}" type="presParOf" srcId="{B260A812-C3B1-4679-894E-DF9E00F24681}" destId="{DC1FF3A2-9A00-4DC3-B9B8-38D86DE9B910}" srcOrd="1" destOrd="0" presId="urn:microsoft.com/office/officeart/2008/layout/LinedList"/>
    <dgm:cxn modelId="{59BFE5DF-F5BE-4AB0-BD48-A6114D952329}" type="presParOf" srcId="{DC1FF3A2-9A00-4DC3-B9B8-38D86DE9B910}" destId="{C4ECCCBD-D501-4D95-92AF-F9AE4F4C0C56}" srcOrd="0" destOrd="0" presId="urn:microsoft.com/office/officeart/2008/layout/LinedList"/>
    <dgm:cxn modelId="{BC16C8B4-865E-4C23-A518-A46B78C5186F}" type="presParOf" srcId="{DC1FF3A2-9A00-4DC3-B9B8-38D86DE9B910}" destId="{9656164B-DDA8-4634-8EA0-1A37B7E88E5E}" srcOrd="1" destOrd="0" presId="urn:microsoft.com/office/officeart/2008/layout/LinedList"/>
    <dgm:cxn modelId="{F2B86EFF-C495-4C40-A20C-AD5262B03002}" type="presParOf" srcId="{9656164B-DDA8-4634-8EA0-1A37B7E88E5E}" destId="{075CC775-6059-4E8E-BAF5-E6242038FD71}" srcOrd="0" destOrd="0" presId="urn:microsoft.com/office/officeart/2008/layout/LinedList"/>
    <dgm:cxn modelId="{C59CD2C9-B4D3-40CC-B1A9-4CC7F3767CCD}" type="presParOf" srcId="{9656164B-DDA8-4634-8EA0-1A37B7E88E5E}" destId="{E2938449-35A9-4CC2-A6E2-28DD1604EB0F}" srcOrd="1" destOrd="0" presId="urn:microsoft.com/office/officeart/2008/layout/LinedList"/>
    <dgm:cxn modelId="{D57CE462-8F5E-4A36-9ACE-747EB3D21A42}" type="presParOf" srcId="{E2938449-35A9-4CC2-A6E2-28DD1604EB0F}" destId="{4FEF7E42-1084-4CB1-A2A6-6EEDF7178717}" srcOrd="0" destOrd="0" presId="urn:microsoft.com/office/officeart/2008/layout/LinedList"/>
    <dgm:cxn modelId="{625904E2-6E3F-4036-A370-BC63673198BD}" type="presParOf" srcId="{E2938449-35A9-4CC2-A6E2-28DD1604EB0F}" destId="{EB5C1AAA-F9D6-41D1-A0ED-73457451D78F}" srcOrd="1" destOrd="0" presId="urn:microsoft.com/office/officeart/2008/layout/LinedList"/>
    <dgm:cxn modelId="{FDF1C5BD-C2A8-484B-82BC-A73EEC638458}" type="presParOf" srcId="{E2938449-35A9-4CC2-A6E2-28DD1604EB0F}" destId="{CD68BE6E-7636-4E3D-9B48-2C1B452B4F44}" srcOrd="2" destOrd="0" presId="urn:microsoft.com/office/officeart/2008/layout/LinedList"/>
    <dgm:cxn modelId="{6CDB4B84-1940-4CF3-8A74-BE7D37EF0869}" type="presParOf" srcId="{9656164B-DDA8-4634-8EA0-1A37B7E88E5E}" destId="{A9084250-5978-4253-9CED-3A805099287A}" srcOrd="2" destOrd="0" presId="urn:microsoft.com/office/officeart/2008/layout/LinedList"/>
    <dgm:cxn modelId="{638CEB34-C1DD-4248-80AF-91AB6BB0EDB2}" type="presParOf" srcId="{9656164B-DDA8-4634-8EA0-1A37B7E88E5E}" destId="{9DFEC6D1-ABF3-4E4F-8878-53F2B0269BFD}" srcOrd="3" destOrd="0" presId="urn:microsoft.com/office/officeart/2008/layout/LinedList"/>
    <dgm:cxn modelId="{874DCE0E-7C0C-4ADC-9534-855363BD9FE0}" type="presParOf" srcId="{9656164B-DDA8-4634-8EA0-1A37B7E88E5E}" destId="{97875E0C-14C3-46DF-B512-E2219CDB9ABF}" srcOrd="4" destOrd="0" presId="urn:microsoft.com/office/officeart/2008/layout/LinedList"/>
    <dgm:cxn modelId="{EC9C9DCA-9B01-4861-9CF4-2A38043556D6}" type="presParOf" srcId="{97875E0C-14C3-46DF-B512-E2219CDB9ABF}" destId="{73A05A22-FB5F-44CB-9C79-133E27A6B90F}" srcOrd="0" destOrd="0" presId="urn:microsoft.com/office/officeart/2008/layout/LinedList"/>
    <dgm:cxn modelId="{CA69D7FE-063E-4E25-8BCB-E74CEFF0A829}" type="presParOf" srcId="{97875E0C-14C3-46DF-B512-E2219CDB9ABF}" destId="{E515D161-8441-424C-8143-142A5C3AEF57}" srcOrd="1" destOrd="0" presId="urn:microsoft.com/office/officeart/2008/layout/LinedList"/>
    <dgm:cxn modelId="{2136538E-A77E-444F-AF94-69F15A90FC80}" type="presParOf" srcId="{97875E0C-14C3-46DF-B512-E2219CDB9ABF}" destId="{7430FF10-9065-4ADC-98D5-E60231274AA3}" srcOrd="2" destOrd="0" presId="urn:microsoft.com/office/officeart/2008/layout/LinedList"/>
    <dgm:cxn modelId="{E9D7FC99-9910-4360-86E3-C1093D9EE926}" type="presParOf" srcId="{9656164B-DDA8-4634-8EA0-1A37B7E88E5E}" destId="{DA8D11CA-79FB-408E-B0A2-7662643F978B}" srcOrd="5" destOrd="0" presId="urn:microsoft.com/office/officeart/2008/layout/LinedList"/>
    <dgm:cxn modelId="{5BA04787-E295-4C22-A300-2EA1A2B52145}" type="presParOf" srcId="{9656164B-DDA8-4634-8EA0-1A37B7E88E5E}" destId="{E6CD2EAF-B37C-4672-83DC-13D8EA8B2CEE}" srcOrd="6" destOrd="0" presId="urn:microsoft.com/office/officeart/2008/layout/LinedList"/>
    <dgm:cxn modelId="{372486C8-27E8-4431-8DA1-A56660739AD8}" type="presParOf" srcId="{9656164B-DDA8-4634-8EA0-1A37B7E88E5E}" destId="{868D5AE5-4851-4CE5-A1D5-AAF7FB000CED}" srcOrd="7" destOrd="0" presId="urn:microsoft.com/office/officeart/2008/layout/LinedList"/>
    <dgm:cxn modelId="{041F73DC-180D-4EC1-AE13-53373286D61E}" type="presParOf" srcId="{868D5AE5-4851-4CE5-A1D5-AAF7FB000CED}" destId="{D000EBAB-B07B-40D9-8B15-E466D00A0997}" srcOrd="0" destOrd="0" presId="urn:microsoft.com/office/officeart/2008/layout/LinedList"/>
    <dgm:cxn modelId="{DCCD648A-AF25-482F-B075-3F82A861AD9A}" type="presParOf" srcId="{868D5AE5-4851-4CE5-A1D5-AAF7FB000CED}" destId="{694B2CCE-E1B8-4702-9E42-59D159C8C8D3}" srcOrd="1" destOrd="0" presId="urn:microsoft.com/office/officeart/2008/layout/LinedList"/>
    <dgm:cxn modelId="{93603F82-2584-4107-8239-781E8487B9B4}" type="presParOf" srcId="{868D5AE5-4851-4CE5-A1D5-AAF7FB000CED}" destId="{927FE312-3C6C-4293-BB65-3F4EE2C72DCE}" srcOrd="2" destOrd="0" presId="urn:microsoft.com/office/officeart/2008/layout/LinedList"/>
    <dgm:cxn modelId="{40684B59-1486-4E4D-96E3-4471130069F8}" type="presParOf" srcId="{9656164B-DDA8-4634-8EA0-1A37B7E88E5E}" destId="{C2019C0C-51CB-43DC-8605-30CEB503F811}" srcOrd="8" destOrd="0" presId="urn:microsoft.com/office/officeart/2008/layout/LinedList"/>
    <dgm:cxn modelId="{5CF65F33-8503-48AE-80A7-9D8C4DEA9329}" type="presParOf" srcId="{9656164B-DDA8-4634-8EA0-1A37B7E88E5E}" destId="{3A24D6C9-EA71-404C-A75F-8065C8C077E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DADA3-1466-4BA0-B280-EEA6E0782C4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0C50B00-B840-45D9-A123-F632C0D3A95D}">
      <dgm:prSet phldrT="[Text]"/>
      <dgm:spPr/>
      <dgm:t>
        <a:bodyPr/>
        <a:lstStyle/>
        <a:p>
          <a:pPr algn="ctr"/>
          <a:r>
            <a:rPr lang="en-US" dirty="0" err="1"/>
            <a:t>Tujuan</a:t>
          </a:r>
          <a:endParaRPr lang="en-US" dirty="0"/>
        </a:p>
        <a:p>
          <a:pPr algn="ctr"/>
          <a:r>
            <a:rPr lang="en-US" dirty="0" err="1"/>
            <a:t>Tugas</a:t>
          </a:r>
          <a:r>
            <a:rPr lang="en-US" dirty="0"/>
            <a:t> </a:t>
          </a:r>
        </a:p>
        <a:p>
          <a:pPr algn="ctr"/>
          <a:r>
            <a:rPr lang="en-US" dirty="0" err="1"/>
            <a:t>Akhir</a:t>
          </a:r>
          <a:endParaRPr lang="en-ID" dirty="0"/>
        </a:p>
      </dgm:t>
    </dgm:pt>
    <dgm:pt modelId="{EABF453C-C875-4D98-A58D-16E0BE479BCA}" type="parTrans" cxnId="{EBB927B2-110D-4934-A63F-99C4EF1EC5F3}">
      <dgm:prSet/>
      <dgm:spPr/>
      <dgm:t>
        <a:bodyPr/>
        <a:lstStyle/>
        <a:p>
          <a:endParaRPr lang="en-ID"/>
        </a:p>
      </dgm:t>
    </dgm:pt>
    <dgm:pt modelId="{A011681B-A88B-4EB3-897D-7245F34CDB4B}" type="sibTrans" cxnId="{EBB927B2-110D-4934-A63F-99C4EF1EC5F3}">
      <dgm:prSet/>
      <dgm:spPr/>
      <dgm:t>
        <a:bodyPr/>
        <a:lstStyle/>
        <a:p>
          <a:endParaRPr lang="en-ID"/>
        </a:p>
      </dgm:t>
    </dgm:pt>
    <dgm:pt modelId="{19C3C2FF-A9E4-4A27-AAE7-0CC37A0E44C5}">
      <dgm:prSet phldrT="[Text]"/>
      <dgm:spPr/>
      <dgm:t>
        <a:bodyPr/>
        <a:lstStyle/>
        <a:p>
          <a:pPr algn="just"/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siapa</a:t>
          </a:r>
          <a:r>
            <a:rPr lang="en-US" dirty="0"/>
            <a:t> yang </a:t>
          </a:r>
          <a:r>
            <a:rPr lang="en-US" dirty="0" err="1"/>
            <a:t>mendapatkan</a:t>
          </a:r>
          <a:r>
            <a:rPr lang="en-US" dirty="0"/>
            <a:t> </a:t>
          </a:r>
          <a:r>
            <a:rPr lang="en-US" dirty="0" err="1"/>
            <a:t>bantuan</a:t>
          </a:r>
          <a:r>
            <a:rPr lang="en-US" dirty="0"/>
            <a:t> </a:t>
          </a:r>
          <a:r>
            <a:rPr lang="en-US" dirty="0" err="1"/>
            <a:t>bedah</a:t>
          </a:r>
          <a:r>
            <a:rPr lang="en-US" dirty="0"/>
            <a:t> </a:t>
          </a:r>
          <a:r>
            <a:rPr lang="en-US" dirty="0" err="1"/>
            <a:t>rumah</a:t>
          </a:r>
          <a:r>
            <a:rPr lang="en-US" dirty="0"/>
            <a:t> (RTLH) 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mengklasifikasikan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“</a:t>
          </a:r>
          <a:r>
            <a:rPr lang="en-US" dirty="0" err="1"/>
            <a:t>Dapat</a:t>
          </a:r>
          <a:r>
            <a:rPr lang="en-US" dirty="0"/>
            <a:t>” dan “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” </a:t>
          </a:r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mempermudah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warga</a:t>
          </a:r>
          <a:r>
            <a:rPr lang="en-US" dirty="0"/>
            <a:t> yang </a:t>
          </a:r>
          <a:r>
            <a:rPr lang="en-US" dirty="0" err="1"/>
            <a:t>berhak</a:t>
          </a:r>
          <a:r>
            <a:rPr lang="en-US" dirty="0"/>
            <a:t> </a:t>
          </a:r>
          <a:r>
            <a:rPr lang="en-US" dirty="0" err="1"/>
            <a:t>menerima</a:t>
          </a:r>
          <a:r>
            <a:rPr lang="en-US" dirty="0"/>
            <a:t> </a:t>
          </a:r>
          <a:r>
            <a:rPr lang="en-US" dirty="0" err="1"/>
            <a:t>bantuan</a:t>
          </a:r>
          <a:r>
            <a:rPr lang="en-US" dirty="0"/>
            <a:t> dan </a:t>
          </a:r>
          <a:r>
            <a:rPr lang="en-US" dirty="0" err="1"/>
            <a:t>tepat</a:t>
          </a:r>
          <a:r>
            <a:rPr lang="en-US" dirty="0"/>
            <a:t> </a:t>
          </a:r>
          <a:r>
            <a:rPr lang="en-US" dirty="0" err="1"/>
            <a:t>sasaran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</a:t>
          </a:r>
          <a:r>
            <a:rPr lang="en-US" dirty="0" err="1"/>
            <a:t>klasifikasi</a:t>
          </a:r>
          <a:r>
            <a:rPr lang="en-US" dirty="0"/>
            <a:t> </a:t>
          </a:r>
          <a:r>
            <a:rPr lang="en-US" i="1" dirty="0"/>
            <a:t>Naïve Bayes.</a:t>
          </a:r>
          <a:endParaRPr lang="en-ID" dirty="0"/>
        </a:p>
      </dgm:t>
    </dgm:pt>
    <dgm:pt modelId="{ED3761C8-3B73-442E-99D7-DBB958ED15B6}" type="parTrans" cxnId="{5650500F-27AA-420B-91C4-230A307F2465}">
      <dgm:prSet/>
      <dgm:spPr/>
      <dgm:t>
        <a:bodyPr/>
        <a:lstStyle/>
        <a:p>
          <a:endParaRPr lang="en-ID"/>
        </a:p>
      </dgm:t>
    </dgm:pt>
    <dgm:pt modelId="{B04FAAC9-EC77-4B21-9F24-AF06221F82AD}" type="sibTrans" cxnId="{5650500F-27AA-420B-91C4-230A307F2465}">
      <dgm:prSet/>
      <dgm:spPr/>
      <dgm:t>
        <a:bodyPr/>
        <a:lstStyle/>
        <a:p>
          <a:endParaRPr lang="en-ID"/>
        </a:p>
      </dgm:t>
    </dgm:pt>
    <dgm:pt modelId="{72D86F9F-210B-41AC-A2FC-8E1688E64FB1}" type="pres">
      <dgm:prSet presAssocID="{1FBDADA3-1466-4BA0-B280-EEA6E0782C42}" presName="Name0" presStyleCnt="0">
        <dgm:presLayoutVars>
          <dgm:dir/>
          <dgm:animLvl val="lvl"/>
          <dgm:resizeHandles val="exact"/>
        </dgm:presLayoutVars>
      </dgm:prSet>
      <dgm:spPr/>
    </dgm:pt>
    <dgm:pt modelId="{230798B0-E901-4430-9602-3874FD82385D}" type="pres">
      <dgm:prSet presAssocID="{40C50B00-B840-45D9-A123-F632C0D3A95D}" presName="linNode" presStyleCnt="0"/>
      <dgm:spPr/>
    </dgm:pt>
    <dgm:pt modelId="{911A2C5D-2780-467E-9510-6229E816F013}" type="pres">
      <dgm:prSet presAssocID="{40C50B00-B840-45D9-A123-F632C0D3A95D}" presName="parTx" presStyleLbl="revTx" presStyleIdx="0" presStyleCnt="1" custAng="0" custScaleX="75451" custLinFactNeighborX="77029" custLinFactNeighborY="-13240">
        <dgm:presLayoutVars>
          <dgm:chMax val="1"/>
          <dgm:bulletEnabled val="1"/>
        </dgm:presLayoutVars>
      </dgm:prSet>
      <dgm:spPr/>
    </dgm:pt>
    <dgm:pt modelId="{8066E723-0F4E-4A49-9DE1-D42C53093462}" type="pres">
      <dgm:prSet presAssocID="{40C50B00-B840-45D9-A123-F632C0D3A95D}" presName="bracket" presStyleLbl="parChTrans1D1" presStyleIdx="0" presStyleCnt="1"/>
      <dgm:spPr/>
    </dgm:pt>
    <dgm:pt modelId="{3E7AF1BD-C3D9-4B48-95D2-ACE539CC430C}" type="pres">
      <dgm:prSet presAssocID="{40C50B00-B840-45D9-A123-F632C0D3A95D}" presName="spH" presStyleCnt="0"/>
      <dgm:spPr/>
    </dgm:pt>
    <dgm:pt modelId="{22099133-C03A-4893-A7DF-5F63D6C64D05}" type="pres">
      <dgm:prSet presAssocID="{40C50B00-B840-45D9-A123-F632C0D3A95D}" presName="desTx" presStyleLbl="node1" presStyleIdx="0" presStyleCnt="1">
        <dgm:presLayoutVars>
          <dgm:bulletEnabled val="1"/>
        </dgm:presLayoutVars>
      </dgm:prSet>
      <dgm:spPr/>
    </dgm:pt>
  </dgm:ptLst>
  <dgm:cxnLst>
    <dgm:cxn modelId="{5650500F-27AA-420B-91C4-230A307F2465}" srcId="{40C50B00-B840-45D9-A123-F632C0D3A95D}" destId="{19C3C2FF-A9E4-4A27-AAE7-0CC37A0E44C5}" srcOrd="0" destOrd="0" parTransId="{ED3761C8-3B73-442E-99D7-DBB958ED15B6}" sibTransId="{B04FAAC9-EC77-4B21-9F24-AF06221F82AD}"/>
    <dgm:cxn modelId="{BA78A90F-07ED-4107-A830-47974B5B24A4}" type="presOf" srcId="{19C3C2FF-A9E4-4A27-AAE7-0CC37A0E44C5}" destId="{22099133-C03A-4893-A7DF-5F63D6C64D05}" srcOrd="0" destOrd="0" presId="urn:diagrams.loki3.com/BracketList"/>
    <dgm:cxn modelId="{9A883A3F-2528-4EAD-A16C-AE6CBCCA2EF2}" type="presOf" srcId="{1FBDADA3-1466-4BA0-B280-EEA6E0782C42}" destId="{72D86F9F-210B-41AC-A2FC-8E1688E64FB1}" srcOrd="0" destOrd="0" presId="urn:diagrams.loki3.com/BracketList"/>
    <dgm:cxn modelId="{EBB927B2-110D-4934-A63F-99C4EF1EC5F3}" srcId="{1FBDADA3-1466-4BA0-B280-EEA6E0782C42}" destId="{40C50B00-B840-45D9-A123-F632C0D3A95D}" srcOrd="0" destOrd="0" parTransId="{EABF453C-C875-4D98-A58D-16E0BE479BCA}" sibTransId="{A011681B-A88B-4EB3-897D-7245F34CDB4B}"/>
    <dgm:cxn modelId="{63C662CE-2CD2-48EE-B3ED-34CCEBC1562F}" type="presOf" srcId="{40C50B00-B840-45D9-A123-F632C0D3A95D}" destId="{911A2C5D-2780-467E-9510-6229E816F013}" srcOrd="0" destOrd="0" presId="urn:diagrams.loki3.com/BracketList"/>
    <dgm:cxn modelId="{3473FCED-B90D-41B3-8EDF-CF469C67197A}" type="presParOf" srcId="{72D86F9F-210B-41AC-A2FC-8E1688E64FB1}" destId="{230798B0-E901-4430-9602-3874FD82385D}" srcOrd="0" destOrd="0" presId="urn:diagrams.loki3.com/BracketList"/>
    <dgm:cxn modelId="{A3B5EAFF-4A4F-4C39-B4FF-BEBDAF1592BE}" type="presParOf" srcId="{230798B0-E901-4430-9602-3874FD82385D}" destId="{911A2C5D-2780-467E-9510-6229E816F013}" srcOrd="0" destOrd="0" presId="urn:diagrams.loki3.com/BracketList"/>
    <dgm:cxn modelId="{C1DD769D-0A63-4EAD-959E-7975EA16207C}" type="presParOf" srcId="{230798B0-E901-4430-9602-3874FD82385D}" destId="{8066E723-0F4E-4A49-9DE1-D42C53093462}" srcOrd="1" destOrd="0" presId="urn:diagrams.loki3.com/BracketList"/>
    <dgm:cxn modelId="{85231578-21E2-4FA4-9503-2B900E5E113E}" type="presParOf" srcId="{230798B0-E901-4430-9602-3874FD82385D}" destId="{3E7AF1BD-C3D9-4B48-95D2-ACE539CC430C}" srcOrd="2" destOrd="0" presId="urn:diagrams.loki3.com/BracketList"/>
    <dgm:cxn modelId="{F8298BF8-D01C-43F0-B353-5B970542A029}" type="presParOf" srcId="{230798B0-E901-4430-9602-3874FD82385D}" destId="{22099133-C03A-4893-A7DF-5F63D6C64D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462C1-7814-4392-B9C0-A5A912308E3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A89C7D2-AEFA-4617-82ED-8547258D0659}">
      <dgm:prSet phldrT="[Text]"/>
      <dgm:spPr/>
      <dgm:t>
        <a:bodyPr/>
        <a:lstStyle/>
        <a:p>
          <a:r>
            <a:rPr lang="en-US" dirty="0" err="1"/>
            <a:t>Jenis</a:t>
          </a:r>
          <a:r>
            <a:rPr lang="en-US" dirty="0"/>
            <a:t> dan </a:t>
          </a:r>
          <a:r>
            <a:rPr lang="en-US" dirty="0" err="1"/>
            <a:t>sumber</a:t>
          </a:r>
          <a:r>
            <a:rPr lang="en-US" dirty="0"/>
            <a:t> data </a:t>
          </a:r>
          <a:endParaRPr lang="en-ID" dirty="0"/>
        </a:p>
      </dgm:t>
    </dgm:pt>
    <dgm:pt modelId="{A738E9E8-116D-42AD-916E-1F11A0B5C5C6}" type="parTrans" cxnId="{F02CA7F7-FB34-4458-AD99-3C6799E0C4C8}">
      <dgm:prSet/>
      <dgm:spPr/>
      <dgm:t>
        <a:bodyPr/>
        <a:lstStyle/>
        <a:p>
          <a:endParaRPr lang="en-ID"/>
        </a:p>
      </dgm:t>
    </dgm:pt>
    <dgm:pt modelId="{929E8844-7B82-470D-8947-7B524287A55B}" type="sibTrans" cxnId="{F02CA7F7-FB34-4458-AD99-3C6799E0C4C8}">
      <dgm:prSet/>
      <dgm:spPr/>
      <dgm:t>
        <a:bodyPr/>
        <a:lstStyle/>
        <a:p>
          <a:endParaRPr lang="en-ID"/>
        </a:p>
      </dgm:t>
    </dgm:pt>
    <dgm:pt modelId="{F03DC363-EC42-4F70-9EF2-352C1FFD0EBA}">
      <dgm:prSet phldrT="[Text]"/>
      <dgm:spPr/>
      <dgm:t>
        <a:bodyPr/>
        <a:lstStyle/>
        <a:p>
          <a:r>
            <a:rPr lang="en-US" dirty="0"/>
            <a:t>Data Primer: </a:t>
          </a:r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pihak</a:t>
          </a:r>
          <a:r>
            <a:rPr lang="en-US" dirty="0"/>
            <a:t> </a:t>
          </a:r>
          <a:r>
            <a:rPr lang="en-US" dirty="0" err="1"/>
            <a:t>institusi</a:t>
          </a:r>
          <a:r>
            <a:rPr lang="en-US" dirty="0"/>
            <a:t> yang </a:t>
          </a:r>
          <a:r>
            <a:rPr lang="en-US" dirty="0" err="1"/>
            <a:t>bersangkutan</a:t>
          </a:r>
          <a:endParaRPr lang="en-ID" dirty="0"/>
        </a:p>
      </dgm:t>
    </dgm:pt>
    <dgm:pt modelId="{46B38C57-999C-4FCA-8D9F-747B7F1A373B}" type="parTrans" cxnId="{6D153EEF-F261-4A39-AFF8-AB5643301FDA}">
      <dgm:prSet/>
      <dgm:spPr/>
      <dgm:t>
        <a:bodyPr/>
        <a:lstStyle/>
        <a:p>
          <a:endParaRPr lang="en-ID"/>
        </a:p>
      </dgm:t>
    </dgm:pt>
    <dgm:pt modelId="{53781875-3C32-4222-890C-64B33ED804D9}" type="sibTrans" cxnId="{6D153EEF-F261-4A39-AFF8-AB5643301FDA}">
      <dgm:prSet/>
      <dgm:spPr/>
      <dgm:t>
        <a:bodyPr/>
        <a:lstStyle/>
        <a:p>
          <a:endParaRPr lang="en-ID"/>
        </a:p>
      </dgm:t>
    </dgm:pt>
    <dgm:pt modelId="{1CC0B216-BE6C-4794-A723-39D3BF2E450D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Sekunder</a:t>
          </a:r>
          <a:endParaRPr lang="en-ID" dirty="0"/>
        </a:p>
      </dgm:t>
    </dgm:pt>
    <dgm:pt modelId="{B905C151-C23E-473C-97A8-54C37319DCCB}" type="parTrans" cxnId="{C8F39EFA-69DE-4FB9-AE31-8ED73384128D}">
      <dgm:prSet/>
      <dgm:spPr/>
      <dgm:t>
        <a:bodyPr/>
        <a:lstStyle/>
        <a:p>
          <a:endParaRPr lang="en-ID"/>
        </a:p>
      </dgm:t>
    </dgm:pt>
    <dgm:pt modelId="{50F5860F-15DD-4483-8F86-AF891A72AE81}" type="sibTrans" cxnId="{C8F39EFA-69DE-4FB9-AE31-8ED73384128D}">
      <dgm:prSet/>
      <dgm:spPr/>
      <dgm:t>
        <a:bodyPr/>
        <a:lstStyle/>
        <a:p>
          <a:endParaRPr lang="en-ID"/>
        </a:p>
      </dgm:t>
    </dgm:pt>
    <dgm:pt modelId="{AF0036FE-E45A-46E4-9ACD-311AA1476632}">
      <dgm:prSet phldrT="[Text]"/>
      <dgm:spPr/>
      <dgm:t>
        <a:bodyPr/>
        <a:lstStyle/>
        <a:p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buku</a:t>
          </a:r>
          <a:r>
            <a:rPr lang="en-US" dirty="0"/>
            <a:t> </a:t>
          </a:r>
          <a:r>
            <a:rPr lang="en-US" dirty="0" err="1"/>
            <a:t>buku</a:t>
          </a:r>
          <a:r>
            <a:rPr lang="en-US" dirty="0"/>
            <a:t> </a:t>
          </a:r>
          <a:r>
            <a:rPr lang="en-US" dirty="0" err="1"/>
            <a:t>penunjang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dirty="0" err="1"/>
            <a:t>pihak</a:t>
          </a:r>
          <a:r>
            <a:rPr lang="en-US" dirty="0"/>
            <a:t>.</a:t>
          </a:r>
          <a:endParaRPr lang="en-ID" dirty="0"/>
        </a:p>
      </dgm:t>
    </dgm:pt>
    <dgm:pt modelId="{DA39F024-FA90-42A7-A2A5-2C2D4615DB0E}" type="parTrans" cxnId="{EBD592BF-7D8A-499C-A13C-11081F7A3274}">
      <dgm:prSet/>
      <dgm:spPr/>
      <dgm:t>
        <a:bodyPr/>
        <a:lstStyle/>
        <a:p>
          <a:endParaRPr lang="en-ID"/>
        </a:p>
      </dgm:t>
    </dgm:pt>
    <dgm:pt modelId="{EA0F7C60-AD7B-4C17-918F-A6968F768419}" type="sibTrans" cxnId="{EBD592BF-7D8A-499C-A13C-11081F7A3274}">
      <dgm:prSet/>
      <dgm:spPr/>
      <dgm:t>
        <a:bodyPr/>
        <a:lstStyle/>
        <a:p>
          <a:endParaRPr lang="en-ID"/>
        </a:p>
      </dgm:t>
    </dgm:pt>
    <dgm:pt modelId="{B5A43DC7-8F51-44DF-BC76-355244CF3D8D}" type="pres">
      <dgm:prSet presAssocID="{F12462C1-7814-4392-B9C0-A5A912308E3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92134BC-E2F9-4CC9-8AEE-0D59ED06784F}" type="pres">
      <dgm:prSet presAssocID="{FA89C7D2-AEFA-4617-82ED-8547258D0659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EBAB3CA8-76E5-4880-807A-B404320C0E4B}" type="pres">
      <dgm:prSet presAssocID="{FA89C7D2-AEFA-4617-82ED-8547258D0659}" presName="childText1" presStyleLbl="solidAlignAcc1" presStyleIdx="0" presStyleCnt="2" custScaleY="66695" custLinFactNeighborY="-16151">
        <dgm:presLayoutVars>
          <dgm:chMax val="0"/>
          <dgm:chPref val="0"/>
          <dgm:bulletEnabled val="1"/>
        </dgm:presLayoutVars>
      </dgm:prSet>
      <dgm:spPr/>
    </dgm:pt>
    <dgm:pt modelId="{5F1A526D-0306-46F8-8CE2-3E7C480A2504}" type="pres">
      <dgm:prSet presAssocID="{1CC0B216-BE6C-4794-A723-39D3BF2E450D}" presName="parentText2" presStyleLbl="node1" presStyleIdx="1" presStyleCnt="2" custLinFactNeighborX="978" custLinFactNeighborY="9898">
        <dgm:presLayoutVars>
          <dgm:chMax/>
          <dgm:chPref val="3"/>
          <dgm:bulletEnabled val="1"/>
        </dgm:presLayoutVars>
      </dgm:prSet>
      <dgm:spPr/>
    </dgm:pt>
    <dgm:pt modelId="{6D88EEBF-815A-432C-A6E7-C0F0283A4106}" type="pres">
      <dgm:prSet presAssocID="{1CC0B216-BE6C-4794-A723-39D3BF2E450D}" presName="childText2" presStyleLbl="solidAlignAcc1" presStyleIdx="1" presStyleCnt="2" custScaleY="80031" custLinFactNeighborX="892" custLinFactNeighborY="-4548">
        <dgm:presLayoutVars>
          <dgm:chMax val="0"/>
          <dgm:chPref val="0"/>
          <dgm:bulletEnabled val="1"/>
        </dgm:presLayoutVars>
      </dgm:prSet>
      <dgm:spPr/>
    </dgm:pt>
  </dgm:ptLst>
  <dgm:cxnLst>
    <dgm:cxn modelId="{B33C1142-1F4D-48F1-90FA-66A213707687}" type="presOf" srcId="{FA89C7D2-AEFA-4617-82ED-8547258D0659}" destId="{592134BC-E2F9-4CC9-8AEE-0D59ED06784F}" srcOrd="0" destOrd="0" presId="urn:microsoft.com/office/officeart/2009/3/layout/IncreasingArrowsProcess"/>
    <dgm:cxn modelId="{67914746-409C-4FBA-8753-2AB640EC208E}" type="presOf" srcId="{F12462C1-7814-4392-B9C0-A5A912308E31}" destId="{B5A43DC7-8F51-44DF-BC76-355244CF3D8D}" srcOrd="0" destOrd="0" presId="urn:microsoft.com/office/officeart/2009/3/layout/IncreasingArrowsProcess"/>
    <dgm:cxn modelId="{65DF29B5-F4F0-413E-BB79-58F9392395ED}" type="presOf" srcId="{AF0036FE-E45A-46E4-9ACD-311AA1476632}" destId="{6D88EEBF-815A-432C-A6E7-C0F0283A4106}" srcOrd="0" destOrd="0" presId="urn:microsoft.com/office/officeart/2009/3/layout/IncreasingArrowsProcess"/>
    <dgm:cxn modelId="{CB81E3B8-2D2D-4F35-84E1-EEB072BD1756}" type="presOf" srcId="{F03DC363-EC42-4F70-9EF2-352C1FFD0EBA}" destId="{EBAB3CA8-76E5-4880-807A-B404320C0E4B}" srcOrd="0" destOrd="0" presId="urn:microsoft.com/office/officeart/2009/3/layout/IncreasingArrowsProcess"/>
    <dgm:cxn modelId="{EBD592BF-7D8A-499C-A13C-11081F7A3274}" srcId="{1CC0B216-BE6C-4794-A723-39D3BF2E450D}" destId="{AF0036FE-E45A-46E4-9ACD-311AA1476632}" srcOrd="0" destOrd="0" parTransId="{DA39F024-FA90-42A7-A2A5-2C2D4615DB0E}" sibTransId="{EA0F7C60-AD7B-4C17-918F-A6968F768419}"/>
    <dgm:cxn modelId="{63C141C9-3CE6-47AB-965B-D1E173CEBD2C}" type="presOf" srcId="{1CC0B216-BE6C-4794-A723-39D3BF2E450D}" destId="{5F1A526D-0306-46F8-8CE2-3E7C480A2504}" srcOrd="0" destOrd="0" presId="urn:microsoft.com/office/officeart/2009/3/layout/IncreasingArrowsProcess"/>
    <dgm:cxn modelId="{6D153EEF-F261-4A39-AFF8-AB5643301FDA}" srcId="{FA89C7D2-AEFA-4617-82ED-8547258D0659}" destId="{F03DC363-EC42-4F70-9EF2-352C1FFD0EBA}" srcOrd="0" destOrd="0" parTransId="{46B38C57-999C-4FCA-8D9F-747B7F1A373B}" sibTransId="{53781875-3C32-4222-890C-64B33ED804D9}"/>
    <dgm:cxn modelId="{F02CA7F7-FB34-4458-AD99-3C6799E0C4C8}" srcId="{F12462C1-7814-4392-B9C0-A5A912308E31}" destId="{FA89C7D2-AEFA-4617-82ED-8547258D0659}" srcOrd="0" destOrd="0" parTransId="{A738E9E8-116D-42AD-916E-1F11A0B5C5C6}" sibTransId="{929E8844-7B82-470D-8947-7B524287A55B}"/>
    <dgm:cxn modelId="{C8F39EFA-69DE-4FB9-AE31-8ED73384128D}" srcId="{F12462C1-7814-4392-B9C0-A5A912308E31}" destId="{1CC0B216-BE6C-4794-A723-39D3BF2E450D}" srcOrd="1" destOrd="0" parTransId="{B905C151-C23E-473C-97A8-54C37319DCCB}" sibTransId="{50F5860F-15DD-4483-8F86-AF891A72AE81}"/>
    <dgm:cxn modelId="{753F6DE9-F65D-47D1-8751-44510FA40B5D}" type="presParOf" srcId="{B5A43DC7-8F51-44DF-BC76-355244CF3D8D}" destId="{592134BC-E2F9-4CC9-8AEE-0D59ED06784F}" srcOrd="0" destOrd="0" presId="urn:microsoft.com/office/officeart/2009/3/layout/IncreasingArrowsProcess"/>
    <dgm:cxn modelId="{3612D956-D18B-4B09-9F1B-3CC3E43A69AE}" type="presParOf" srcId="{B5A43DC7-8F51-44DF-BC76-355244CF3D8D}" destId="{EBAB3CA8-76E5-4880-807A-B404320C0E4B}" srcOrd="1" destOrd="0" presId="urn:microsoft.com/office/officeart/2009/3/layout/IncreasingArrowsProcess"/>
    <dgm:cxn modelId="{1C061115-1775-4773-9199-D23C2F56A415}" type="presParOf" srcId="{B5A43DC7-8F51-44DF-BC76-355244CF3D8D}" destId="{5F1A526D-0306-46F8-8CE2-3E7C480A2504}" srcOrd="2" destOrd="0" presId="urn:microsoft.com/office/officeart/2009/3/layout/IncreasingArrowsProcess"/>
    <dgm:cxn modelId="{A780F921-6D0D-48AA-8FA2-5CC61CAEE0F9}" type="presParOf" srcId="{B5A43DC7-8F51-44DF-BC76-355244CF3D8D}" destId="{6D88EEBF-815A-432C-A6E7-C0F0283A4106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BD8AF-44E7-43E0-A139-4B949EF68A2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9FFA58BB-92A3-47A2-B2BF-51C6EFDF1388}">
      <dgm:prSet phldrT="[Text]"/>
      <dgm:spPr/>
      <dgm:t>
        <a:bodyPr/>
        <a:lstStyle/>
        <a:p>
          <a:r>
            <a:rPr lang="en-US" dirty="0" err="1"/>
            <a:t>Wawancara</a:t>
          </a:r>
          <a:endParaRPr lang="en-ID" dirty="0"/>
        </a:p>
      </dgm:t>
    </dgm:pt>
    <dgm:pt modelId="{2213DE2A-D134-46B5-8350-9672FCBD5201}" type="parTrans" cxnId="{5E4FC969-681E-4DFB-AFF3-8231DF14DB7A}">
      <dgm:prSet/>
      <dgm:spPr/>
      <dgm:t>
        <a:bodyPr/>
        <a:lstStyle/>
        <a:p>
          <a:endParaRPr lang="en-ID"/>
        </a:p>
      </dgm:t>
    </dgm:pt>
    <dgm:pt modelId="{8A914F25-1B68-411E-B6C3-3E1A94D88133}" type="sibTrans" cxnId="{5E4FC969-681E-4DFB-AFF3-8231DF14DB7A}">
      <dgm:prSet/>
      <dgm:spPr/>
      <dgm:t>
        <a:bodyPr/>
        <a:lstStyle/>
        <a:p>
          <a:endParaRPr lang="en-ID"/>
        </a:p>
      </dgm:t>
    </dgm:pt>
    <dgm:pt modelId="{58AE29DE-A9D6-41A9-929B-CA5F4C3DDEB2}">
      <dgm:prSet phldrT="[Text]"/>
      <dgm:spPr/>
      <dgm:t>
        <a:bodyPr/>
        <a:lstStyle/>
        <a:p>
          <a:r>
            <a:rPr lang="en-US" dirty="0" err="1"/>
            <a:t>Observasi</a:t>
          </a:r>
          <a:endParaRPr lang="en-ID" dirty="0"/>
        </a:p>
      </dgm:t>
    </dgm:pt>
    <dgm:pt modelId="{CFFE9754-8F91-415E-9E45-677B296F5D77}" type="parTrans" cxnId="{633B6769-2213-4283-9524-F5C31EC96B96}">
      <dgm:prSet/>
      <dgm:spPr/>
      <dgm:t>
        <a:bodyPr/>
        <a:lstStyle/>
        <a:p>
          <a:endParaRPr lang="en-ID"/>
        </a:p>
      </dgm:t>
    </dgm:pt>
    <dgm:pt modelId="{0675C85F-D207-4A01-8274-C242CEB0D9CB}" type="sibTrans" cxnId="{633B6769-2213-4283-9524-F5C31EC96B96}">
      <dgm:prSet/>
      <dgm:spPr/>
      <dgm:t>
        <a:bodyPr/>
        <a:lstStyle/>
        <a:p>
          <a:endParaRPr lang="en-ID"/>
        </a:p>
      </dgm:t>
    </dgm:pt>
    <dgm:pt modelId="{5ECFF3BC-C51A-45FE-816F-F8898A96C09D}">
      <dgm:prSet phldrT="[Text]"/>
      <dgm:spPr/>
      <dgm:t>
        <a:bodyPr/>
        <a:lstStyle/>
        <a:p>
          <a:r>
            <a:rPr lang="en-US" dirty="0" err="1"/>
            <a:t>Studi</a:t>
          </a:r>
          <a:r>
            <a:rPr lang="en-US" dirty="0"/>
            <a:t> </a:t>
          </a:r>
          <a:r>
            <a:rPr lang="en-US" dirty="0" err="1"/>
            <a:t>Pustaka</a:t>
          </a:r>
          <a:endParaRPr lang="en-ID" dirty="0"/>
        </a:p>
      </dgm:t>
    </dgm:pt>
    <dgm:pt modelId="{2C39EDFB-F7C9-45B8-85B1-B76D031BEB60}" type="parTrans" cxnId="{86766BA2-E976-455A-8B67-F5B80BD7D44F}">
      <dgm:prSet/>
      <dgm:spPr/>
      <dgm:t>
        <a:bodyPr/>
        <a:lstStyle/>
        <a:p>
          <a:endParaRPr lang="en-ID"/>
        </a:p>
      </dgm:t>
    </dgm:pt>
    <dgm:pt modelId="{983B19CA-D53A-428A-9E73-C349715E38F6}" type="sibTrans" cxnId="{86766BA2-E976-455A-8B67-F5B80BD7D44F}">
      <dgm:prSet/>
      <dgm:spPr/>
      <dgm:t>
        <a:bodyPr/>
        <a:lstStyle/>
        <a:p>
          <a:endParaRPr lang="en-ID"/>
        </a:p>
      </dgm:t>
    </dgm:pt>
    <dgm:pt modelId="{CFDB1B9E-A057-41B6-B4AD-03E00FCBF3E6}" type="pres">
      <dgm:prSet presAssocID="{113BD8AF-44E7-43E0-A139-4B949EF68A21}" presName="rootnode" presStyleCnt="0">
        <dgm:presLayoutVars>
          <dgm:chMax/>
          <dgm:chPref/>
          <dgm:dir/>
          <dgm:animLvl val="lvl"/>
        </dgm:presLayoutVars>
      </dgm:prSet>
      <dgm:spPr/>
    </dgm:pt>
    <dgm:pt modelId="{8E625A01-35A9-4AC9-964C-FDF36E1C4D92}" type="pres">
      <dgm:prSet presAssocID="{9FFA58BB-92A3-47A2-B2BF-51C6EFDF1388}" presName="composite" presStyleCnt="0"/>
      <dgm:spPr/>
    </dgm:pt>
    <dgm:pt modelId="{AE85C9E9-582C-4717-A3AB-7142BBF7DDAD}" type="pres">
      <dgm:prSet presAssocID="{9FFA58BB-92A3-47A2-B2BF-51C6EFDF1388}" presName="bentUpArrow1" presStyleLbl="alignImgPlace1" presStyleIdx="0" presStyleCnt="2"/>
      <dgm:spPr/>
    </dgm:pt>
    <dgm:pt modelId="{36B8B21B-4528-44C1-8682-3FE816C1EC58}" type="pres">
      <dgm:prSet presAssocID="{9FFA58BB-92A3-47A2-B2BF-51C6EFDF138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A10860B-F928-41B2-BE6D-5F9DD7E630A1}" type="pres">
      <dgm:prSet presAssocID="{9FFA58BB-92A3-47A2-B2BF-51C6EFDF138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1453096-D791-46D2-8413-439621774153}" type="pres">
      <dgm:prSet presAssocID="{8A914F25-1B68-411E-B6C3-3E1A94D88133}" presName="sibTrans" presStyleCnt="0"/>
      <dgm:spPr/>
    </dgm:pt>
    <dgm:pt modelId="{9DB607F1-1AD1-48EA-81D9-A11450F20D96}" type="pres">
      <dgm:prSet presAssocID="{58AE29DE-A9D6-41A9-929B-CA5F4C3DDEB2}" presName="composite" presStyleCnt="0"/>
      <dgm:spPr/>
    </dgm:pt>
    <dgm:pt modelId="{64887F04-9905-452C-B94A-E334387EAB85}" type="pres">
      <dgm:prSet presAssocID="{58AE29DE-A9D6-41A9-929B-CA5F4C3DDEB2}" presName="bentUpArrow1" presStyleLbl="alignImgPlace1" presStyleIdx="1" presStyleCnt="2"/>
      <dgm:spPr/>
    </dgm:pt>
    <dgm:pt modelId="{CE8CFA39-02D8-46C7-9A33-1D81DFF096C2}" type="pres">
      <dgm:prSet presAssocID="{58AE29DE-A9D6-41A9-929B-CA5F4C3DDEB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3255D3B-6008-4D6F-8F90-E664C673B72B}" type="pres">
      <dgm:prSet presAssocID="{58AE29DE-A9D6-41A9-929B-CA5F4C3DDEB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EE14901-E1F1-41C3-9B1E-F05C51B7F81F}" type="pres">
      <dgm:prSet presAssocID="{0675C85F-D207-4A01-8274-C242CEB0D9CB}" presName="sibTrans" presStyleCnt="0"/>
      <dgm:spPr/>
    </dgm:pt>
    <dgm:pt modelId="{3CF36ADA-D225-40C4-9CCE-F4BAE066FAC7}" type="pres">
      <dgm:prSet presAssocID="{5ECFF3BC-C51A-45FE-816F-F8898A96C09D}" presName="composite" presStyleCnt="0"/>
      <dgm:spPr/>
    </dgm:pt>
    <dgm:pt modelId="{7E0C75C4-3DF5-4701-8359-45BDDE2903E6}" type="pres">
      <dgm:prSet presAssocID="{5ECFF3BC-C51A-45FE-816F-F8898A96C09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59CA3B-21A0-48AF-A767-2F2E44EE04E3}" type="presOf" srcId="{9FFA58BB-92A3-47A2-B2BF-51C6EFDF1388}" destId="{36B8B21B-4528-44C1-8682-3FE816C1EC58}" srcOrd="0" destOrd="0" presId="urn:microsoft.com/office/officeart/2005/8/layout/StepDownProcess"/>
    <dgm:cxn modelId="{764AD63C-BEDC-489D-8840-F16FC68CA911}" type="presOf" srcId="{5ECFF3BC-C51A-45FE-816F-F8898A96C09D}" destId="{7E0C75C4-3DF5-4701-8359-45BDDE2903E6}" srcOrd="0" destOrd="0" presId="urn:microsoft.com/office/officeart/2005/8/layout/StepDownProcess"/>
    <dgm:cxn modelId="{633B6769-2213-4283-9524-F5C31EC96B96}" srcId="{113BD8AF-44E7-43E0-A139-4B949EF68A21}" destId="{58AE29DE-A9D6-41A9-929B-CA5F4C3DDEB2}" srcOrd="1" destOrd="0" parTransId="{CFFE9754-8F91-415E-9E45-677B296F5D77}" sibTransId="{0675C85F-D207-4A01-8274-C242CEB0D9CB}"/>
    <dgm:cxn modelId="{5E4FC969-681E-4DFB-AFF3-8231DF14DB7A}" srcId="{113BD8AF-44E7-43E0-A139-4B949EF68A21}" destId="{9FFA58BB-92A3-47A2-B2BF-51C6EFDF1388}" srcOrd="0" destOrd="0" parTransId="{2213DE2A-D134-46B5-8350-9672FCBD5201}" sibTransId="{8A914F25-1B68-411E-B6C3-3E1A94D88133}"/>
    <dgm:cxn modelId="{86766BA2-E976-455A-8B67-F5B80BD7D44F}" srcId="{113BD8AF-44E7-43E0-A139-4B949EF68A21}" destId="{5ECFF3BC-C51A-45FE-816F-F8898A96C09D}" srcOrd="2" destOrd="0" parTransId="{2C39EDFB-F7C9-45B8-85B1-B76D031BEB60}" sibTransId="{983B19CA-D53A-428A-9E73-C349715E38F6}"/>
    <dgm:cxn modelId="{3D42E6BD-B6E8-4CA4-9230-70D2A5E5C436}" type="presOf" srcId="{58AE29DE-A9D6-41A9-929B-CA5F4C3DDEB2}" destId="{CE8CFA39-02D8-46C7-9A33-1D81DFF096C2}" srcOrd="0" destOrd="0" presId="urn:microsoft.com/office/officeart/2005/8/layout/StepDownProcess"/>
    <dgm:cxn modelId="{124F5BEB-118D-49B4-A2C6-D18754543876}" type="presOf" srcId="{113BD8AF-44E7-43E0-A139-4B949EF68A21}" destId="{CFDB1B9E-A057-41B6-B4AD-03E00FCBF3E6}" srcOrd="0" destOrd="0" presId="urn:microsoft.com/office/officeart/2005/8/layout/StepDownProcess"/>
    <dgm:cxn modelId="{BE53CD12-1B95-43E4-8DB5-3630654EE2EB}" type="presParOf" srcId="{CFDB1B9E-A057-41B6-B4AD-03E00FCBF3E6}" destId="{8E625A01-35A9-4AC9-964C-FDF36E1C4D92}" srcOrd="0" destOrd="0" presId="urn:microsoft.com/office/officeart/2005/8/layout/StepDownProcess"/>
    <dgm:cxn modelId="{29EF59E5-D6DD-40E3-95B0-FFCA9EA0C7E4}" type="presParOf" srcId="{8E625A01-35A9-4AC9-964C-FDF36E1C4D92}" destId="{AE85C9E9-582C-4717-A3AB-7142BBF7DDAD}" srcOrd="0" destOrd="0" presId="urn:microsoft.com/office/officeart/2005/8/layout/StepDownProcess"/>
    <dgm:cxn modelId="{0DA1DA59-2F61-4CC4-94F3-6F6D2219A2B4}" type="presParOf" srcId="{8E625A01-35A9-4AC9-964C-FDF36E1C4D92}" destId="{36B8B21B-4528-44C1-8682-3FE816C1EC58}" srcOrd="1" destOrd="0" presId="urn:microsoft.com/office/officeart/2005/8/layout/StepDownProcess"/>
    <dgm:cxn modelId="{781E1D34-9DBF-4C57-B2BF-CA66E44A39C7}" type="presParOf" srcId="{8E625A01-35A9-4AC9-964C-FDF36E1C4D92}" destId="{AA10860B-F928-41B2-BE6D-5F9DD7E630A1}" srcOrd="2" destOrd="0" presId="urn:microsoft.com/office/officeart/2005/8/layout/StepDownProcess"/>
    <dgm:cxn modelId="{EBA659CF-9823-4E2B-97A2-2D94CAC99673}" type="presParOf" srcId="{CFDB1B9E-A057-41B6-B4AD-03E00FCBF3E6}" destId="{E1453096-D791-46D2-8413-439621774153}" srcOrd="1" destOrd="0" presId="urn:microsoft.com/office/officeart/2005/8/layout/StepDownProcess"/>
    <dgm:cxn modelId="{6D1F4918-93D3-4C84-8BA6-33C3D85B9476}" type="presParOf" srcId="{CFDB1B9E-A057-41B6-B4AD-03E00FCBF3E6}" destId="{9DB607F1-1AD1-48EA-81D9-A11450F20D96}" srcOrd="2" destOrd="0" presId="urn:microsoft.com/office/officeart/2005/8/layout/StepDownProcess"/>
    <dgm:cxn modelId="{CE955E9C-5BB7-4571-A9EF-9D6ECDCCE61E}" type="presParOf" srcId="{9DB607F1-1AD1-48EA-81D9-A11450F20D96}" destId="{64887F04-9905-452C-B94A-E334387EAB85}" srcOrd="0" destOrd="0" presId="urn:microsoft.com/office/officeart/2005/8/layout/StepDownProcess"/>
    <dgm:cxn modelId="{B02AAB14-DBC6-4A51-9E09-7DAF7830555F}" type="presParOf" srcId="{9DB607F1-1AD1-48EA-81D9-A11450F20D96}" destId="{CE8CFA39-02D8-46C7-9A33-1D81DFF096C2}" srcOrd="1" destOrd="0" presId="urn:microsoft.com/office/officeart/2005/8/layout/StepDownProcess"/>
    <dgm:cxn modelId="{2F36FD70-3408-4090-943A-A7C404BD667C}" type="presParOf" srcId="{9DB607F1-1AD1-48EA-81D9-A11450F20D96}" destId="{13255D3B-6008-4D6F-8F90-E664C673B72B}" srcOrd="2" destOrd="0" presId="urn:microsoft.com/office/officeart/2005/8/layout/StepDownProcess"/>
    <dgm:cxn modelId="{CC8AF24C-835B-446B-8928-772E975DD6B2}" type="presParOf" srcId="{CFDB1B9E-A057-41B6-B4AD-03E00FCBF3E6}" destId="{EEE14901-E1F1-41C3-9B1E-F05C51B7F81F}" srcOrd="3" destOrd="0" presId="urn:microsoft.com/office/officeart/2005/8/layout/StepDownProcess"/>
    <dgm:cxn modelId="{A212AFB7-D2B7-4177-9F70-A6857F9FD213}" type="presParOf" srcId="{CFDB1B9E-A057-41B6-B4AD-03E00FCBF3E6}" destId="{3CF36ADA-D225-40C4-9CCE-F4BAE066FAC7}" srcOrd="4" destOrd="0" presId="urn:microsoft.com/office/officeart/2005/8/layout/StepDownProcess"/>
    <dgm:cxn modelId="{64586A4A-6DA9-45E4-B1A4-5B6F843851A1}" type="presParOf" srcId="{3CF36ADA-D225-40C4-9CCE-F4BAE066FAC7}" destId="{7E0C75C4-3DF5-4701-8359-45BDDE2903E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C7DA3-9C0E-4956-AAB9-FF80C390B9E7}">
      <dsp:nvSpPr>
        <dsp:cNvPr id="0" name=""/>
        <dsp:cNvSpPr/>
      </dsp:nvSpPr>
      <dsp:spPr>
        <a:xfrm>
          <a:off x="0" y="370847"/>
          <a:ext cx="7920880" cy="1171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748" tIns="333248" rIns="614748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lantai</a:t>
          </a:r>
          <a:r>
            <a:rPr lang="en-US" sz="2000" kern="1200" dirty="0"/>
            <a:t> </a:t>
          </a:r>
          <a:r>
            <a:rPr lang="en-US" sz="2000" kern="1200" dirty="0" err="1"/>
            <a:t>masih</a:t>
          </a:r>
          <a:r>
            <a:rPr lang="en-US" sz="2000" kern="1200" dirty="0"/>
            <a:t> </a:t>
          </a:r>
          <a:r>
            <a:rPr lang="en-US" sz="2000" kern="1200" dirty="0" err="1"/>
            <a:t>tanah</a:t>
          </a:r>
          <a:r>
            <a:rPr lang="en-US" sz="2000" kern="1200" dirty="0"/>
            <a:t>, </a:t>
          </a:r>
          <a:r>
            <a:rPr lang="en-US" sz="2000" kern="1200" dirty="0" err="1"/>
            <a:t>dinding</a:t>
          </a:r>
          <a:r>
            <a:rPr lang="en-US" sz="2000" kern="1200" dirty="0"/>
            <a:t> </a:t>
          </a:r>
          <a:r>
            <a:rPr lang="en-US" sz="2000" kern="1200" dirty="0" err="1"/>
            <a:t>masih</a:t>
          </a:r>
          <a:r>
            <a:rPr lang="en-US" sz="2000" kern="1200" dirty="0"/>
            <a:t> </a:t>
          </a:r>
          <a:r>
            <a:rPr lang="en-US" sz="2000" kern="1200" dirty="0" err="1"/>
            <a:t>bambu</a:t>
          </a:r>
          <a:r>
            <a:rPr lang="en-US" sz="2000" kern="1200" dirty="0"/>
            <a:t>, </a:t>
          </a:r>
          <a:r>
            <a:rPr lang="en-US" sz="2000" kern="1200" dirty="0" err="1"/>
            <a:t>struktur</a:t>
          </a:r>
          <a:r>
            <a:rPr lang="en-US" sz="2000" kern="1200" dirty="0"/>
            <a:t> atap </a:t>
          </a:r>
          <a:r>
            <a:rPr lang="en-US" sz="2000" kern="1200" dirty="0" err="1"/>
            <a:t>membahayakan</a:t>
          </a:r>
          <a:r>
            <a:rPr lang="en-US" sz="2000" kern="1200" dirty="0"/>
            <a:t>, status </a:t>
          </a:r>
          <a:r>
            <a:rPr lang="en-US" sz="2000" kern="1200" dirty="0" err="1"/>
            <a:t>penguasaan</a:t>
          </a:r>
          <a:r>
            <a:rPr lang="en-US" sz="2000" kern="1200" dirty="0"/>
            <a:t> </a:t>
          </a:r>
          <a:r>
            <a:rPr lang="en-US" sz="2000" kern="1200" dirty="0" err="1"/>
            <a:t>bangunan</a:t>
          </a:r>
          <a:r>
            <a:rPr lang="en-US" sz="2000" kern="1200" dirty="0"/>
            <a:t>, </a:t>
          </a:r>
          <a:r>
            <a:rPr lang="en-US" sz="2000" kern="1200" dirty="0" err="1"/>
            <a:t>sumber</a:t>
          </a:r>
          <a:r>
            <a:rPr lang="en-US" sz="2000" kern="1200" dirty="0"/>
            <a:t> air, </a:t>
          </a:r>
          <a:r>
            <a:rPr lang="en-US" sz="2000" kern="1200" dirty="0" err="1"/>
            <a:t>serta</a:t>
          </a:r>
          <a:r>
            <a:rPr lang="en-US" sz="2000" kern="1200" dirty="0"/>
            <a:t> </a:t>
          </a:r>
          <a:r>
            <a:rPr lang="en-US" sz="2000" kern="1200" dirty="0" err="1"/>
            <a:t>daya</a:t>
          </a:r>
          <a:r>
            <a:rPr lang="en-US" sz="2000" kern="1200" dirty="0"/>
            <a:t> </a:t>
          </a:r>
          <a:r>
            <a:rPr lang="en-US" sz="2000" kern="1200" dirty="0" err="1"/>
            <a:t>listrik</a:t>
          </a:r>
          <a:endParaRPr lang="en-ID" sz="2000" kern="1200" dirty="0"/>
        </a:p>
      </dsp:txBody>
      <dsp:txXfrm>
        <a:off x="0" y="370847"/>
        <a:ext cx="7920880" cy="1171574"/>
      </dsp:txXfrm>
    </dsp:sp>
    <dsp:sp modelId="{7880E0E9-2F2B-4952-86C2-788D6746197D}">
      <dsp:nvSpPr>
        <dsp:cNvPr id="0" name=""/>
        <dsp:cNvSpPr/>
      </dsp:nvSpPr>
      <dsp:spPr>
        <a:xfrm>
          <a:off x="144017" y="0"/>
          <a:ext cx="3312353" cy="694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Kriteria</a:t>
          </a:r>
          <a:endParaRPr lang="en-ID" sz="2400" kern="1200" dirty="0"/>
        </a:p>
      </dsp:txBody>
      <dsp:txXfrm>
        <a:off x="177909" y="33892"/>
        <a:ext cx="3244569" cy="626491"/>
      </dsp:txXfrm>
    </dsp:sp>
    <dsp:sp modelId="{3873A9D3-7FC2-4EF7-94D7-4629B6970756}">
      <dsp:nvSpPr>
        <dsp:cNvPr id="0" name=""/>
        <dsp:cNvSpPr/>
      </dsp:nvSpPr>
      <dsp:spPr>
        <a:xfrm>
          <a:off x="0" y="2035411"/>
          <a:ext cx="7920880" cy="39076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748" tIns="333248" rIns="614748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Seperti</a:t>
          </a:r>
          <a:r>
            <a:rPr lang="en-US" sz="2000" kern="1200" dirty="0"/>
            <a:t> proses </a:t>
          </a:r>
          <a:r>
            <a:rPr lang="en-US" sz="2000" kern="1200" dirty="0" err="1"/>
            <a:t>penyeleksian</a:t>
          </a:r>
          <a:r>
            <a:rPr lang="en-US" sz="2000" kern="1200" dirty="0"/>
            <a:t> </a:t>
          </a:r>
          <a:r>
            <a:rPr lang="en-US" sz="2000" kern="1200" dirty="0" err="1"/>
            <a:t>kadang</a:t>
          </a:r>
          <a:r>
            <a:rPr lang="en-US" sz="2000" kern="1200" dirty="0"/>
            <a:t> </a:t>
          </a:r>
          <a:r>
            <a:rPr lang="en-US" sz="2000" kern="1200" dirty="0" err="1"/>
            <a:t>didak</a:t>
          </a:r>
          <a:r>
            <a:rPr lang="en-US" sz="2000" kern="1200" dirty="0"/>
            <a:t> </a:t>
          </a:r>
          <a:r>
            <a:rPr lang="en-US" sz="2000" kern="1200" dirty="0" err="1"/>
            <a:t>sesuai</a:t>
          </a:r>
          <a:r>
            <a:rPr lang="en-US" sz="2000" kern="1200" dirty="0"/>
            <a:t> </a:t>
          </a:r>
          <a:r>
            <a:rPr lang="en-US" sz="2000" kern="1200" dirty="0" err="1"/>
            <a:t>sasaran</a:t>
          </a:r>
          <a:r>
            <a:rPr lang="en-US" sz="2000" kern="1200" dirty="0"/>
            <a:t>, </a:t>
          </a:r>
          <a:r>
            <a:rPr lang="en-US" sz="2000" kern="1200" dirty="0" err="1"/>
            <a:t>setelah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dinyatakan</a:t>
          </a:r>
          <a:r>
            <a:rPr lang="en-US" sz="2000" kern="1200" dirty="0"/>
            <a:t> </a:t>
          </a:r>
          <a:r>
            <a:rPr lang="en-US" sz="2000" kern="1200" dirty="0" err="1"/>
            <a:t>lolos</a:t>
          </a:r>
          <a:r>
            <a:rPr lang="en-US" sz="2000" kern="1200" dirty="0"/>
            <a:t> </a:t>
          </a:r>
          <a:r>
            <a:rPr lang="en-US" sz="2000" kern="1200" dirty="0" err="1"/>
            <a:t>seleksi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harus</a:t>
          </a:r>
          <a:r>
            <a:rPr lang="en-US" sz="2000" kern="1200" dirty="0"/>
            <a:t> </a:t>
          </a:r>
          <a:r>
            <a:rPr lang="en-US" sz="2000" kern="1200" dirty="0" err="1"/>
            <a:t>menunggu</a:t>
          </a:r>
          <a:r>
            <a:rPr lang="en-US" sz="2000" kern="1200" dirty="0"/>
            <a:t> </a:t>
          </a:r>
          <a:r>
            <a:rPr lang="en-US" sz="2000" kern="1200" dirty="0" err="1"/>
            <a:t>tanpa</a:t>
          </a:r>
          <a:r>
            <a:rPr lang="en-US" sz="2000" kern="1200" dirty="0"/>
            <a:t> </a:t>
          </a:r>
          <a:r>
            <a:rPr lang="en-US" sz="2000" kern="1200" dirty="0" err="1"/>
            <a:t>kejelasan</a:t>
          </a:r>
          <a:r>
            <a:rPr lang="en-US" sz="2000" kern="1200" dirty="0"/>
            <a:t>.</a:t>
          </a:r>
          <a:endParaRPr lang="en-ID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Untuk</a:t>
          </a:r>
          <a:r>
            <a:rPr lang="en-US" sz="2000" kern="1200" dirty="0"/>
            <a:t> </a:t>
          </a:r>
          <a:r>
            <a:rPr lang="en-US" sz="2000" kern="1200" dirty="0" err="1"/>
            <a:t>mengetahui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mendapatkan</a:t>
          </a:r>
          <a:r>
            <a:rPr lang="en-US" sz="2000" kern="1200" dirty="0"/>
            <a:t> </a:t>
          </a:r>
          <a:r>
            <a:rPr lang="en-US" sz="2000" kern="1200" dirty="0" err="1"/>
            <a:t>bantuan</a:t>
          </a:r>
          <a:r>
            <a:rPr lang="en-US" sz="2000" kern="1200" dirty="0"/>
            <a:t> </a:t>
          </a:r>
          <a:r>
            <a:rPr lang="en-US" sz="2000" kern="1200" dirty="0" err="1"/>
            <a:t>bedah</a:t>
          </a:r>
          <a:r>
            <a:rPr lang="en-US" sz="2000" kern="1200" dirty="0"/>
            <a:t> </a:t>
          </a:r>
          <a:r>
            <a:rPr lang="en-US" sz="2000" kern="1200" dirty="0" err="1"/>
            <a:t>rumah</a:t>
          </a:r>
          <a:r>
            <a:rPr lang="en-US" sz="2000" kern="1200" dirty="0"/>
            <a:t> </a:t>
          </a:r>
          <a:r>
            <a:rPr lang="en-US" sz="2000" kern="1200" dirty="0" err="1"/>
            <a:t>biasanya</a:t>
          </a:r>
          <a:r>
            <a:rPr lang="en-US" sz="2000" kern="1200" dirty="0"/>
            <a:t> </a:t>
          </a:r>
          <a:r>
            <a:rPr lang="en-US" sz="2000" kern="1200" dirty="0" err="1"/>
            <a:t>diberitahu</a:t>
          </a:r>
          <a:r>
            <a:rPr lang="en-US" sz="2000" kern="1200" dirty="0"/>
            <a:t> oleh </a:t>
          </a:r>
          <a:r>
            <a:rPr lang="en-US" sz="2000" kern="1200" dirty="0" err="1"/>
            <a:t>Ketua</a:t>
          </a:r>
          <a:r>
            <a:rPr lang="en-US" sz="2000" kern="1200" dirty="0"/>
            <a:t> RT dan </a:t>
          </a:r>
          <a:r>
            <a:rPr lang="en-US" sz="2000" kern="1200" dirty="0" err="1"/>
            <a:t>untuk</a:t>
          </a:r>
          <a:r>
            <a:rPr lang="en-US" sz="2000" kern="1200" dirty="0"/>
            <a:t> </a:t>
          </a:r>
          <a:r>
            <a:rPr lang="en-US" sz="2000" kern="1200" dirty="0" err="1"/>
            <a:t>kejelasan</a:t>
          </a:r>
          <a:r>
            <a:rPr lang="en-US" sz="2000" kern="1200" dirty="0"/>
            <a:t> dana </a:t>
          </a:r>
          <a:r>
            <a:rPr lang="en-US" sz="2000" kern="1200" dirty="0" err="1"/>
            <a:t>akan</a:t>
          </a:r>
          <a:r>
            <a:rPr lang="en-US" sz="2000" kern="1200" dirty="0"/>
            <a:t> di </a:t>
          </a:r>
          <a:r>
            <a:rPr lang="en-US" sz="2000" kern="1200" dirty="0" err="1"/>
            <a:t>salurkan</a:t>
          </a:r>
          <a:r>
            <a:rPr lang="en-US" sz="2000" kern="1200" dirty="0"/>
            <a:t> dan </a:t>
          </a:r>
          <a:r>
            <a:rPr lang="en-US" sz="2000" kern="1200" dirty="0" err="1"/>
            <a:t>kapan</a:t>
          </a:r>
          <a:r>
            <a:rPr lang="en-US" sz="2000" kern="1200" dirty="0"/>
            <a:t> </a:t>
          </a:r>
          <a:r>
            <a:rPr lang="en-US" sz="2000" kern="1200" dirty="0" err="1"/>
            <a:t>rumah</a:t>
          </a:r>
          <a:r>
            <a:rPr lang="en-US" sz="2000" kern="1200" dirty="0"/>
            <a:t> </a:t>
          </a:r>
          <a:r>
            <a:rPr lang="en-US" sz="2000" kern="1200" dirty="0" err="1"/>
            <a:t>mulai</a:t>
          </a:r>
          <a:r>
            <a:rPr lang="en-US" sz="2000" kern="1200" dirty="0"/>
            <a:t> di </a:t>
          </a:r>
          <a:r>
            <a:rPr lang="en-US" sz="2000" kern="1200" dirty="0" err="1"/>
            <a:t>kerjakan</a:t>
          </a:r>
          <a:r>
            <a:rPr lang="en-US" sz="2000" kern="1200" dirty="0"/>
            <a:t> </a:t>
          </a:r>
          <a:r>
            <a:rPr lang="en-US" sz="2000" kern="1200" dirty="0" err="1"/>
            <a:t>renovasinya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harus</a:t>
          </a:r>
          <a:r>
            <a:rPr lang="en-US" sz="2000" kern="1200" dirty="0"/>
            <a:t> </a:t>
          </a:r>
          <a:r>
            <a:rPr lang="en-US" sz="2000" kern="1200" dirty="0" err="1"/>
            <a:t>menunggu</a:t>
          </a:r>
          <a:r>
            <a:rPr lang="en-US" sz="2000" kern="1200" dirty="0"/>
            <a:t> </a:t>
          </a:r>
          <a:r>
            <a:rPr lang="en-US" sz="2000" kern="1200" dirty="0" err="1"/>
            <a:t>dari</a:t>
          </a:r>
          <a:r>
            <a:rPr lang="en-US" sz="2000" kern="1200" dirty="0"/>
            <a:t> DINSOS yang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tahu</a:t>
          </a:r>
          <a:r>
            <a:rPr lang="en-US" sz="2000" kern="1200" dirty="0"/>
            <a:t> </a:t>
          </a:r>
          <a:r>
            <a:rPr lang="en-US" sz="2000" kern="1200" dirty="0" err="1"/>
            <a:t>kapan</a:t>
          </a:r>
          <a:r>
            <a:rPr lang="en-US" sz="2000" kern="1200" dirty="0"/>
            <a:t> </a:t>
          </a:r>
          <a:r>
            <a:rPr lang="en-US" sz="2000" kern="1200" dirty="0" err="1"/>
            <a:t>kepastianya</a:t>
          </a:r>
          <a:r>
            <a:rPr lang="en-US" sz="2000" kern="1200" dirty="0"/>
            <a:t>. </a:t>
          </a:r>
          <a:r>
            <a:rPr lang="en-US" sz="2000" kern="1200" dirty="0" err="1"/>
            <a:t>Menurut</a:t>
          </a:r>
          <a:r>
            <a:rPr lang="en-US" sz="2000" kern="1200" dirty="0"/>
            <a:t> </a:t>
          </a:r>
          <a:r>
            <a:rPr lang="en-US" sz="2000" kern="1200" dirty="0" err="1"/>
            <a:t>kasus</a:t>
          </a:r>
          <a:r>
            <a:rPr lang="en-US" sz="2000" kern="1200" dirty="0"/>
            <a:t> di </a:t>
          </a:r>
          <a:r>
            <a:rPr lang="en-US" sz="2000" kern="1200" dirty="0" err="1"/>
            <a:t>lapangan</a:t>
          </a:r>
          <a:r>
            <a:rPr lang="en-US" sz="2000" kern="1200" dirty="0"/>
            <a:t> </a:t>
          </a:r>
          <a:r>
            <a:rPr lang="en-US" sz="2000" kern="1200" dirty="0" err="1"/>
            <a:t>warga</a:t>
          </a:r>
          <a:r>
            <a:rPr lang="en-US" sz="2000" kern="1200" dirty="0"/>
            <a:t> </a:t>
          </a:r>
          <a:r>
            <a:rPr lang="en-US" sz="2000" kern="1200" dirty="0" err="1"/>
            <a:t>bisa</a:t>
          </a:r>
          <a:r>
            <a:rPr lang="en-US" sz="2000" kern="1200" dirty="0"/>
            <a:t> </a:t>
          </a:r>
          <a:r>
            <a:rPr lang="en-US" sz="2000" kern="1200" dirty="0" err="1"/>
            <a:t>menunggu</a:t>
          </a:r>
          <a:r>
            <a:rPr lang="en-US" sz="2000" kern="1200" dirty="0"/>
            <a:t> </a:t>
          </a:r>
          <a:r>
            <a:rPr lang="en-US" sz="2000" kern="1200" dirty="0" err="1"/>
            <a:t>beberapa</a:t>
          </a:r>
          <a:r>
            <a:rPr lang="en-US" sz="2000" kern="1200" dirty="0"/>
            <a:t> </a:t>
          </a:r>
          <a:r>
            <a:rPr lang="en-US" sz="2000" kern="1200" dirty="0" err="1"/>
            <a:t>bulan</a:t>
          </a:r>
          <a:r>
            <a:rPr lang="en-US" sz="2000" kern="1200" dirty="0"/>
            <a:t> </a:t>
          </a:r>
          <a:r>
            <a:rPr lang="en-US" sz="2000" kern="1200" dirty="0" err="1"/>
            <a:t>ada</a:t>
          </a:r>
          <a:r>
            <a:rPr lang="en-US" sz="2000" kern="1200" dirty="0"/>
            <a:t> juga </a:t>
          </a:r>
          <a:r>
            <a:rPr lang="en-US" sz="2000" kern="1200" dirty="0" err="1"/>
            <a:t>yg</a:t>
          </a:r>
          <a:r>
            <a:rPr lang="en-US" sz="2000" kern="1200" dirty="0"/>
            <a:t> </a:t>
          </a:r>
          <a:r>
            <a:rPr lang="en-US" sz="2000" kern="1200" dirty="0" err="1"/>
            <a:t>selama</a:t>
          </a:r>
          <a:r>
            <a:rPr lang="en-US" sz="2000" kern="1200" dirty="0"/>
            <a:t> 1 </a:t>
          </a:r>
          <a:r>
            <a:rPr lang="en-US" sz="2000" kern="1200" dirty="0" err="1"/>
            <a:t>tahun</a:t>
          </a:r>
          <a:r>
            <a:rPr lang="en-US" sz="2000" kern="1200" dirty="0"/>
            <a:t>.</a:t>
          </a:r>
          <a:endParaRPr lang="en-ID" sz="2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2300" kern="1200" dirty="0"/>
        </a:p>
      </dsp:txBody>
      <dsp:txXfrm>
        <a:off x="0" y="2035411"/>
        <a:ext cx="7920880" cy="3907657"/>
      </dsp:txXfrm>
    </dsp:sp>
    <dsp:sp modelId="{2672B4B1-C845-434E-B797-2F449BAC9435}">
      <dsp:nvSpPr>
        <dsp:cNvPr id="0" name=""/>
        <dsp:cNvSpPr/>
      </dsp:nvSpPr>
      <dsp:spPr>
        <a:xfrm>
          <a:off x="144017" y="1606991"/>
          <a:ext cx="46804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 err="1"/>
            <a:t>Mengapa</a:t>
          </a:r>
          <a:r>
            <a:rPr lang="en-US" sz="2400" kern="1200" dirty="0"/>
            <a:t> </a:t>
          </a:r>
          <a:r>
            <a:rPr lang="en-US" sz="2400" kern="1200" dirty="0" err="1"/>
            <a:t>Dibuatkan</a:t>
          </a:r>
          <a:r>
            <a:rPr lang="en-US" sz="2400" kern="1200" dirty="0"/>
            <a:t> </a:t>
          </a:r>
          <a:r>
            <a:rPr lang="en-US" sz="2400" kern="1200" dirty="0" err="1"/>
            <a:t>Sistem</a:t>
          </a:r>
          <a:endParaRPr lang="en-ID" sz="2400" kern="1200" dirty="0"/>
        </a:p>
      </dsp:txBody>
      <dsp:txXfrm>
        <a:off x="181484" y="1644458"/>
        <a:ext cx="460555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D845F-2DFA-4F39-829F-594DE751D2CB}">
      <dsp:nvSpPr>
        <dsp:cNvPr id="0" name=""/>
        <dsp:cNvSpPr/>
      </dsp:nvSpPr>
      <dsp:spPr>
        <a:xfrm>
          <a:off x="0" y="2918"/>
          <a:ext cx="7848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CCCBD-D501-4D95-92AF-F9AE4F4C0C56}">
      <dsp:nvSpPr>
        <dsp:cNvPr id="0" name=""/>
        <dsp:cNvSpPr/>
      </dsp:nvSpPr>
      <dsp:spPr>
        <a:xfrm>
          <a:off x="0" y="2918"/>
          <a:ext cx="1569774" cy="5970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864000" tIns="152400" rIns="152400" bIns="152400" numCol="1" spcCol="1270" anchor="ctr" anchorCtr="1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rgbClr val="FF0000"/>
            </a:solidFill>
            <a:latin typeface="Adobe Garamond Pro" panose="02020502060506020403" pitchFamily="18" charset="0"/>
          </a:endParaRP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  <a:latin typeface="Adobe Garamond Pro" panose="02020502060506020403" pitchFamily="18" charset="0"/>
            </a:rPr>
            <a:t>Perumusan</a:t>
          </a:r>
          <a:r>
            <a:rPr lang="en-US" sz="4000" kern="1200" dirty="0">
              <a:solidFill>
                <a:srgbClr val="FF0000"/>
              </a:solidFill>
              <a:latin typeface="Adobe Garamond Pro" panose="02020502060506020403" pitchFamily="18" charset="0"/>
            </a:rPr>
            <a:t> </a:t>
          </a:r>
          <a:r>
            <a:rPr lang="en-US" sz="4000" kern="1200" dirty="0" err="1">
              <a:solidFill>
                <a:srgbClr val="FF0000"/>
              </a:solidFill>
              <a:latin typeface="Adobe Garamond Pro" panose="02020502060506020403" pitchFamily="18" charset="0"/>
            </a:rPr>
            <a:t>Masalah</a:t>
          </a:r>
          <a:endParaRPr lang="en-ID" sz="4000" kern="1200" dirty="0">
            <a:solidFill>
              <a:srgbClr val="FF0000"/>
            </a:solidFill>
            <a:latin typeface="Adobe Garamond Pro" panose="02020502060506020403" pitchFamily="18" charset="0"/>
          </a:endParaRPr>
        </a:p>
      </dsp:txBody>
      <dsp:txXfrm>
        <a:off x="0" y="2918"/>
        <a:ext cx="1569774" cy="5970827"/>
      </dsp:txXfrm>
    </dsp:sp>
    <dsp:sp modelId="{EB5C1AAA-F9D6-41D1-A0ED-73457451D78F}">
      <dsp:nvSpPr>
        <dsp:cNvPr id="0" name=""/>
        <dsp:cNvSpPr/>
      </dsp:nvSpPr>
      <dsp:spPr>
        <a:xfrm>
          <a:off x="1687507" y="96212"/>
          <a:ext cx="6161364" cy="186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Bagaimana menerapkan Algoritma Naïve Bayes untuk</a:t>
          </a:r>
          <a:r>
            <a:rPr lang="en-US" sz="1900" kern="1200" dirty="0"/>
            <a:t> </a:t>
          </a:r>
          <a:r>
            <a:rPr lang="en-US" sz="1900" kern="1200" dirty="0" err="1"/>
            <a:t>penentuan</a:t>
          </a:r>
          <a:r>
            <a:rPr lang="en-US" sz="1900" kern="1200" dirty="0"/>
            <a:t> </a:t>
          </a:r>
          <a:r>
            <a:rPr lang="en-US" sz="1900" kern="1200" dirty="0" err="1"/>
            <a:t>bantuan</a:t>
          </a:r>
          <a:r>
            <a:rPr lang="en-US" sz="1900" kern="1200" dirty="0"/>
            <a:t> </a:t>
          </a:r>
          <a:r>
            <a:rPr lang="en-US" sz="1900" kern="1200" dirty="0" err="1"/>
            <a:t>bedah</a:t>
          </a:r>
          <a:r>
            <a:rPr lang="en-US" sz="1900" kern="1200" dirty="0"/>
            <a:t> </a:t>
          </a:r>
          <a:r>
            <a:rPr lang="en-US" sz="1900" kern="1200" dirty="0" err="1"/>
            <a:t>rumah</a:t>
          </a:r>
          <a:r>
            <a:rPr lang="en-US" sz="1900" kern="1200" dirty="0"/>
            <a:t> (RTLH) di KELURAHAN KRAPYAK</a:t>
          </a:r>
          <a:r>
            <a:rPr lang="id-ID" sz="1900" kern="1200" dirty="0"/>
            <a:t> berdasarkan data induk</a:t>
          </a:r>
          <a:r>
            <a:rPr lang="en-US" sz="1900" kern="1200" dirty="0"/>
            <a:t> </a:t>
          </a:r>
          <a:r>
            <a:rPr lang="en-US" sz="1900" kern="1200" dirty="0" err="1"/>
            <a:t>warga</a:t>
          </a:r>
          <a:r>
            <a:rPr lang="en-US" sz="1900" kern="1200" dirty="0"/>
            <a:t> miskin</a:t>
          </a:r>
          <a:r>
            <a:rPr lang="id-ID" sz="1900" kern="1200" dirty="0"/>
            <a:t> dan data </a:t>
          </a:r>
          <a:r>
            <a:rPr lang="en-US" sz="1900" kern="1200" dirty="0" err="1"/>
            <a:t>sebelumnya</a:t>
          </a:r>
          <a:r>
            <a:rPr lang="id-ID" sz="1900" kern="1200" dirty="0"/>
            <a:t>?</a:t>
          </a:r>
          <a:r>
            <a:rPr lang="en-US" sz="1900" kern="1200" dirty="0"/>
            <a:t> </a:t>
          </a:r>
          <a:r>
            <a:rPr lang="en-US" sz="1900" kern="1200" dirty="0" err="1"/>
            <a:t>Sehingga</a:t>
          </a:r>
          <a:r>
            <a:rPr lang="en-US" sz="1900" kern="1200" dirty="0"/>
            <a:t> </a:t>
          </a:r>
          <a:r>
            <a:rPr lang="en-US" sz="1900" kern="1200" dirty="0" err="1"/>
            <a:t>perlu</a:t>
          </a:r>
          <a:r>
            <a:rPr lang="en-US" sz="1900" kern="1200" dirty="0"/>
            <a:t> di </a:t>
          </a:r>
          <a:r>
            <a:rPr lang="en-US" sz="1900" kern="1200" dirty="0" err="1"/>
            <a:t>buatkan</a:t>
          </a:r>
          <a:r>
            <a:rPr lang="en-US" sz="1900" kern="1200" dirty="0"/>
            <a:t> </a:t>
          </a:r>
          <a:r>
            <a:rPr lang="en-US" sz="1900" kern="1200" dirty="0" err="1"/>
            <a:t>sistem</a:t>
          </a:r>
          <a:r>
            <a:rPr lang="en-US" sz="1900" kern="1200" dirty="0"/>
            <a:t> agar </a:t>
          </a:r>
          <a:r>
            <a:rPr lang="en-US" sz="1900" kern="1200" dirty="0" err="1"/>
            <a:t>mempermudah</a:t>
          </a:r>
          <a:r>
            <a:rPr lang="en-US" sz="1900" kern="1200" dirty="0"/>
            <a:t> </a:t>
          </a:r>
          <a:r>
            <a:rPr lang="en-US" sz="1900" kern="1200" dirty="0" err="1"/>
            <a:t>menentukan</a:t>
          </a:r>
          <a:r>
            <a:rPr lang="en-US" sz="1900" kern="1200" dirty="0"/>
            <a:t> </a:t>
          </a:r>
          <a:r>
            <a:rPr lang="en-US" sz="1900" kern="1200" dirty="0" err="1"/>
            <a:t>bantuan</a:t>
          </a:r>
          <a:r>
            <a:rPr lang="en-US" sz="1900" kern="1200" dirty="0"/>
            <a:t> </a:t>
          </a:r>
          <a:r>
            <a:rPr lang="en-US" sz="1900" kern="1200" dirty="0" err="1"/>
            <a:t>bedah</a:t>
          </a:r>
          <a:r>
            <a:rPr lang="en-US" sz="1900" kern="1200" dirty="0"/>
            <a:t> </a:t>
          </a:r>
          <a:r>
            <a:rPr lang="en-US" sz="1900" kern="1200" dirty="0" err="1"/>
            <a:t>rumah</a:t>
          </a:r>
          <a:r>
            <a:rPr lang="id-ID" sz="1900" kern="1200" dirty="0"/>
            <a:t>.</a:t>
          </a:r>
          <a:endParaRPr lang="en-ID" sz="1900" kern="1200" dirty="0"/>
        </a:p>
      </dsp:txBody>
      <dsp:txXfrm>
        <a:off x="1687507" y="96212"/>
        <a:ext cx="6161364" cy="1865883"/>
      </dsp:txXfrm>
    </dsp:sp>
    <dsp:sp modelId="{A9084250-5978-4253-9CED-3A805099287A}">
      <dsp:nvSpPr>
        <dsp:cNvPr id="0" name=""/>
        <dsp:cNvSpPr/>
      </dsp:nvSpPr>
      <dsp:spPr>
        <a:xfrm>
          <a:off x="1569774" y="1962096"/>
          <a:ext cx="6279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161-8441-424C-8143-142A5C3AEF57}">
      <dsp:nvSpPr>
        <dsp:cNvPr id="0" name=""/>
        <dsp:cNvSpPr/>
      </dsp:nvSpPr>
      <dsp:spPr>
        <a:xfrm>
          <a:off x="1687507" y="2055390"/>
          <a:ext cx="6161364" cy="186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Penelitian</a:t>
          </a:r>
          <a:r>
            <a:rPr lang="en-US" sz="2000" kern="1200" dirty="0"/>
            <a:t> </a:t>
          </a:r>
          <a:r>
            <a:rPr lang="en-US" sz="2000" kern="1200" dirty="0" err="1"/>
            <a:t>ini</a:t>
          </a:r>
          <a:r>
            <a:rPr lang="en-US" sz="2000" kern="1200" dirty="0"/>
            <a:t> </a:t>
          </a:r>
          <a:r>
            <a:rPr lang="en-US" sz="2000" kern="1200" dirty="0" err="1"/>
            <a:t>hanya</a:t>
          </a:r>
          <a:r>
            <a:rPr lang="en-US" sz="2000" kern="1200" dirty="0"/>
            <a:t> </a:t>
          </a:r>
          <a:r>
            <a:rPr lang="en-US" sz="2000" kern="1200" dirty="0" err="1"/>
            <a:t>mengklasifikasikan</a:t>
          </a:r>
          <a:r>
            <a:rPr lang="en-US" sz="2000" kern="1200" dirty="0"/>
            <a:t> </a:t>
          </a:r>
          <a:r>
            <a:rPr lang="en-US" sz="2000" kern="1200" dirty="0" err="1"/>
            <a:t>penentuan</a:t>
          </a:r>
          <a:r>
            <a:rPr lang="en-US" sz="2000" kern="1200" dirty="0"/>
            <a:t> </a:t>
          </a:r>
          <a:r>
            <a:rPr lang="en-US" sz="2000" kern="1200" dirty="0" err="1"/>
            <a:t>bantuan</a:t>
          </a:r>
          <a:r>
            <a:rPr lang="en-US" sz="2000" kern="1200" dirty="0"/>
            <a:t> </a:t>
          </a:r>
          <a:r>
            <a:rPr lang="en-US" sz="2000" kern="1200" dirty="0" err="1"/>
            <a:t>bedah</a:t>
          </a:r>
          <a:r>
            <a:rPr lang="en-US" sz="2000" kern="1200" dirty="0"/>
            <a:t> </a:t>
          </a:r>
          <a:r>
            <a:rPr lang="en-US" sz="2000" kern="1200" dirty="0" err="1"/>
            <a:t>rumah</a:t>
          </a:r>
          <a:r>
            <a:rPr lang="en-US" sz="2000" kern="1200" dirty="0"/>
            <a:t> yang </a:t>
          </a:r>
          <a:r>
            <a:rPr lang="en-US" sz="2000" kern="1200" dirty="0" err="1"/>
            <a:t>menghasilkan</a:t>
          </a:r>
          <a:r>
            <a:rPr lang="en-US" sz="2000" kern="1200" dirty="0"/>
            <a:t> label </a:t>
          </a:r>
          <a:r>
            <a:rPr lang="en-US" sz="2000" kern="1200" dirty="0" err="1"/>
            <a:t>berupa</a:t>
          </a:r>
          <a:r>
            <a:rPr lang="en-US" sz="2000" kern="1200" dirty="0"/>
            <a:t> </a:t>
          </a:r>
          <a:r>
            <a:rPr lang="en-US" sz="2000" kern="1200" dirty="0" err="1"/>
            <a:t>dapat</a:t>
          </a:r>
          <a:r>
            <a:rPr lang="en-US" sz="2000" kern="1200" dirty="0"/>
            <a:t> dan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dapat</a:t>
          </a:r>
          <a:r>
            <a:rPr lang="en-US" sz="2000" kern="1200" dirty="0"/>
            <a:t> </a:t>
          </a:r>
          <a:r>
            <a:rPr lang="en-US" sz="2000" kern="1200" dirty="0" err="1"/>
            <a:t>serta</a:t>
          </a:r>
          <a:r>
            <a:rPr lang="en-US" sz="2000" kern="1200" dirty="0"/>
            <a:t> approved </a:t>
          </a:r>
          <a:r>
            <a:rPr lang="en-US" sz="2000" kern="1200" dirty="0" err="1"/>
            <a:t>dari</a:t>
          </a:r>
          <a:r>
            <a:rPr lang="en-US" sz="2000" kern="1200" dirty="0"/>
            <a:t> DINSOS dan </a:t>
          </a:r>
          <a:r>
            <a:rPr lang="en-US" sz="2000" kern="1200" dirty="0" err="1"/>
            <a:t>kapan</a:t>
          </a:r>
          <a:r>
            <a:rPr lang="en-US" sz="2000" kern="1200" dirty="0"/>
            <a:t> </a:t>
          </a:r>
          <a:r>
            <a:rPr lang="en-US" sz="2000" kern="1200" dirty="0" err="1"/>
            <a:t>bantuan</a:t>
          </a:r>
          <a:r>
            <a:rPr lang="en-US" sz="2000" kern="1200" dirty="0"/>
            <a:t> </a:t>
          </a:r>
          <a:r>
            <a:rPr lang="en-US" sz="2000" kern="1200" dirty="0" err="1"/>
            <a:t>tersebut</a:t>
          </a:r>
          <a:r>
            <a:rPr lang="en-US" sz="2000" kern="1200" dirty="0"/>
            <a:t> </a:t>
          </a:r>
          <a:r>
            <a:rPr lang="en-US" sz="2000" kern="1200" dirty="0" err="1"/>
            <a:t>disalurkan</a:t>
          </a:r>
          <a:r>
            <a:rPr lang="en-US" sz="2000" kern="1200" dirty="0"/>
            <a:t> </a:t>
          </a:r>
          <a:r>
            <a:rPr lang="en-US" sz="2000" kern="1200" dirty="0" err="1"/>
            <a:t>kepada</a:t>
          </a:r>
          <a:r>
            <a:rPr lang="en-US" sz="2000" kern="1200" dirty="0"/>
            <a:t> yang </a:t>
          </a:r>
          <a:r>
            <a:rPr lang="en-US" sz="2000" kern="1200" dirty="0" err="1"/>
            <a:t>mendapat</a:t>
          </a:r>
          <a:r>
            <a:rPr lang="en-US" sz="2000" kern="1200" dirty="0"/>
            <a:t>.</a:t>
          </a:r>
          <a:endParaRPr lang="en-ID" sz="2000" kern="1200" dirty="0"/>
        </a:p>
      </dsp:txBody>
      <dsp:txXfrm>
        <a:off x="1687507" y="2055390"/>
        <a:ext cx="6161364" cy="1865883"/>
      </dsp:txXfrm>
    </dsp:sp>
    <dsp:sp modelId="{DA8D11CA-79FB-408E-B0A2-7662643F978B}">
      <dsp:nvSpPr>
        <dsp:cNvPr id="0" name=""/>
        <dsp:cNvSpPr/>
      </dsp:nvSpPr>
      <dsp:spPr>
        <a:xfrm>
          <a:off x="1569774" y="3921273"/>
          <a:ext cx="6279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B2CCE-E1B8-4702-9E42-59D159C8C8D3}">
      <dsp:nvSpPr>
        <dsp:cNvPr id="0" name=""/>
        <dsp:cNvSpPr/>
      </dsp:nvSpPr>
      <dsp:spPr>
        <a:xfrm>
          <a:off x="1687507" y="4014567"/>
          <a:ext cx="6161364" cy="186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S</a:t>
          </a:r>
          <a:r>
            <a:rPr lang="en-US" sz="2000" kern="1200" dirty="0"/>
            <a:t>y</a:t>
          </a:r>
          <a:r>
            <a:rPr lang="id-ID" sz="2000" kern="1200" dirty="0"/>
            <a:t>stem akan diimplementasi dan dikembangkan menggunakan </a:t>
          </a:r>
          <a:r>
            <a:rPr lang="id-ID" sz="2000" i="1" kern="1200" dirty="0"/>
            <a:t>Framework Codeigniter </a:t>
          </a:r>
          <a:r>
            <a:rPr lang="id-ID" sz="2000" kern="1200" dirty="0"/>
            <a:t>dan MySql sebagai database penyimpanannya.</a:t>
          </a:r>
          <a:endParaRPr lang="en-ID" sz="2000" kern="1200" dirty="0"/>
        </a:p>
      </dsp:txBody>
      <dsp:txXfrm>
        <a:off x="1687507" y="4014567"/>
        <a:ext cx="6161364" cy="1865883"/>
      </dsp:txXfrm>
    </dsp:sp>
    <dsp:sp modelId="{C2019C0C-51CB-43DC-8605-30CEB503F811}">
      <dsp:nvSpPr>
        <dsp:cNvPr id="0" name=""/>
        <dsp:cNvSpPr/>
      </dsp:nvSpPr>
      <dsp:spPr>
        <a:xfrm>
          <a:off x="1569774" y="5880451"/>
          <a:ext cx="6279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A2C5D-2780-467E-9510-6229E816F013}">
      <dsp:nvSpPr>
        <dsp:cNvPr id="0" name=""/>
        <dsp:cNvSpPr/>
      </dsp:nvSpPr>
      <dsp:spPr>
        <a:xfrm>
          <a:off x="621649" y="2187130"/>
          <a:ext cx="1682608" cy="1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Tujuan</a:t>
          </a: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Tugas</a:t>
          </a:r>
          <a:r>
            <a:rPr lang="en-US" sz="2900" kern="1200" dirty="0"/>
            <a:t>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Akhir</a:t>
          </a:r>
          <a:endParaRPr lang="en-ID" sz="2900" kern="1200" dirty="0"/>
        </a:p>
      </dsp:txBody>
      <dsp:txXfrm>
        <a:off x="621649" y="2187130"/>
        <a:ext cx="1682608" cy="1686712"/>
      </dsp:txXfrm>
    </dsp:sp>
    <dsp:sp modelId="{8066E723-0F4E-4A49-9DE1-D42C53093462}">
      <dsp:nvSpPr>
        <dsp:cNvPr id="0" name=""/>
        <dsp:cNvSpPr/>
      </dsp:nvSpPr>
      <dsp:spPr>
        <a:xfrm>
          <a:off x="1960698" y="934577"/>
          <a:ext cx="446013" cy="46384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9133-C03A-4893-A7DF-5F63D6C64D05}">
      <dsp:nvSpPr>
        <dsp:cNvPr id="0" name=""/>
        <dsp:cNvSpPr/>
      </dsp:nvSpPr>
      <dsp:spPr>
        <a:xfrm>
          <a:off x="2585117" y="934577"/>
          <a:ext cx="6065785" cy="463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just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Membangun</a:t>
          </a:r>
          <a:r>
            <a:rPr lang="en-US" sz="2900" kern="1200" dirty="0"/>
            <a:t> </a:t>
          </a:r>
          <a:r>
            <a:rPr lang="en-US" sz="2900" kern="1200" dirty="0" err="1"/>
            <a:t>sebuah</a:t>
          </a:r>
          <a:r>
            <a:rPr lang="en-US" sz="2900" kern="1200" dirty="0"/>
            <a:t> </a:t>
          </a:r>
          <a:r>
            <a:rPr lang="en-US" sz="2900" kern="1200" dirty="0" err="1"/>
            <a:t>sistem</a:t>
          </a:r>
          <a:r>
            <a:rPr lang="en-US" sz="2900" kern="1200" dirty="0"/>
            <a:t> yang </a:t>
          </a:r>
          <a:r>
            <a:rPr lang="en-US" sz="2900" kern="1200" dirty="0" err="1"/>
            <a:t>dapat</a:t>
          </a:r>
          <a:r>
            <a:rPr lang="en-US" sz="2900" kern="1200" dirty="0"/>
            <a:t> </a:t>
          </a:r>
          <a:r>
            <a:rPr lang="en-US" sz="2900" kern="1200" dirty="0" err="1"/>
            <a:t>menentukan</a:t>
          </a:r>
          <a:r>
            <a:rPr lang="en-US" sz="2900" kern="1200" dirty="0"/>
            <a:t> </a:t>
          </a:r>
          <a:r>
            <a:rPr lang="en-US" sz="2900" kern="1200" dirty="0" err="1"/>
            <a:t>siapa</a:t>
          </a:r>
          <a:r>
            <a:rPr lang="en-US" sz="2900" kern="1200" dirty="0"/>
            <a:t> yang </a:t>
          </a:r>
          <a:r>
            <a:rPr lang="en-US" sz="2900" kern="1200" dirty="0" err="1"/>
            <a:t>mendapatkan</a:t>
          </a:r>
          <a:r>
            <a:rPr lang="en-US" sz="2900" kern="1200" dirty="0"/>
            <a:t> </a:t>
          </a:r>
          <a:r>
            <a:rPr lang="en-US" sz="2900" kern="1200" dirty="0" err="1"/>
            <a:t>bantuan</a:t>
          </a:r>
          <a:r>
            <a:rPr lang="en-US" sz="2900" kern="1200" dirty="0"/>
            <a:t> </a:t>
          </a:r>
          <a:r>
            <a:rPr lang="en-US" sz="2900" kern="1200" dirty="0" err="1"/>
            <a:t>bedah</a:t>
          </a:r>
          <a:r>
            <a:rPr lang="en-US" sz="2900" kern="1200" dirty="0"/>
            <a:t> </a:t>
          </a:r>
          <a:r>
            <a:rPr lang="en-US" sz="2900" kern="1200" dirty="0" err="1"/>
            <a:t>rumah</a:t>
          </a:r>
          <a:r>
            <a:rPr lang="en-US" sz="2900" kern="1200" dirty="0"/>
            <a:t> (RTLH)  </a:t>
          </a:r>
          <a:r>
            <a:rPr lang="en-US" sz="2900" kern="1200" dirty="0" err="1"/>
            <a:t>dengan</a:t>
          </a:r>
          <a:r>
            <a:rPr lang="en-US" sz="2900" kern="1200" dirty="0"/>
            <a:t> </a:t>
          </a:r>
          <a:r>
            <a:rPr lang="en-US" sz="2900" kern="1200" dirty="0" err="1"/>
            <a:t>mengklasifikasikan</a:t>
          </a:r>
          <a:r>
            <a:rPr lang="en-US" sz="2900" kern="1200" dirty="0"/>
            <a:t> </a:t>
          </a:r>
          <a:r>
            <a:rPr lang="en-US" sz="2900" kern="1200" dirty="0" err="1"/>
            <a:t>hasil</a:t>
          </a:r>
          <a:r>
            <a:rPr lang="en-US" sz="2900" kern="1200" dirty="0"/>
            <a:t> “</a:t>
          </a:r>
          <a:r>
            <a:rPr lang="en-US" sz="2900" kern="1200" dirty="0" err="1"/>
            <a:t>Dapat</a:t>
          </a:r>
          <a:r>
            <a:rPr lang="en-US" sz="2900" kern="1200" dirty="0"/>
            <a:t>” dan “</a:t>
          </a:r>
          <a:r>
            <a:rPr lang="en-US" sz="2900" kern="1200" dirty="0" err="1"/>
            <a:t>Tidak</a:t>
          </a:r>
          <a:r>
            <a:rPr lang="en-US" sz="2900" kern="1200" dirty="0"/>
            <a:t> </a:t>
          </a:r>
          <a:r>
            <a:rPr lang="en-US" sz="2900" kern="1200" dirty="0" err="1"/>
            <a:t>Dapat</a:t>
          </a:r>
          <a:r>
            <a:rPr lang="en-US" sz="2900" kern="1200" dirty="0"/>
            <a:t>” </a:t>
          </a:r>
          <a:r>
            <a:rPr lang="en-US" sz="2900" kern="1200" dirty="0" err="1"/>
            <a:t>sehingga</a:t>
          </a:r>
          <a:r>
            <a:rPr lang="en-US" sz="2900" kern="1200" dirty="0"/>
            <a:t> </a:t>
          </a:r>
          <a:r>
            <a:rPr lang="en-US" sz="2900" kern="1200" dirty="0" err="1"/>
            <a:t>bisa</a:t>
          </a:r>
          <a:r>
            <a:rPr lang="en-US" sz="2900" kern="1200" dirty="0"/>
            <a:t> </a:t>
          </a:r>
          <a:r>
            <a:rPr lang="en-US" sz="2900" kern="1200" dirty="0" err="1"/>
            <a:t>mempermudah</a:t>
          </a:r>
          <a:r>
            <a:rPr lang="en-US" sz="2900" kern="1200" dirty="0"/>
            <a:t> </a:t>
          </a:r>
          <a:r>
            <a:rPr lang="en-US" sz="2900" kern="1200" dirty="0" err="1"/>
            <a:t>menentukan</a:t>
          </a:r>
          <a:r>
            <a:rPr lang="en-US" sz="2900" kern="1200" dirty="0"/>
            <a:t> </a:t>
          </a:r>
          <a:r>
            <a:rPr lang="en-US" sz="2900" kern="1200" dirty="0" err="1"/>
            <a:t>warga</a:t>
          </a:r>
          <a:r>
            <a:rPr lang="en-US" sz="2900" kern="1200" dirty="0"/>
            <a:t> yang </a:t>
          </a:r>
          <a:r>
            <a:rPr lang="en-US" sz="2900" kern="1200" dirty="0" err="1"/>
            <a:t>berhak</a:t>
          </a:r>
          <a:r>
            <a:rPr lang="en-US" sz="2900" kern="1200" dirty="0"/>
            <a:t> </a:t>
          </a:r>
          <a:r>
            <a:rPr lang="en-US" sz="2900" kern="1200" dirty="0" err="1"/>
            <a:t>menerima</a:t>
          </a:r>
          <a:r>
            <a:rPr lang="en-US" sz="2900" kern="1200" dirty="0"/>
            <a:t> </a:t>
          </a:r>
          <a:r>
            <a:rPr lang="en-US" sz="2900" kern="1200" dirty="0" err="1"/>
            <a:t>bantuan</a:t>
          </a:r>
          <a:r>
            <a:rPr lang="en-US" sz="2900" kern="1200" dirty="0"/>
            <a:t> dan </a:t>
          </a:r>
          <a:r>
            <a:rPr lang="en-US" sz="2900" kern="1200" dirty="0" err="1"/>
            <a:t>tepat</a:t>
          </a:r>
          <a:r>
            <a:rPr lang="en-US" sz="2900" kern="1200" dirty="0"/>
            <a:t> </a:t>
          </a:r>
          <a:r>
            <a:rPr lang="en-US" sz="2900" kern="1200" dirty="0" err="1"/>
            <a:t>sasaran</a:t>
          </a:r>
          <a:r>
            <a:rPr lang="en-US" sz="2900" kern="1200" dirty="0"/>
            <a:t> </a:t>
          </a:r>
          <a:r>
            <a:rPr lang="en-US" sz="2900" kern="1200" dirty="0" err="1"/>
            <a:t>dengan</a:t>
          </a:r>
          <a:r>
            <a:rPr lang="en-US" sz="2900" kern="1200" dirty="0"/>
            <a:t> </a:t>
          </a:r>
          <a:r>
            <a:rPr lang="en-US" sz="2900" kern="1200" dirty="0" err="1"/>
            <a:t>menggunakan</a:t>
          </a:r>
          <a:r>
            <a:rPr lang="en-US" sz="2900" kern="1200" dirty="0"/>
            <a:t> </a:t>
          </a:r>
          <a:r>
            <a:rPr lang="en-US" sz="2900" kern="1200" dirty="0" err="1"/>
            <a:t>metode</a:t>
          </a:r>
          <a:r>
            <a:rPr lang="en-US" sz="2900" kern="1200" dirty="0"/>
            <a:t> </a:t>
          </a:r>
          <a:r>
            <a:rPr lang="en-US" sz="2900" kern="1200" dirty="0" err="1"/>
            <a:t>klasifikasi</a:t>
          </a:r>
          <a:r>
            <a:rPr lang="en-US" sz="2900" kern="1200" dirty="0"/>
            <a:t> </a:t>
          </a:r>
          <a:r>
            <a:rPr lang="en-US" sz="2900" i="1" kern="1200" dirty="0"/>
            <a:t>Naïve Bayes.</a:t>
          </a:r>
          <a:endParaRPr lang="en-ID" sz="2900" kern="1200" dirty="0"/>
        </a:p>
      </dsp:txBody>
      <dsp:txXfrm>
        <a:off x="2585117" y="934577"/>
        <a:ext cx="6065785" cy="4638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134BC-E2F9-4CC9-8AEE-0D59ED06784F}">
      <dsp:nvSpPr>
        <dsp:cNvPr id="0" name=""/>
        <dsp:cNvSpPr/>
      </dsp:nvSpPr>
      <dsp:spPr>
        <a:xfrm>
          <a:off x="0" y="969707"/>
          <a:ext cx="7467600" cy="108765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266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Jenis</a:t>
          </a:r>
          <a:r>
            <a:rPr lang="en-US" sz="2100" kern="1200" dirty="0"/>
            <a:t> dan </a:t>
          </a:r>
          <a:r>
            <a:rPr lang="en-US" sz="2100" kern="1200" dirty="0" err="1"/>
            <a:t>sumber</a:t>
          </a:r>
          <a:r>
            <a:rPr lang="en-US" sz="2100" kern="1200" dirty="0"/>
            <a:t> data </a:t>
          </a:r>
          <a:endParaRPr lang="en-ID" sz="2100" kern="1200" dirty="0"/>
        </a:p>
      </dsp:txBody>
      <dsp:txXfrm>
        <a:off x="0" y="1241621"/>
        <a:ext cx="7195686" cy="543827"/>
      </dsp:txXfrm>
    </dsp:sp>
    <dsp:sp modelId="{EBAB3CA8-76E5-4880-807A-B404320C0E4B}">
      <dsp:nvSpPr>
        <dsp:cNvPr id="0" name=""/>
        <dsp:cNvSpPr/>
      </dsp:nvSpPr>
      <dsp:spPr>
        <a:xfrm>
          <a:off x="0" y="1823317"/>
          <a:ext cx="3450031" cy="1619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Primer: </a:t>
          </a:r>
          <a:r>
            <a:rPr lang="en-US" sz="2100" kern="1200" dirty="0" err="1"/>
            <a:t>diperoleh</a:t>
          </a:r>
          <a:r>
            <a:rPr lang="en-US" sz="2100" kern="1200" dirty="0"/>
            <a:t> </a:t>
          </a:r>
          <a:r>
            <a:rPr lang="en-US" sz="2100" kern="1200" dirty="0" err="1"/>
            <a:t>langsung</a:t>
          </a:r>
          <a:r>
            <a:rPr lang="en-US" sz="2100" kern="1200" dirty="0"/>
            <a:t> </a:t>
          </a:r>
          <a:r>
            <a:rPr lang="en-US" sz="2100" kern="1200" dirty="0" err="1"/>
            <a:t>dari</a:t>
          </a:r>
          <a:r>
            <a:rPr lang="en-US" sz="2100" kern="1200" dirty="0"/>
            <a:t> </a:t>
          </a:r>
          <a:r>
            <a:rPr lang="en-US" sz="2100" kern="1200" dirty="0" err="1"/>
            <a:t>pihak</a:t>
          </a:r>
          <a:r>
            <a:rPr lang="en-US" sz="2100" kern="1200" dirty="0"/>
            <a:t> </a:t>
          </a:r>
          <a:r>
            <a:rPr lang="en-US" sz="2100" kern="1200" dirty="0" err="1"/>
            <a:t>institusi</a:t>
          </a:r>
          <a:r>
            <a:rPr lang="en-US" sz="2100" kern="1200" dirty="0"/>
            <a:t> yang </a:t>
          </a:r>
          <a:r>
            <a:rPr lang="en-US" sz="2100" kern="1200" dirty="0" err="1"/>
            <a:t>bersangkutan</a:t>
          </a:r>
          <a:endParaRPr lang="en-ID" sz="2100" kern="1200" dirty="0"/>
        </a:p>
      </dsp:txBody>
      <dsp:txXfrm>
        <a:off x="0" y="1823317"/>
        <a:ext cx="3450031" cy="1619158"/>
      </dsp:txXfrm>
    </dsp:sp>
    <dsp:sp modelId="{5F1A526D-0306-46F8-8CE2-3E7C480A2504}">
      <dsp:nvSpPr>
        <dsp:cNvPr id="0" name=""/>
        <dsp:cNvSpPr/>
      </dsp:nvSpPr>
      <dsp:spPr>
        <a:xfrm>
          <a:off x="3450031" y="1439794"/>
          <a:ext cx="4017568" cy="108765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266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</a:t>
          </a:r>
          <a:r>
            <a:rPr lang="en-US" sz="2100" kern="1200" dirty="0" err="1"/>
            <a:t>Sekunder</a:t>
          </a:r>
          <a:endParaRPr lang="en-ID" sz="2100" kern="1200" dirty="0"/>
        </a:p>
      </dsp:txBody>
      <dsp:txXfrm>
        <a:off x="3450031" y="1711708"/>
        <a:ext cx="3745654" cy="543827"/>
      </dsp:txXfrm>
    </dsp:sp>
    <dsp:sp modelId="{6D88EEBF-815A-432C-A6E7-C0F0283A4106}">
      <dsp:nvSpPr>
        <dsp:cNvPr id="0" name=""/>
        <dsp:cNvSpPr/>
      </dsp:nvSpPr>
      <dsp:spPr>
        <a:xfrm>
          <a:off x="3480805" y="2305555"/>
          <a:ext cx="3450031" cy="1942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Diperoleh</a:t>
          </a:r>
          <a:r>
            <a:rPr lang="en-US" sz="2100" kern="1200" dirty="0"/>
            <a:t> </a:t>
          </a:r>
          <a:r>
            <a:rPr lang="en-US" sz="2100" kern="1200" dirty="0" err="1"/>
            <a:t>dari</a:t>
          </a:r>
          <a:r>
            <a:rPr lang="en-US" sz="2100" kern="1200" dirty="0"/>
            <a:t> </a:t>
          </a:r>
          <a:r>
            <a:rPr lang="en-US" sz="2100" kern="1200" dirty="0" err="1"/>
            <a:t>buku</a:t>
          </a:r>
          <a:r>
            <a:rPr lang="en-US" sz="2100" kern="1200" dirty="0"/>
            <a:t> </a:t>
          </a:r>
          <a:r>
            <a:rPr lang="en-US" sz="2100" kern="1200" dirty="0" err="1"/>
            <a:t>buku</a:t>
          </a:r>
          <a:r>
            <a:rPr lang="en-US" sz="2100" kern="1200" dirty="0"/>
            <a:t> </a:t>
          </a:r>
          <a:r>
            <a:rPr lang="en-US" sz="2100" kern="1200" dirty="0" err="1"/>
            <a:t>penunjang</a:t>
          </a:r>
          <a:r>
            <a:rPr lang="en-US" sz="2100" kern="1200" dirty="0"/>
            <a:t> </a:t>
          </a:r>
          <a:r>
            <a:rPr lang="en-US" sz="2100" kern="1200" dirty="0" err="1"/>
            <a:t>maupun</a:t>
          </a:r>
          <a:r>
            <a:rPr lang="en-US" sz="2100" kern="1200" dirty="0"/>
            <a:t> </a:t>
          </a:r>
          <a:r>
            <a:rPr lang="en-US" sz="2100" kern="1200" dirty="0" err="1"/>
            <a:t>dari</a:t>
          </a:r>
          <a:r>
            <a:rPr lang="en-US" sz="2100" kern="1200" dirty="0"/>
            <a:t> </a:t>
          </a:r>
          <a:r>
            <a:rPr lang="en-US" sz="2100" kern="1200" dirty="0" err="1"/>
            <a:t>berbagai</a:t>
          </a:r>
          <a:r>
            <a:rPr lang="en-US" sz="2100" kern="1200" dirty="0"/>
            <a:t> </a:t>
          </a:r>
          <a:r>
            <a:rPr lang="en-US" sz="2100" kern="1200" dirty="0" err="1"/>
            <a:t>pihak</a:t>
          </a:r>
          <a:r>
            <a:rPr lang="en-US" sz="2100" kern="1200" dirty="0"/>
            <a:t>.</a:t>
          </a:r>
          <a:endParaRPr lang="en-ID" sz="2100" kern="1200" dirty="0"/>
        </a:p>
      </dsp:txBody>
      <dsp:txXfrm>
        <a:off x="3480805" y="2305555"/>
        <a:ext cx="3450031" cy="194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5C9E9-582C-4717-A3AB-7142BBF7DDAD}">
      <dsp:nvSpPr>
        <dsp:cNvPr id="0" name=""/>
        <dsp:cNvSpPr/>
      </dsp:nvSpPr>
      <dsp:spPr>
        <a:xfrm rot="5400000">
          <a:off x="1249766" y="1423922"/>
          <a:ext cx="1259337" cy="14337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8B21B-4528-44C1-8682-3FE816C1EC58}">
      <dsp:nvSpPr>
        <dsp:cNvPr id="0" name=""/>
        <dsp:cNvSpPr/>
      </dsp:nvSpPr>
      <dsp:spPr>
        <a:xfrm>
          <a:off x="916118" y="27922"/>
          <a:ext cx="2119982" cy="14839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Wawancara</a:t>
          </a:r>
          <a:endParaRPr lang="en-ID" sz="2500" kern="1200" dirty="0"/>
        </a:p>
      </dsp:txBody>
      <dsp:txXfrm>
        <a:off x="988570" y="100374"/>
        <a:ext cx="1975078" cy="1339014"/>
      </dsp:txXfrm>
    </dsp:sp>
    <dsp:sp modelId="{AA10860B-F928-41B2-BE6D-5F9DD7E630A1}">
      <dsp:nvSpPr>
        <dsp:cNvPr id="0" name=""/>
        <dsp:cNvSpPr/>
      </dsp:nvSpPr>
      <dsp:spPr>
        <a:xfrm>
          <a:off x="3036100" y="169448"/>
          <a:ext cx="1541873" cy="11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87F04-9905-452C-B94A-E334387EAB85}">
      <dsp:nvSpPr>
        <dsp:cNvPr id="0" name=""/>
        <dsp:cNvSpPr/>
      </dsp:nvSpPr>
      <dsp:spPr>
        <a:xfrm rot="5400000">
          <a:off x="3007456" y="3090853"/>
          <a:ext cx="1259337" cy="14337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CFA39-02D8-46C7-9A33-1D81DFF096C2}">
      <dsp:nvSpPr>
        <dsp:cNvPr id="0" name=""/>
        <dsp:cNvSpPr/>
      </dsp:nvSpPr>
      <dsp:spPr>
        <a:xfrm>
          <a:off x="2673808" y="1694853"/>
          <a:ext cx="2119982" cy="14839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Observasi</a:t>
          </a:r>
          <a:endParaRPr lang="en-ID" sz="2500" kern="1200" dirty="0"/>
        </a:p>
      </dsp:txBody>
      <dsp:txXfrm>
        <a:off x="2746260" y="1767305"/>
        <a:ext cx="1975078" cy="1339014"/>
      </dsp:txXfrm>
    </dsp:sp>
    <dsp:sp modelId="{13255D3B-6008-4D6F-8F90-E664C673B72B}">
      <dsp:nvSpPr>
        <dsp:cNvPr id="0" name=""/>
        <dsp:cNvSpPr/>
      </dsp:nvSpPr>
      <dsp:spPr>
        <a:xfrm>
          <a:off x="4793791" y="1836378"/>
          <a:ext cx="1541873" cy="11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C75C4-3DF5-4701-8359-45BDDE2903E6}">
      <dsp:nvSpPr>
        <dsp:cNvPr id="0" name=""/>
        <dsp:cNvSpPr/>
      </dsp:nvSpPr>
      <dsp:spPr>
        <a:xfrm>
          <a:off x="4431499" y="3361783"/>
          <a:ext cx="2119982" cy="14839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Studi</a:t>
          </a:r>
          <a:r>
            <a:rPr lang="en-US" sz="2500" kern="1200" dirty="0"/>
            <a:t> </a:t>
          </a:r>
          <a:r>
            <a:rPr lang="en-US" sz="2500" kern="1200" dirty="0" err="1"/>
            <a:t>Pustaka</a:t>
          </a:r>
          <a:endParaRPr lang="en-ID" sz="2500" kern="1200" dirty="0"/>
        </a:p>
      </dsp:txBody>
      <dsp:txXfrm>
        <a:off x="4503951" y="3434235"/>
        <a:ext cx="1975078" cy="1339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59A-73FD-4618-8D50-BE417A3DC833}" type="datetimeFigureOut">
              <a:rPr lang="en-ID" smtClean="0"/>
              <a:t>10/01/2020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A4A7-B37F-4393-98DF-EDCCF53A7B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8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0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2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10/01/2020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ntuan.hutangcat.dx.a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tangcat.dx.am/" TargetMode="External"/><Relationship Id="rId5" Type="http://schemas.openxmlformats.org/officeDocument/2006/relationships/hyperlink" Target="http://localhost/DM_bantuan/" TargetMode="External"/><Relationship Id="rId4" Type="http://schemas.openxmlformats.org/officeDocument/2006/relationships/hyperlink" Target="http://localhost/DM_bantuan/admin0065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 err="1"/>
              <a:t>Cek</a:t>
            </a:r>
            <a:r>
              <a:rPr lang="en-US" sz="2600" i="1" dirty="0"/>
              <a:t> Status </a:t>
            </a:r>
            <a:r>
              <a:rPr lang="en-US" sz="2600" i="1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624"/>
            <a:ext cx="7543800" cy="539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6C5797-F162-41B1-B4B2-1171E8D14DF2}"/>
              </a:ext>
            </a:extLst>
          </p:cNvPr>
          <p:cNvSpPr txBox="1">
            <a:spLocks/>
          </p:cNvSpPr>
          <p:nvPr/>
        </p:nvSpPr>
        <p:spPr>
          <a:xfrm>
            <a:off x="611560" y="2060848"/>
            <a:ext cx="8424936" cy="38529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     =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P(H|E)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bersyaratsuatu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  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(evidence)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(priori)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P(E|H)   =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 sebuah bukti E terjadi akan pengaruh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 H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P(E)      =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 awal (Priori) bukti E terjadi tanpa memandang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hipotesis/bukti yang lain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177BC9-EB14-4A4E-BF05-6CAB49235175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1475656" y="620688"/>
                <a:ext cx="6686128" cy="9178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4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D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id-ID" sz="4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id-ID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177BC9-EB14-4A4E-BF05-6CAB49235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1475656" y="620688"/>
                <a:ext cx="6686128" cy="917848"/>
              </a:xfrm>
              <a:blipFill>
                <a:blip r:embed="rId4"/>
                <a:stretch>
                  <a:fillRect b="-44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4F5397D-D871-4B10-BA3B-5256A1AB7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006003"/>
              </p:ext>
            </p:extLst>
          </p:nvPr>
        </p:nvGraphicFramePr>
        <p:xfrm>
          <a:off x="683568" y="726291"/>
          <a:ext cx="7920880" cy="594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46963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6632"/>
            <a:ext cx="7543800" cy="59432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CD97D-67DD-4C73-8466-E109F6E63A16}"/>
              </a:ext>
            </a:extLst>
          </p:cNvPr>
          <p:cNvSpPr/>
          <p:nvPr/>
        </p:nvSpPr>
        <p:spPr>
          <a:xfrm>
            <a:off x="800100" y="710952"/>
            <a:ext cx="7876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Menghitung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class/label pada data training</a:t>
            </a:r>
            <a:r>
              <a:rPr lang="en-ID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F5F36-8135-499C-A0D0-B774BFC8146B}"/>
              </a:ext>
            </a:extLst>
          </p:cNvPr>
          <p:cNvSpPr/>
          <p:nvPr/>
        </p:nvSpPr>
        <p:spPr>
          <a:xfrm>
            <a:off x="467544" y="1074036"/>
            <a:ext cx="489654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P(Y = DAPAT) = 16/70 = 0.2286 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P(Y = TIDAK DAPAT) = 54/70 = 0.7714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AFA57-8BB7-4A52-ADA5-9F9FB1A19189}"/>
              </a:ext>
            </a:extLst>
          </p:cNvPr>
          <p:cNvSpPr/>
          <p:nvPr/>
        </p:nvSpPr>
        <p:spPr>
          <a:xfrm>
            <a:off x="773774" y="19508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2.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class yang </a:t>
            </a:r>
            <a:r>
              <a:rPr lang="en-ID" dirty="0" err="1"/>
              <a:t>sama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4B4E8A-F87D-4377-B4D4-B03059EF71F2}"/>
              </a:ext>
            </a:extLst>
          </p:cNvPr>
          <p:cNvSpPr/>
          <p:nvPr/>
        </p:nvSpPr>
        <p:spPr>
          <a:xfrm>
            <a:off x="395536" y="2320160"/>
            <a:ext cx="8568952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P(Status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Milik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16/16 = 1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P(Status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Milik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22/54 = 0.4074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Lantai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Ubin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4/16 = 0.25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Lantai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Ubin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21/54 = 0.3889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Dinding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Tembok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10/16 = 0.625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Dinding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Tembok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53/54 =0.9815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 DAPAT) = 15/16 = 0.9375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28/54 =0.5185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T.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Genteng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6/16 = 0.3750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T.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Genteng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23/54 =0.4259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15/16 = 0.9375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D5B5FF-B0FC-4595-A886-9C98163B3981}"/>
              </a:ext>
            </a:extLst>
          </p:cNvPr>
          <p:cNvSpPr/>
          <p:nvPr/>
        </p:nvSpPr>
        <p:spPr>
          <a:xfrm>
            <a:off x="323528" y="0"/>
            <a:ext cx="828092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Atap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32/54 =0.5926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Air = Air Isi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DAPAT) = 8/16 = 0.5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Air = Air Isi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Y = TIDAK DAPAT) = 18/54 =0.3333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Listrik = 450 W | Y DAPAT) = 10/16 = 0.6250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Listrik = 450 W | Y TIDAK DAPAT) = 16/54 = 0.2963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8355A-208F-427F-9633-275FFBDABB12}"/>
              </a:ext>
            </a:extLst>
          </p:cNvPr>
          <p:cNvSpPr/>
          <p:nvPr/>
        </p:nvSpPr>
        <p:spPr>
          <a:xfrm>
            <a:off x="683568" y="233958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3. </a:t>
            </a:r>
            <a:r>
              <a:rPr lang="en-ID" dirty="0" err="1"/>
              <a:t>Mengalikan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(X) yang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kelasnya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FBF79-8F37-41B6-BE99-377AE84075A6}"/>
              </a:ext>
            </a:extLst>
          </p:cNvPr>
          <p:cNvSpPr/>
          <p:nvPr/>
        </p:nvSpPr>
        <p:spPr>
          <a:xfrm>
            <a:off x="317126" y="2640408"/>
            <a:ext cx="88204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30350" indent="-89979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P(DAPAT)  = 1 x 0.25 x 0.6250 x 0.9375 x 0.3750 x 0.9375 x 0.5 x 0.6250 x 0.2286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= 0.00368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E59ED-250A-4BD8-93A3-77E2C72755C8}"/>
              </a:ext>
            </a:extLst>
          </p:cNvPr>
          <p:cNvSpPr/>
          <p:nvPr/>
        </p:nvSpPr>
        <p:spPr>
          <a:xfrm>
            <a:off x="-1152636" y="3457550"/>
            <a:ext cx="997951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0735" algn="just">
              <a:spcAft>
                <a:spcPts val="1000"/>
              </a:spcAft>
              <a:tabLst>
                <a:tab pos="2519680" algn="ctr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P(TIDAK DAPAT) = 0.4074 x 0.3889 x 0.9815 x 0.5185 x 0.4259 x 0.5926 x 			          0.3333 x 0.2963 x 0.7714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070735" algn="just">
              <a:spcAft>
                <a:spcPts val="1000"/>
              </a:spcAft>
              <a:tabLst>
                <a:tab pos="2519680" algn="ctr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 	      =  0.00155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2E7388-41EC-4DC8-8CA1-78B14C22A0DD}"/>
              </a:ext>
            </a:extLst>
          </p:cNvPr>
          <p:cNvSpPr/>
          <p:nvPr/>
        </p:nvSpPr>
        <p:spPr>
          <a:xfrm>
            <a:off x="-1375062" y="4725144"/>
            <a:ext cx="997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0735" algn="just">
              <a:spcAft>
                <a:spcPts val="1000"/>
              </a:spcAft>
              <a:tabLst>
                <a:tab pos="2519680" algn="ctr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“DAPAT”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bantuan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472514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</a:t>
            </a:r>
          </a:p>
          <a:p>
            <a:r>
              <a:rPr lang="en-ID" dirty="0">
                <a:hlinkClick r:id="rId3"/>
              </a:rPr>
              <a:t>http://bantuan.hutangcat.dx.am/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968352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Administrator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0DC63-BEE8-4694-A64E-CB70FFA77128}"/>
              </a:ext>
            </a:extLst>
          </p:cNvPr>
          <p:cNvSpPr txBox="1">
            <a:spLocks/>
          </p:cNvSpPr>
          <p:nvPr/>
        </p:nvSpPr>
        <p:spPr>
          <a:xfrm>
            <a:off x="848816" y="2156048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Warga</a:t>
            </a:r>
            <a:endParaRPr lang="en-US" dirty="0"/>
          </a:p>
          <a:p>
            <a:r>
              <a:rPr lang="en-ID" dirty="0">
                <a:hlinkClick r:id="rId5"/>
              </a:rPr>
              <a:t>http://localhost/DM_bantuan/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7FC78E-F21B-40E8-BE65-C027AF697CD8}"/>
              </a:ext>
            </a:extLst>
          </p:cNvPr>
          <p:cNvSpPr txBox="1">
            <a:spLocks/>
          </p:cNvSpPr>
          <p:nvPr/>
        </p:nvSpPr>
        <p:spPr>
          <a:xfrm>
            <a:off x="3644280" y="1471548"/>
            <a:ext cx="1656184" cy="5566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Offline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61EBEA-17C7-444D-B2C6-F7867D9A3FA8}"/>
              </a:ext>
            </a:extLst>
          </p:cNvPr>
          <p:cNvSpPr txBox="1">
            <a:spLocks/>
          </p:cNvSpPr>
          <p:nvPr/>
        </p:nvSpPr>
        <p:spPr>
          <a:xfrm>
            <a:off x="3644280" y="4277439"/>
            <a:ext cx="1656184" cy="5566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Online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DB5030-B37E-4812-9070-A9FE114CA357}"/>
              </a:ext>
            </a:extLst>
          </p:cNvPr>
          <p:cNvSpPr txBox="1">
            <a:spLocks/>
          </p:cNvSpPr>
          <p:nvPr/>
        </p:nvSpPr>
        <p:spPr>
          <a:xfrm>
            <a:off x="824270" y="5549552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Warga</a:t>
            </a:r>
            <a:endParaRPr lang="en-US" dirty="0"/>
          </a:p>
          <a:p>
            <a:r>
              <a:rPr lang="en-ID">
                <a:hlinkClick r:id="rId6"/>
              </a:rPr>
              <a:t>http://hutangcat.dx.am/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29399-AE30-4666-82B3-4C56270EFB08}"/>
              </a:ext>
            </a:extLst>
          </p:cNvPr>
          <p:cNvGraphicFramePr>
            <a:graphicFrameLocks noGrp="1"/>
          </p:cNvGraphicFramePr>
          <p:nvPr/>
        </p:nvGraphicFramePr>
        <p:xfrm>
          <a:off x="935595" y="1988840"/>
          <a:ext cx="7272809" cy="37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675">
                  <a:extLst>
                    <a:ext uri="{9D8B030D-6E8A-4147-A177-3AD203B41FA5}">
                      <a16:colId xmlns:a16="http://schemas.microsoft.com/office/drawing/2014/main" val="1383858926"/>
                    </a:ext>
                  </a:extLst>
                </a:gridCol>
                <a:gridCol w="1672847">
                  <a:extLst>
                    <a:ext uri="{9D8B030D-6E8A-4147-A177-3AD203B41FA5}">
                      <a16:colId xmlns:a16="http://schemas.microsoft.com/office/drawing/2014/main" val="4074496309"/>
                    </a:ext>
                  </a:extLst>
                </a:gridCol>
                <a:gridCol w="2020118">
                  <a:extLst>
                    <a:ext uri="{9D8B030D-6E8A-4147-A177-3AD203B41FA5}">
                      <a16:colId xmlns:a16="http://schemas.microsoft.com/office/drawing/2014/main" val="2078960953"/>
                    </a:ext>
                  </a:extLst>
                </a:gridCol>
                <a:gridCol w="700631">
                  <a:extLst>
                    <a:ext uri="{9D8B030D-6E8A-4147-A177-3AD203B41FA5}">
                      <a16:colId xmlns:a16="http://schemas.microsoft.com/office/drawing/2014/main" val="2194615989"/>
                    </a:ext>
                  </a:extLst>
                </a:gridCol>
                <a:gridCol w="1077536">
                  <a:extLst>
                    <a:ext uri="{9D8B030D-6E8A-4147-A177-3AD203B41FA5}">
                      <a16:colId xmlns:a16="http://schemas.microsoft.com/office/drawing/2014/main" val="1862902499"/>
                    </a:ext>
                  </a:extLst>
                </a:gridCol>
                <a:gridCol w="1210002">
                  <a:extLst>
                    <a:ext uri="{9D8B030D-6E8A-4147-A177-3AD203B41FA5}">
                      <a16:colId xmlns:a16="http://schemas.microsoft.com/office/drawing/2014/main" val="4196587921"/>
                    </a:ext>
                  </a:extLst>
                </a:gridCol>
              </a:tblGrid>
              <a:tr h="312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KK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Probabilitas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Kesimpulan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39039"/>
                  </a:ext>
                </a:extLst>
              </a:tr>
              <a:tr h="31230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932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BAMBANG PRAYITNO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0,00368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0,00155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864139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3374131312053980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ZAINAL ABIDIN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294934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3374131212057300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REKNO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0,00034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0,00278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753237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473935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3374131512057890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RASMIDJAN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0,00246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553625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3374131412050750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SOEDADI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1327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3374131612055320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AKHMAD USMAN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0,00843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0,00129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359696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3374022109645360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ACHMAD BARATA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0,00028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198847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DELTA VIRGONITA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303488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3374131512050550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WASTODI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0,00607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528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F249-F63F-494F-9E4A-AD7F43AB3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8477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3917032"/>
          </a:xfrm>
        </p:spPr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Akurasi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  <a:blipFill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02643D3-5D80-462E-B9AB-BF54D07F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19547"/>
              </p:ext>
            </p:extLst>
          </p:nvPr>
        </p:nvGraphicFramePr>
        <p:xfrm>
          <a:off x="1208086" y="2184417"/>
          <a:ext cx="7097712" cy="23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28">
                  <a:extLst>
                    <a:ext uri="{9D8B030D-6E8A-4147-A177-3AD203B41FA5}">
                      <a16:colId xmlns:a16="http://schemas.microsoft.com/office/drawing/2014/main" val="1648382495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87611703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317915802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539416216"/>
                    </a:ext>
                  </a:extLst>
                </a:gridCol>
              </a:tblGrid>
              <a:tr h="57518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</a:t>
                      </a:r>
                    </a:p>
                    <a:p>
                      <a:pPr algn="ctr"/>
                      <a:r>
                        <a:rPr lang="en-US" dirty="0" err="1"/>
                        <a:t>Aktual</a:t>
                      </a:r>
                      <a:endParaRPr lang="en-ID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 </a:t>
                      </a:r>
                      <a:r>
                        <a:rPr lang="en-US" dirty="0" err="1"/>
                        <a:t>Klasifikasi</a:t>
                      </a:r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8631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7162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15499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23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AE7CD2-FC04-491D-8E96-96358B243B8B}"/>
              </a:ext>
            </a:extLst>
          </p:cNvPr>
          <p:cNvSpPr txBox="1"/>
          <p:nvPr/>
        </p:nvSpPr>
        <p:spPr>
          <a:xfrm>
            <a:off x="6084168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TP</a:t>
            </a:r>
            <a:endParaRPr lang="en-ID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554B2-E938-46AA-A55A-388F238AEBF1}"/>
              </a:ext>
            </a:extLst>
          </p:cNvPr>
          <p:cNvSpPr txBox="1"/>
          <p:nvPr/>
        </p:nvSpPr>
        <p:spPr>
          <a:xfrm>
            <a:off x="7812360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FN</a:t>
            </a:r>
            <a:endParaRPr lang="en-ID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55ECC-6462-410F-B720-D50FF6D46730}"/>
              </a:ext>
            </a:extLst>
          </p:cNvPr>
          <p:cNvSpPr txBox="1"/>
          <p:nvPr/>
        </p:nvSpPr>
        <p:spPr>
          <a:xfrm>
            <a:off x="6084168" y="38924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47063-CB04-4693-B640-5C5F65542F84}"/>
              </a:ext>
            </a:extLst>
          </p:cNvPr>
          <p:cNvSpPr txBox="1"/>
          <p:nvPr/>
        </p:nvSpPr>
        <p:spPr>
          <a:xfrm>
            <a:off x="7812360" y="38610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TN</a:t>
            </a:r>
            <a:endParaRPr lang="en-ID" sz="14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B937E8C-F71E-4D45-AB49-4F5EDB61B150}"/>
              </a:ext>
            </a:extLst>
          </p:cNvPr>
          <p:cNvSpPr txBox="1">
            <a:spLocks/>
          </p:cNvSpPr>
          <p:nvPr/>
        </p:nvSpPr>
        <p:spPr>
          <a:xfrm>
            <a:off x="838198" y="5682153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100%</a:t>
            </a:r>
          </a:p>
          <a:p>
            <a:endParaRPr lang="en-US" dirty="0"/>
          </a:p>
        </p:txBody>
      </p:sp>
      <p:pic>
        <p:nvPicPr>
          <p:cNvPr id="2053" name="Picture 64">
            <a:extLst>
              <a:ext uri="{FF2B5EF4-FFF2-40B4-BE49-F238E27FC236}">
                <a16:creationId xmlns:a16="http://schemas.microsoft.com/office/drawing/2014/main" id="{310DAAF8-C938-4092-B45D-0DD9AE7E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14">
            <a:extLst>
              <a:ext uri="{FF2B5EF4-FFF2-40B4-BE49-F238E27FC236}">
                <a16:creationId xmlns:a16="http://schemas.microsoft.com/office/drawing/2014/main" id="{7F7F9DFA-FF26-4792-ACD9-B4C7398D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15">
            <a:extLst>
              <a:ext uri="{FF2B5EF4-FFF2-40B4-BE49-F238E27FC236}">
                <a16:creationId xmlns:a16="http://schemas.microsoft.com/office/drawing/2014/main" id="{FD011204-7504-4EFA-A4CF-7A1A5C5B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500E2A-2DC8-446D-9C52-DEF16F22FF1A}"/>
              </a:ext>
            </a:extLst>
          </p:cNvPr>
          <p:cNvGrpSpPr/>
          <p:nvPr/>
        </p:nvGrpSpPr>
        <p:grpSpPr>
          <a:xfrm>
            <a:off x="611560" y="1193124"/>
            <a:ext cx="7920880" cy="4734709"/>
            <a:chOff x="0" y="2035411"/>
            <a:chExt cx="7920880" cy="23275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62C187-DB88-432C-9A6B-90A096E4B18E}"/>
                </a:ext>
              </a:extLst>
            </p:cNvPr>
            <p:cNvSpPr/>
            <p:nvPr/>
          </p:nvSpPr>
          <p:spPr>
            <a:xfrm>
              <a:off x="0" y="2035411"/>
              <a:ext cx="7920880" cy="232755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EDB2C5-B60D-4792-A1A6-C3B395E26422}"/>
                </a:ext>
              </a:extLst>
            </p:cNvPr>
            <p:cNvSpPr txBox="1"/>
            <p:nvPr/>
          </p:nvSpPr>
          <p:spPr>
            <a:xfrm>
              <a:off x="0" y="2035411"/>
              <a:ext cx="7920880" cy="2182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4748" tIns="333248" rIns="614748" bIns="142240" numCol="1" spcCol="1270" anchor="t" anchorCtr="0">
              <a:noAutofit/>
            </a:bodyPr>
            <a:lstStyle/>
            <a:p>
              <a:pPr marL="228600" lvl="1" indent="-22860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000" dirty="0" err="1"/>
                <a:t>Sistem</a:t>
              </a:r>
              <a:r>
                <a:rPr lang="en-US" sz="2000" dirty="0"/>
                <a:t> yang </a:t>
              </a:r>
              <a:r>
                <a:rPr lang="en-US" sz="2000" dirty="0" err="1"/>
                <a:t>akan</a:t>
              </a:r>
              <a:r>
                <a:rPr lang="en-US" sz="2000" dirty="0"/>
                <a:t> </a:t>
              </a:r>
              <a:r>
                <a:rPr lang="en-US" sz="2000" dirty="0" err="1"/>
                <a:t>dibuat</a:t>
              </a:r>
              <a:r>
                <a:rPr lang="en-US" sz="2000" dirty="0"/>
                <a:t> </a:t>
              </a:r>
              <a:r>
                <a:rPr lang="en-US" sz="2000" dirty="0" err="1"/>
                <a:t>nantinya</a:t>
              </a:r>
              <a:r>
                <a:rPr lang="en-US" sz="2000" dirty="0"/>
                <a:t> </a:t>
              </a:r>
              <a:r>
                <a:rPr lang="en-US" sz="2000" dirty="0" err="1"/>
                <a:t>penyeleksian</a:t>
              </a:r>
              <a:r>
                <a:rPr lang="en-US" sz="2000" dirty="0"/>
                <a:t> </a:t>
              </a:r>
              <a:r>
                <a:rPr lang="en-US" sz="2000" dirty="0" err="1"/>
                <a:t>akan</a:t>
              </a:r>
              <a:r>
                <a:rPr lang="en-US" sz="2000" dirty="0"/>
                <a:t> </a:t>
              </a:r>
              <a:r>
                <a:rPr lang="en-US" sz="2000" dirty="0" err="1"/>
                <a:t>dilakukan</a:t>
              </a:r>
              <a:r>
                <a:rPr lang="en-US" sz="2000" dirty="0"/>
                <a:t> oleh </a:t>
              </a:r>
              <a:r>
                <a:rPr lang="en-US" sz="2000" dirty="0" err="1"/>
                <a:t>pihak</a:t>
              </a:r>
              <a:r>
                <a:rPr lang="en-US" sz="2000" dirty="0"/>
                <a:t> Kelurahan </a:t>
              </a:r>
              <a:r>
                <a:rPr lang="en-US" sz="2000" dirty="0" err="1"/>
                <a:t>dengan</a:t>
              </a:r>
              <a:r>
                <a:rPr lang="en-US" sz="2000" dirty="0"/>
                <a:t> </a:t>
              </a:r>
              <a:r>
                <a:rPr lang="en-US" sz="2000" dirty="0" err="1"/>
                <a:t>menggunakan</a:t>
              </a:r>
              <a:r>
                <a:rPr lang="en-US" sz="2000" dirty="0"/>
                <a:t> data </a:t>
              </a:r>
              <a:r>
                <a:rPr lang="en-US" sz="2000" dirty="0" err="1"/>
                <a:t>warga</a:t>
              </a:r>
              <a:r>
                <a:rPr lang="en-US" sz="2000" dirty="0"/>
                <a:t> miskin </a:t>
              </a:r>
              <a:r>
                <a:rPr lang="en-US" sz="2000" dirty="0" err="1"/>
                <a:t>sehingga</a:t>
              </a:r>
              <a:r>
                <a:rPr lang="en-US" sz="2000" dirty="0"/>
                <a:t> </a:t>
              </a:r>
              <a:r>
                <a:rPr lang="en-US" sz="2000" dirty="0" err="1"/>
                <a:t>tidak</a:t>
              </a:r>
              <a:r>
                <a:rPr lang="en-US" sz="2000" dirty="0"/>
                <a:t> </a:t>
              </a:r>
              <a:r>
                <a:rPr lang="en-US" sz="2000" dirty="0" err="1"/>
                <a:t>ada</a:t>
              </a:r>
              <a:r>
                <a:rPr lang="en-US" sz="2000" dirty="0"/>
                <a:t> </a:t>
              </a:r>
              <a:r>
                <a:rPr lang="en-US" sz="2000" dirty="0" err="1"/>
                <a:t>bantuan</a:t>
              </a:r>
              <a:r>
                <a:rPr lang="en-US" sz="2000" dirty="0"/>
                <a:t> yang salah </a:t>
              </a:r>
              <a:r>
                <a:rPr lang="en-US" sz="2000" dirty="0" err="1"/>
                <a:t>sasaran</a:t>
              </a:r>
              <a:r>
                <a:rPr lang="en-US" sz="2000" dirty="0"/>
                <a:t> dan </a:t>
              </a:r>
              <a:r>
                <a:rPr lang="en-US" sz="2000" dirty="0" err="1"/>
                <a:t>korupsi</a:t>
              </a:r>
              <a:r>
                <a:rPr lang="en-US" sz="2000" kern="1200" dirty="0"/>
                <a:t>.</a:t>
              </a:r>
              <a:endParaRPr lang="en-ID" sz="2000" kern="1200" dirty="0"/>
            </a:p>
            <a:p>
              <a:pPr marL="228600" lvl="1" indent="-22860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 err="1"/>
                <a:t>Sistem</a:t>
              </a:r>
              <a:r>
                <a:rPr lang="en-US" sz="2000" dirty="0"/>
                <a:t> </a:t>
              </a:r>
              <a:r>
                <a:rPr lang="en-US" sz="2000" dirty="0" err="1"/>
                <a:t>ini</a:t>
              </a:r>
              <a:r>
                <a:rPr lang="en-US" sz="2000" dirty="0"/>
                <a:t> </a:t>
              </a:r>
              <a:r>
                <a:rPr lang="en-US" sz="2000" dirty="0" err="1"/>
                <a:t>akan</a:t>
              </a:r>
              <a:r>
                <a:rPr lang="en-US" sz="2000" dirty="0"/>
                <a:t> </a:t>
              </a:r>
              <a:r>
                <a:rPr lang="en-US" sz="2000" dirty="0" err="1"/>
                <a:t>memiliki</a:t>
              </a:r>
              <a:r>
                <a:rPr lang="en-US" sz="2000" dirty="0"/>
                <a:t> 1 </a:t>
              </a:r>
              <a:r>
                <a:rPr lang="en-US" sz="2000" dirty="0" err="1"/>
                <a:t>halaman</a:t>
              </a:r>
              <a:r>
                <a:rPr lang="en-US" sz="2000" dirty="0"/>
                <a:t> </a:t>
              </a:r>
              <a:r>
                <a:rPr lang="en-US" sz="2000" i="1" dirty="0"/>
                <a:t>client</a:t>
              </a:r>
              <a:r>
                <a:rPr lang="en-US" sz="2000" dirty="0"/>
                <a:t> </a:t>
              </a:r>
              <a:r>
                <a:rPr lang="en-US" sz="2000" dirty="0" err="1"/>
                <a:t>untuk</a:t>
              </a:r>
              <a:r>
                <a:rPr lang="en-US" sz="2000" dirty="0"/>
                <a:t> </a:t>
              </a:r>
              <a:r>
                <a:rPr lang="en-US" sz="2000" dirty="0" err="1"/>
                <a:t>warga</a:t>
              </a:r>
              <a:r>
                <a:rPr lang="en-US" sz="2000" dirty="0"/>
                <a:t> </a:t>
              </a:r>
              <a:r>
                <a:rPr lang="en-US" sz="2000" dirty="0" err="1"/>
                <a:t>mengetahui</a:t>
              </a:r>
              <a:r>
                <a:rPr lang="en-US" sz="2000" dirty="0"/>
                <a:t> status dan </a:t>
              </a:r>
              <a:r>
                <a:rPr lang="en-US" sz="2000" dirty="0" err="1"/>
                <a:t>perkembangan</a:t>
              </a:r>
              <a:r>
                <a:rPr lang="en-US" sz="2000" dirty="0"/>
                <a:t> </a:t>
              </a:r>
              <a:r>
                <a:rPr lang="en-US" sz="2000" dirty="0" err="1"/>
                <a:t>bantuan</a:t>
              </a:r>
              <a:r>
                <a:rPr lang="en-US" sz="2000" dirty="0"/>
                <a:t>, dan 2 </a:t>
              </a:r>
              <a:r>
                <a:rPr lang="en-US" sz="2000" dirty="0" err="1"/>
                <a:t>akses</a:t>
              </a:r>
              <a:r>
                <a:rPr lang="en-US" sz="2000" dirty="0"/>
                <a:t> admin yang </a:t>
              </a:r>
              <a:r>
                <a:rPr lang="en-US" sz="2000" dirty="0" err="1"/>
                <a:t>digunakan</a:t>
              </a:r>
              <a:r>
                <a:rPr lang="en-US" sz="2000" dirty="0"/>
                <a:t> </a:t>
              </a:r>
              <a:r>
                <a:rPr lang="en-US" sz="2000" dirty="0" err="1"/>
                <a:t>untuk</a:t>
              </a:r>
              <a:r>
                <a:rPr lang="en-US" sz="2000" dirty="0"/>
                <a:t> proses </a:t>
              </a:r>
              <a:r>
                <a:rPr lang="en-US" sz="2000" dirty="0" err="1"/>
                <a:t>seleksi</a:t>
              </a:r>
              <a:r>
                <a:rPr lang="en-US" sz="2000" dirty="0"/>
                <a:t> </a:t>
              </a:r>
              <a:r>
                <a:rPr lang="en-US" sz="2000" dirty="0" err="1"/>
                <a:t>penerimaan</a:t>
              </a:r>
              <a:r>
                <a:rPr lang="en-US" sz="2000" dirty="0"/>
                <a:t> </a:t>
              </a:r>
              <a:r>
                <a:rPr lang="en-US" sz="2000" dirty="0" err="1"/>
                <a:t>bantuan</a:t>
              </a:r>
              <a:r>
                <a:rPr lang="en-US" sz="2000" dirty="0"/>
                <a:t> </a:t>
              </a:r>
              <a:r>
                <a:rPr lang="en-US" sz="2000" dirty="0" err="1"/>
                <a:t>bedah</a:t>
              </a:r>
              <a:r>
                <a:rPr lang="en-US" sz="2000" dirty="0"/>
                <a:t> </a:t>
              </a:r>
              <a:r>
                <a:rPr lang="en-US" sz="2000" dirty="0" err="1"/>
                <a:t>rumah</a:t>
              </a:r>
              <a:r>
                <a:rPr lang="en-US" sz="2000" dirty="0"/>
                <a:t> dan approved </a:t>
              </a:r>
              <a:r>
                <a:rPr lang="en-US" sz="2000" dirty="0" err="1"/>
                <a:t>kapan</a:t>
              </a:r>
              <a:r>
                <a:rPr lang="en-US" sz="2000" dirty="0"/>
                <a:t> dana </a:t>
              </a:r>
              <a:r>
                <a:rPr lang="en-US" sz="2000" dirty="0" err="1"/>
                <a:t>diberikan</a:t>
              </a:r>
              <a:r>
                <a:rPr lang="en-US" sz="2000" dirty="0"/>
                <a:t> dan </a:t>
              </a:r>
              <a:r>
                <a:rPr lang="en-US" sz="2000" dirty="0" err="1"/>
                <a:t>tanggal</a:t>
              </a:r>
              <a:r>
                <a:rPr lang="en-US" sz="2000" dirty="0"/>
                <a:t> </a:t>
              </a:r>
              <a:r>
                <a:rPr lang="en-US" sz="2000" dirty="0" err="1"/>
                <a:t>eksekusi</a:t>
              </a:r>
              <a:r>
                <a:rPr lang="en-US" sz="2000" dirty="0"/>
                <a:t> </a:t>
              </a:r>
              <a:r>
                <a:rPr lang="en-US" sz="2000" dirty="0" err="1"/>
                <a:t>renovasi</a:t>
              </a:r>
              <a:r>
                <a:rPr lang="en-US" sz="2000" dirty="0"/>
                <a:t> </a:t>
              </a:r>
              <a:r>
                <a:rPr lang="en-US" sz="2000" dirty="0" err="1"/>
                <a:t>rumah</a:t>
              </a:r>
              <a:r>
                <a:rPr lang="en-US" sz="2000" dirty="0"/>
                <a:t>,</a:t>
              </a:r>
              <a:endParaRPr lang="en-ID" sz="2000" kern="12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D" sz="23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FE6E4-64D7-4B62-932F-3E33FDA5BD0B}"/>
              </a:ext>
            </a:extLst>
          </p:cNvPr>
          <p:cNvGrpSpPr/>
          <p:nvPr/>
        </p:nvGrpSpPr>
        <p:grpSpPr>
          <a:xfrm>
            <a:off x="755577" y="717264"/>
            <a:ext cx="4680487" cy="767520"/>
            <a:chOff x="144017" y="1606991"/>
            <a:chExt cx="4680487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6197C8-9606-42B2-B663-189BF7A7DE34}"/>
                </a:ext>
              </a:extLst>
            </p:cNvPr>
            <p:cNvSpPr/>
            <p:nvPr/>
          </p:nvSpPr>
          <p:spPr>
            <a:xfrm>
              <a:off x="144017" y="1606991"/>
              <a:ext cx="4680487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3E3C962B-928E-47B8-9D27-268FB5D6BC4A}"/>
                </a:ext>
              </a:extLst>
            </p:cNvPr>
            <p:cNvSpPr txBox="1"/>
            <p:nvPr/>
          </p:nvSpPr>
          <p:spPr>
            <a:xfrm>
              <a:off x="181484" y="1644458"/>
              <a:ext cx="4605553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73" tIns="0" rIns="20957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 Hasil </a:t>
              </a:r>
              <a:r>
                <a:rPr lang="en-US" sz="2400" kern="1200"/>
                <a:t>Sistem</a:t>
              </a:r>
              <a:r>
                <a:rPr lang="en-US" sz="2400" kern="1200" dirty="0"/>
                <a:t> </a:t>
              </a:r>
              <a:endParaRPr lang="en-ID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8816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C19E3E-BC29-4438-90D7-EED447B832B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064373"/>
              </p:ext>
            </p:extLst>
          </p:nvPr>
        </p:nvGraphicFramePr>
        <p:xfrm>
          <a:off x="647564" y="188640"/>
          <a:ext cx="784887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475751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D47DC5-B188-4EE1-8B16-72890A81863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8003314"/>
              </p:ext>
            </p:extLst>
          </p:nvPr>
        </p:nvGraphicFramePr>
        <p:xfrm>
          <a:off x="-180528" y="44624"/>
          <a:ext cx="8928992" cy="650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64458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3E07C5-031B-4DE8-BB23-92F8BA11022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4350942"/>
              </p:ext>
            </p:extLst>
          </p:nvPr>
        </p:nvGraphicFramePr>
        <p:xfrm>
          <a:off x="1025548" y="1484784"/>
          <a:ext cx="746760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80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CD0AD8-420B-4E72-A66C-9628821111B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26298627"/>
              </p:ext>
            </p:extLst>
          </p:nvPr>
        </p:nvGraphicFramePr>
        <p:xfrm>
          <a:off x="632792" y="859631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2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1046</TotalTime>
  <Words>1414</Words>
  <Application>Microsoft Office PowerPoint</Application>
  <PresentationFormat>On-screen Show (4:3)</PresentationFormat>
  <Paragraphs>219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Adobe Garamond Pro</vt:lpstr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Profil Kelurahan Krapyak</vt:lpstr>
      <vt:lpstr>Struktur Organisasi</vt:lpstr>
      <vt:lpstr>PowerPoint Presentation</vt:lpstr>
      <vt:lpstr>PowerPoint Presentation</vt:lpstr>
      <vt:lpstr>Metodologi Penelitian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Perhitungan naïve bayes</vt:lpstr>
      <vt:lpstr>Perhitungan naïve bayes</vt:lpstr>
      <vt:lpstr>PowerPoint Presentation</vt:lpstr>
      <vt:lpstr>Aplikasi Penentuan Bantuan Bedah rumah (RTLH)</vt:lpstr>
      <vt:lpstr>Perhitungan akurasi perbandingan sistem dan manual</vt:lpstr>
      <vt:lpstr>Perhitungan akurasi perbandingan sistem dan manual</vt:lpstr>
      <vt:lpstr>Perhitungan akurasi perbandingan sistem dan manual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152</cp:revision>
  <dcterms:created xsi:type="dcterms:W3CDTF">2018-01-06T06:36:00Z</dcterms:created>
  <dcterms:modified xsi:type="dcterms:W3CDTF">2020-01-10T10:07:15Z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