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0" d="100"/>
          <a:sy n="70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19/03/2019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287524" y="1901364"/>
            <a:ext cx="8568952" cy="17828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effectLst/>
              </a:rPr>
              <a:t>APLIKASI SURAT PENGANTAR RT RW  </a:t>
            </a:r>
            <a:r>
              <a:rPr lang="en-US" sz="3200" dirty="0" err="1">
                <a:effectLst/>
              </a:rPr>
              <a:t>Berbasis</a:t>
            </a:r>
            <a:r>
              <a:rPr lang="en-US" sz="3200" dirty="0">
                <a:effectLst/>
              </a:rPr>
              <a:t> Web di </a:t>
            </a:r>
            <a:r>
              <a:rPr lang="en-US" sz="3200" dirty="0" err="1">
                <a:effectLst/>
              </a:rPr>
              <a:t>kelurahan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krapyak</a:t>
            </a:r>
            <a:endParaRPr lang="id-ID" sz="3200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Atmoko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Nugroho,ST</a:t>
            </a:r>
            <a:r>
              <a:rPr lang="id-ID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,M.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SERMINAR</a:t>
            </a:r>
          </a:p>
          <a:p>
            <a:r>
              <a:rPr lang="id-ID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KERJA PRAKTEK</a:t>
            </a: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i="1" dirty="0"/>
              <a:t>Activity Diagram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Pengantar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1EB0A-3F58-4B0C-BEE8-8AD3E42EE7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5682" y="737651"/>
            <a:ext cx="4572635" cy="55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8640"/>
            <a:ext cx="7467600" cy="604664"/>
          </a:xfrm>
        </p:spPr>
        <p:txBody>
          <a:bodyPr/>
          <a:lstStyle/>
          <a:p>
            <a:pPr algn="ctr"/>
            <a:r>
              <a:rPr lang="en-US" i="1" dirty="0"/>
              <a:t>Sequence Diagram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Pengantar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42035-5787-457C-8793-9AFDC0FF9A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790867"/>
            <a:ext cx="6443036" cy="50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BFFBE-8D23-46E2-A95C-DCE8E2EA0E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5101" y="688580"/>
            <a:ext cx="6253798" cy="54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Surat </a:t>
            </a:r>
            <a:r>
              <a:rPr lang="en-US" dirty="0" err="1"/>
              <a:t>Pengantar</a:t>
            </a:r>
            <a:r>
              <a:rPr lang="en-US" dirty="0"/>
              <a:t> RT </a:t>
            </a:r>
            <a:r>
              <a:rPr lang="en-US" dirty="0" err="1"/>
              <a:t>RT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http://localhost/Apl_pengantar/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Administrator</a:t>
            </a:r>
          </a:p>
          <a:p>
            <a:r>
              <a:rPr lang="en-US" dirty="0"/>
              <a:t>http://localhost/Apl_pengantar/administrator/</a:t>
            </a:r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3933056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1187624" y="1562106"/>
            <a:ext cx="7467600" cy="22622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1600" dirty="0"/>
              <a:t>P</a:t>
            </a:r>
            <a:r>
              <a:rPr lang="id-ID" sz="1600" dirty="0"/>
              <a:t>e</a:t>
            </a:r>
            <a:r>
              <a:rPr lang="en-US" sz="1600" dirty="0" err="1"/>
              <a:t>mbuatan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pengantar</a:t>
            </a:r>
            <a:r>
              <a:rPr lang="en-US" sz="1600" dirty="0"/>
              <a:t> RT RW </a:t>
            </a:r>
            <a:r>
              <a:rPr lang="en-US" sz="1600" dirty="0" err="1"/>
              <a:t>berbasis</a:t>
            </a:r>
            <a:r>
              <a:rPr lang="en-US" sz="1600" dirty="0"/>
              <a:t> Web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id-ID" sz="1600" dirty="0"/>
              <a:t>dibuat karena didasari pada latar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yang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system di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pengantar</a:t>
            </a:r>
            <a:r>
              <a:rPr lang="en-US" sz="1600" dirty="0"/>
              <a:t> dan </a:t>
            </a:r>
            <a:r>
              <a:rPr lang="en-US" sz="1600" dirty="0" err="1"/>
              <a:t>keluh</a:t>
            </a:r>
            <a:r>
              <a:rPr lang="en-US" sz="1600" dirty="0"/>
              <a:t> </a:t>
            </a:r>
            <a:r>
              <a:rPr lang="en-US" sz="1600" dirty="0" err="1"/>
              <a:t>kesah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lamanya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pengurusan</a:t>
            </a:r>
            <a:r>
              <a:rPr lang="en-US" sz="1600" dirty="0"/>
              <a:t> </a:t>
            </a:r>
            <a:r>
              <a:rPr lang="en-US" sz="1600" dirty="0" err="1"/>
              <a:t>pengantar</a:t>
            </a:r>
            <a:r>
              <a:rPr lang="en-US" sz="1600" dirty="0"/>
              <a:t>.</a:t>
            </a:r>
          </a:p>
          <a:p>
            <a:pPr lvl="0" algn="just"/>
            <a:r>
              <a:rPr lang="id-ID" sz="1600" dirty="0"/>
              <a:t>Dengan adanya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pengantar</a:t>
            </a:r>
            <a:r>
              <a:rPr lang="en-US" sz="1600" dirty="0"/>
              <a:t> RT RW </a:t>
            </a:r>
            <a:r>
              <a:rPr lang="en-US" sz="1600" dirty="0" err="1"/>
              <a:t>berbasis</a:t>
            </a:r>
            <a:r>
              <a:rPr lang="en-US" sz="1600" dirty="0"/>
              <a:t> Web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id-ID" sz="1600" dirty="0"/>
              <a:t>diharapka</a:t>
            </a:r>
            <a:r>
              <a:rPr lang="en-US" sz="1600" dirty="0"/>
              <a:t>n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menghemat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.</a:t>
            </a:r>
          </a:p>
          <a:p>
            <a:pPr lvl="0" algn="just"/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pengantar</a:t>
            </a:r>
            <a:r>
              <a:rPr lang="en-US" sz="1600" dirty="0"/>
              <a:t> RT RW </a:t>
            </a:r>
            <a:r>
              <a:rPr lang="en-US" sz="1600" dirty="0" err="1"/>
              <a:t>berbasis</a:t>
            </a:r>
            <a:r>
              <a:rPr lang="en-US" sz="1600" dirty="0"/>
              <a:t> Web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diharapkan</a:t>
            </a:r>
            <a:r>
              <a:rPr lang="en-US" sz="1600" dirty="0"/>
              <a:t> </a:t>
            </a: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yang </a:t>
            </a:r>
            <a:r>
              <a:rPr lang="en-US" sz="1600" dirty="0" err="1"/>
              <a:t>diusulkan</a:t>
            </a:r>
            <a:r>
              <a:rPr lang="en-US" sz="16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1043608" y="4293096"/>
            <a:ext cx="7467600" cy="22622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id-ID" sz="1700" dirty="0"/>
              <a:t>Sistem ini dapat dikembangkan untuk pengolahan data yang dapat dikaitkan dengan </a:t>
            </a:r>
            <a:r>
              <a:rPr lang="en-US" sz="1700" dirty="0"/>
              <a:t>system lain yang </a:t>
            </a:r>
            <a:r>
              <a:rPr lang="en-US" sz="1700" dirty="0" err="1"/>
              <a:t>ada</a:t>
            </a:r>
            <a:r>
              <a:rPr lang="en-US" sz="1700" dirty="0"/>
              <a:t> di </a:t>
            </a:r>
            <a:r>
              <a:rPr lang="en-US" sz="1700" dirty="0" err="1"/>
              <a:t>kelurahan</a:t>
            </a:r>
            <a:r>
              <a:rPr lang="en-US" sz="1700" dirty="0"/>
              <a:t> </a:t>
            </a:r>
            <a:r>
              <a:rPr lang="en-US" sz="1700" dirty="0" err="1"/>
              <a:t>krapyak</a:t>
            </a:r>
            <a:r>
              <a:rPr lang="id-ID" sz="1700" dirty="0"/>
              <a:t>.</a:t>
            </a:r>
            <a:endParaRPr lang="en-US" sz="1700" dirty="0"/>
          </a:p>
          <a:p>
            <a:pPr lvl="0" algn="just"/>
            <a:r>
              <a:rPr lang="en-US" sz="1700" dirty="0" err="1"/>
              <a:t>Sistem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kelak</a:t>
            </a:r>
            <a:r>
              <a:rPr lang="en-US" sz="1700" dirty="0"/>
              <a:t> </a:t>
            </a:r>
            <a:r>
              <a:rPr lang="en-US" sz="1700" dirty="0" err="1"/>
              <a:t>bisa</a:t>
            </a:r>
            <a:r>
              <a:rPr lang="en-US" sz="1700" dirty="0"/>
              <a:t> di </a:t>
            </a:r>
            <a:r>
              <a:rPr lang="en-US" sz="1700" dirty="0" err="1"/>
              <a:t>kembangkan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android </a:t>
            </a:r>
            <a:r>
              <a:rPr lang="en-US" sz="1700" dirty="0" err="1"/>
              <a:t>dengan</a:t>
            </a:r>
            <a:r>
              <a:rPr lang="en-US" sz="1700" dirty="0"/>
              <a:t> REST API yang </a:t>
            </a:r>
            <a:r>
              <a:rPr lang="en-US" sz="1700" dirty="0" err="1"/>
              <a:t>terhubung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API.</a:t>
            </a:r>
          </a:p>
          <a:p>
            <a:pPr lvl="0" algn="just"/>
            <a:r>
              <a:rPr lang="id-ID" sz="1700" dirty="0"/>
              <a:t>Sistem  ini diharapkan </a:t>
            </a:r>
            <a:r>
              <a:rPr lang="en-US" sz="1700" dirty="0" err="1"/>
              <a:t>bisa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di </a:t>
            </a:r>
            <a:r>
              <a:rPr lang="en-US" sz="1700" dirty="0" err="1"/>
              <a:t>seluruh</a:t>
            </a:r>
            <a:r>
              <a:rPr lang="en-US" sz="1700" dirty="0"/>
              <a:t> Indonesia.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Di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pengantar</a:t>
            </a:r>
            <a:r>
              <a:rPr lang="en-US" sz="2000" dirty="0"/>
              <a:t> 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KTP, SKCK, </a:t>
            </a:r>
            <a:r>
              <a:rPr lang="en-US" sz="2000" dirty="0" err="1"/>
              <a:t>Keterangan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, </a:t>
            </a:r>
            <a:r>
              <a:rPr lang="en-US" sz="2000" dirty="0" err="1"/>
              <a:t>mengurus</a:t>
            </a:r>
            <a:r>
              <a:rPr lang="en-US" sz="2000" dirty="0"/>
              <a:t> </a:t>
            </a:r>
            <a:r>
              <a:rPr lang="en-US" sz="2000" dirty="0" err="1"/>
              <a:t>pernikahan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r>
              <a:rPr lang="en-US" sz="2000" dirty="0"/>
              <a:t>. Masyarakat </a:t>
            </a:r>
            <a:r>
              <a:rPr lang="en-US" sz="2000" dirty="0" err="1"/>
              <a:t>mengeluh</a:t>
            </a:r>
            <a:r>
              <a:rPr lang="en-US" sz="2000" dirty="0"/>
              <a:t> </a:t>
            </a:r>
            <a:r>
              <a:rPr lang="en-US" sz="2000" dirty="0" err="1"/>
              <a:t>sulitnya</a:t>
            </a:r>
            <a:r>
              <a:rPr lang="en-US" sz="2000" dirty="0"/>
              <a:t> </a:t>
            </a:r>
            <a:r>
              <a:rPr lang="en-US" sz="2000" dirty="0" err="1"/>
              <a:t>menemui</a:t>
            </a:r>
            <a:r>
              <a:rPr lang="en-US" sz="2000" dirty="0"/>
              <a:t> RT </a:t>
            </a:r>
            <a:r>
              <a:rPr lang="en-US" sz="2000" dirty="0" err="1"/>
              <a:t>atau</a:t>
            </a:r>
            <a:r>
              <a:rPr lang="en-US" sz="2000" dirty="0"/>
              <a:t> RW.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pengantar</a:t>
            </a:r>
            <a:r>
              <a:rPr lang="en-US" sz="2000" dirty="0"/>
              <a:t> RT / RW </a:t>
            </a:r>
            <a:r>
              <a:rPr lang="en-US" sz="2000" dirty="0" err="1"/>
              <a:t>berbasis</a:t>
            </a:r>
            <a:r>
              <a:rPr lang="en-US" sz="2000" dirty="0"/>
              <a:t> web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keluh</a:t>
            </a:r>
            <a:r>
              <a:rPr lang="en-US" sz="2000" dirty="0"/>
              <a:t> </a:t>
            </a:r>
            <a:r>
              <a:rPr lang="en-US" sz="2000" dirty="0" err="1"/>
              <a:t>kesah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id-ID" sz="2000" dirty="0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</a:t>
            </a:r>
            <a:r>
              <a:rPr lang="id-ID" sz="2000" dirty="0"/>
              <a:t> Maka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dimudahkan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pengantar</a:t>
            </a:r>
            <a:r>
              <a:rPr lang="en-US" sz="2000" dirty="0"/>
              <a:t> RT / RW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kelurahan</a:t>
            </a:r>
            <a:r>
              <a:rPr lang="en-US" sz="2000" dirty="0"/>
              <a:t>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mempersingkat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mengurus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pengantar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3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268760"/>
            <a:ext cx="7467600" cy="4873752"/>
          </a:xfrm>
        </p:spPr>
        <p:txBody>
          <a:bodyPr/>
          <a:lstStyle/>
          <a:p>
            <a:r>
              <a:rPr lang="id-ID" dirty="0"/>
              <a:t>Membangun sebuah aplikasi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mampu</a:t>
            </a:r>
            <a:r>
              <a:rPr lang="en-US" dirty="0"/>
              <a:t> di </a:t>
            </a:r>
            <a:r>
              <a:rPr lang="en-US" dirty="0" err="1"/>
              <a:t>manfaatkan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6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544"/>
            <a:ext cx="7467600" cy="6529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7467600" cy="4873752"/>
          </a:xfrm>
        </p:spPr>
        <p:txBody>
          <a:bodyPr/>
          <a:lstStyle/>
          <a:p>
            <a:pPr lvl="0"/>
            <a:r>
              <a:rPr lang="id-ID" dirty="0"/>
              <a:t>Perancangan model menggunakan aplikasi rational rose dan </a:t>
            </a:r>
            <a:r>
              <a:rPr lang="en-US" dirty="0"/>
              <a:t>framework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RT, RW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peroses</a:t>
            </a:r>
            <a:r>
              <a:rPr lang="en-US" dirty="0"/>
              <a:t> di </a:t>
            </a:r>
            <a:r>
              <a:rPr lang="en-US" dirty="0" err="1"/>
              <a:t>kelurahan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id-ID" dirty="0"/>
              <a:t>Wawancara</a:t>
            </a:r>
            <a:endParaRPr lang="en-US" dirty="0"/>
          </a:p>
          <a:p>
            <a:pPr marL="627063" indent="-288925" algn="just"/>
            <a:r>
              <a:rPr lang="id-ID" dirty="0"/>
              <a:t>Metode pengumpulan data yang dilakukan dengan cara mengadakan tanya jawab secara langsung dengan </a:t>
            </a:r>
            <a:r>
              <a:rPr lang="en-US" dirty="0" err="1"/>
              <a:t>Lurah</a:t>
            </a:r>
            <a:r>
              <a:rPr lang="en-US" dirty="0"/>
              <a:t>, </a:t>
            </a:r>
            <a:r>
              <a:rPr lang="en-US" dirty="0" err="1"/>
              <a:t>Sekertaris</a:t>
            </a:r>
            <a:r>
              <a:rPr lang="en-US" dirty="0"/>
              <a:t> dan IT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id-ID" dirty="0"/>
              <a:t>untuk mendapatkan data-data yang akurat dan tepat agar pembuatan 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id-ID" dirty="0"/>
              <a:t> sesuai yang diharapkan.</a:t>
            </a:r>
            <a:endParaRPr lang="en-US" dirty="0"/>
          </a:p>
          <a:p>
            <a:pPr lvl="0"/>
            <a:r>
              <a:rPr lang="en-US" dirty="0"/>
              <a:t>2. </a:t>
            </a:r>
            <a:r>
              <a:rPr lang="id-ID" dirty="0"/>
              <a:t>Observasi</a:t>
            </a:r>
            <a:endParaRPr lang="en-US" dirty="0"/>
          </a:p>
          <a:p>
            <a:pPr marL="576263" indent="-273050" algn="just"/>
            <a:r>
              <a:rPr lang="id-ID" dirty="0"/>
              <a:t>Pengamatan langsung bagaimana cara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 manual dan </a:t>
            </a:r>
            <a:r>
              <a:rPr lang="en-US" dirty="0" err="1"/>
              <a:t>kemudian</a:t>
            </a:r>
            <a:r>
              <a:rPr lang="en-US" dirty="0"/>
              <a:t> di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A06C1519-22F8-4EF6-A84C-DE4B9F701891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484784"/>
            <a:ext cx="7607920" cy="3322654"/>
            <a:chOff x="3059" y="1881"/>
            <a:chExt cx="6342" cy="2769"/>
          </a:xfrm>
        </p:grpSpPr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FD26016F-3D02-4A00-B62F-B8EC9FD65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1881"/>
              <a:ext cx="105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Analisa</a:t>
              </a:r>
              <a:endParaRPr kumimoji="0" lang="id-ID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F107BDA2-D6FF-40B0-B6CC-2DF72B5E9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" y="2516"/>
              <a:ext cx="1108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Desain</a:t>
              </a:r>
              <a:endParaRPr kumimoji="0" lang="id-ID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15">
              <a:extLst>
                <a:ext uri="{FF2B5EF4-FFF2-40B4-BE49-F238E27FC236}">
                  <a16:creationId xmlns:a16="http://schemas.microsoft.com/office/drawing/2014/main" id="{880045F0-A55B-4DFC-A211-1153AC9BC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" y="3029"/>
              <a:ext cx="1093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Coding</a:t>
              </a:r>
              <a:endParaRPr kumimoji="0" lang="id-ID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3E7B5A2C-B2A6-46A3-AC7A-B8428CF63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2" y="3583"/>
              <a:ext cx="1261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Pengujian</a:t>
              </a:r>
              <a:endParaRPr kumimoji="0" lang="id-ID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0A74D367-A170-4943-9135-3D80878E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3" y="4152"/>
              <a:ext cx="1828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Pemeliharaan</a:t>
              </a:r>
              <a:endParaRPr kumimoji="0" lang="id-ID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AutoShape 19">
              <a:extLst>
                <a:ext uri="{FF2B5EF4-FFF2-40B4-BE49-F238E27FC236}">
                  <a16:creationId xmlns:a16="http://schemas.microsoft.com/office/drawing/2014/main" id="{FC650882-CDBB-42B3-B0F1-D818553CF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2129"/>
              <a:ext cx="4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842D2EA1-13B8-40F0-8AFC-759C59D3E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" y="2682"/>
              <a:ext cx="4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21">
              <a:extLst>
                <a:ext uri="{FF2B5EF4-FFF2-40B4-BE49-F238E27FC236}">
                  <a16:creationId xmlns:a16="http://schemas.microsoft.com/office/drawing/2014/main" id="{0238EAA3-C3F8-4C48-BDE1-59A2C7A2D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2" y="3223"/>
              <a:ext cx="4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22">
              <a:extLst>
                <a:ext uri="{FF2B5EF4-FFF2-40B4-BE49-F238E27FC236}">
                  <a16:creationId xmlns:a16="http://schemas.microsoft.com/office/drawing/2014/main" id="{A5346365-213A-4029-8BBB-ED3910131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3" y="3763"/>
              <a:ext cx="85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23">
              <a:extLst>
                <a:ext uri="{FF2B5EF4-FFF2-40B4-BE49-F238E27FC236}">
                  <a16:creationId xmlns:a16="http://schemas.microsoft.com/office/drawing/2014/main" id="{3E8FA862-66D6-4D0D-ADA6-2BD9EC8E3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6" y="2129"/>
              <a:ext cx="0" cy="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25">
              <a:extLst>
                <a:ext uri="{FF2B5EF4-FFF2-40B4-BE49-F238E27FC236}">
                  <a16:creationId xmlns:a16="http://schemas.microsoft.com/office/drawing/2014/main" id="{0D4DB1D0-E010-4D01-84EF-4210DE089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4" y="2682"/>
              <a:ext cx="1" cy="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26">
              <a:extLst>
                <a:ext uri="{FF2B5EF4-FFF2-40B4-BE49-F238E27FC236}">
                  <a16:creationId xmlns:a16="http://schemas.microsoft.com/office/drawing/2014/main" id="{EAE4BF33-CA80-471D-A2EF-E6F1C2E28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7" y="3223"/>
              <a:ext cx="0" cy="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27">
              <a:extLst>
                <a:ext uri="{FF2B5EF4-FFF2-40B4-BE49-F238E27FC236}">
                  <a16:creationId xmlns:a16="http://schemas.microsoft.com/office/drawing/2014/main" id="{3BED487E-8897-4F4C-B5DE-9AD7CACB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" y="3765"/>
              <a:ext cx="0" cy="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AutoShape 28">
              <a:extLst>
                <a:ext uri="{FF2B5EF4-FFF2-40B4-BE49-F238E27FC236}">
                  <a16:creationId xmlns:a16="http://schemas.microsoft.com/office/drawing/2014/main" id="{891E97CD-787E-4058-8703-907CD3196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6" y="4386"/>
              <a:ext cx="4057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4EE90F30-6FBB-423D-AA3D-42D9AA1E8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6" y="2350"/>
              <a:ext cx="0" cy="20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30">
              <a:extLst>
                <a:ext uri="{FF2B5EF4-FFF2-40B4-BE49-F238E27FC236}">
                  <a16:creationId xmlns:a16="http://schemas.microsoft.com/office/drawing/2014/main" id="{6BE0764F-19F1-4069-8358-943B33529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6" y="2981"/>
              <a:ext cx="0" cy="1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BA89C5C9-4D0E-4014-921A-7D5328699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4" y="3459"/>
              <a:ext cx="1" cy="9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32">
              <a:extLst>
                <a:ext uri="{FF2B5EF4-FFF2-40B4-BE49-F238E27FC236}">
                  <a16:creationId xmlns:a16="http://schemas.microsoft.com/office/drawing/2014/main" id="{5FC8FA67-4EF2-4422-876A-2ADA44387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97" y="4054"/>
              <a:ext cx="0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5474" y="4975115"/>
            <a:ext cx="7498080" cy="383539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Pengembangan Waterfall</a:t>
            </a:r>
            <a:r>
              <a:rPr lang="id-ID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(Roger,2012)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2F69C-1C56-4BF1-9A69-12D500AF81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59" y="906054"/>
            <a:ext cx="7573573" cy="46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</TotalTime>
  <Words>424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Times New Roman</vt:lpstr>
      <vt:lpstr>Wingdings</vt:lpstr>
      <vt:lpstr>Wingdings 2</vt:lpstr>
      <vt:lpstr>Oriel</vt:lpstr>
      <vt:lpstr>PowerPoint Presentation</vt:lpstr>
      <vt:lpstr>Profil Kelurahan Krapyak</vt:lpstr>
      <vt:lpstr>Struktur Organisasi</vt:lpstr>
      <vt:lpstr>Latar Belakang Masalah</vt:lpstr>
      <vt:lpstr>Tujuan Kerja Praktek</vt:lpstr>
      <vt:lpstr>Batasan Masalah</vt:lpstr>
      <vt:lpstr>Metode Pengumpulan Data</vt:lpstr>
      <vt:lpstr>Metode Pengembangan Sistem</vt:lpstr>
      <vt:lpstr>Use Case Diagram</vt:lpstr>
      <vt:lpstr>PowerPoint Presentation</vt:lpstr>
      <vt:lpstr>PowerPoint Presentation</vt:lpstr>
      <vt:lpstr>Class Diagram</vt:lpstr>
      <vt:lpstr>Aplikasi Surat Pengantar RT RT Berbasis WEB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admin</dc:creator>
  <cp:lastModifiedBy>agus supriyanto</cp:lastModifiedBy>
  <cp:revision>75</cp:revision>
  <dcterms:created xsi:type="dcterms:W3CDTF">2018-01-06T06:36:00Z</dcterms:created>
  <dcterms:modified xsi:type="dcterms:W3CDTF">2019-03-18T19:13:04Z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