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74" r:id="rId5"/>
    <p:sldMasterId id="2147483675"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9881C6C-775F-4A9D-8950-2216C96D1F26}">
  <a:tblStyle styleId="{F9881C6C-775F-4A9D-8950-2216C96D1F26}"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3D88A1AF-9ACE-454F-B449-5D8F4A1EC9EA}"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15" Type="http://schemas.openxmlformats.org/officeDocument/2006/relationships/slide" Target="slides/slide8.xml"/><Relationship Id="rId14" Type="http://schemas.openxmlformats.org/officeDocument/2006/relationships/slide" Target="slides/slide7.xml"/><Relationship Id="rId16" Type="http://schemas.openxmlformats.org/officeDocument/2006/relationships/slide" Target="slides/slide9.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9e73d16955_4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9e73d16955_4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9773c7e1f7_1_103:notes"/>
          <p:cNvSpPr/>
          <p:nvPr>
            <p:ph idx="2" type="sldImg"/>
          </p:nvPr>
        </p:nvSpPr>
        <p:spPr>
          <a:xfrm>
            <a:off x="409575" y="698500"/>
            <a:ext cx="6200775" cy="34893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2" name="Google Shape;162;g29773c7e1f7_1_10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3" name="Google Shape;163;g29773c7e1f7_1_10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9773c7e1f7_1_118: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g29773c7e1f7_1_1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625bc3742f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625bc3742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9e73d16955_4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9e73d16955_4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9e73d16955_2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29e73d16955_2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9773c7e1f7_1_143: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g29773c7e1f7_1_1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29773c7e1f7_1_149: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g29773c7e1f7_1_1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29773c7e1f7_1_154:notes"/>
          <p:cNvSpPr/>
          <p:nvPr>
            <p:ph idx="2" type="sldImg"/>
          </p:nvPr>
        </p:nvSpPr>
        <p:spPr>
          <a:xfrm>
            <a:off x="409575" y="698500"/>
            <a:ext cx="6200775" cy="34893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8" name="Google Shape;228;g29773c7e1f7_1_15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9" name="Google Shape;229;g29773c7e1f7_1_15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7" name="Shape 57"/>
        <p:cNvGrpSpPr/>
        <p:nvPr/>
      </p:nvGrpSpPr>
      <p:grpSpPr>
        <a:xfrm>
          <a:off x="0" y="0"/>
          <a:ext cx="0" cy="0"/>
          <a:chOff x="0" y="0"/>
          <a:chExt cx="0" cy="0"/>
        </a:xfrm>
      </p:grpSpPr>
      <p:sp>
        <p:nvSpPr>
          <p:cNvPr id="58" name="Google Shape;58;p14"/>
          <p:cNvSpPr txBox="1"/>
          <p:nvPr>
            <p:ph type="ctrTitle"/>
          </p:nvPr>
        </p:nvSpPr>
        <p:spPr>
          <a:xfrm>
            <a:off x="685800" y="1597820"/>
            <a:ext cx="7772400" cy="1102519"/>
          </a:xfrm>
          <a:prstGeom prst="rect">
            <a:avLst/>
          </a:prstGeom>
          <a:noFill/>
          <a:ln>
            <a:noFill/>
          </a:ln>
        </p:spPr>
        <p:txBody>
          <a:bodyPr anchorCtr="0" anchor="ctr" bIns="34275" lIns="68575" spcFirstLastPara="1" rIns="68575" wrap="square" tIns="34275">
            <a:normAutofit/>
          </a:bodyPr>
          <a:lstStyle>
            <a:lvl1pPr lvl="0" algn="ctr">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59" name="Google Shape;59;p14"/>
          <p:cNvSpPr txBox="1"/>
          <p:nvPr>
            <p:ph idx="1" type="subTitle"/>
          </p:nvPr>
        </p:nvSpPr>
        <p:spPr>
          <a:xfrm>
            <a:off x="1371600" y="2914650"/>
            <a:ext cx="6400800" cy="1314450"/>
          </a:xfrm>
          <a:prstGeom prst="rect">
            <a:avLst/>
          </a:prstGeom>
          <a:noFill/>
          <a:ln>
            <a:noFill/>
          </a:ln>
        </p:spPr>
        <p:txBody>
          <a:bodyPr anchorCtr="0" anchor="t" bIns="34275" lIns="68575" spcFirstLastPara="1" rIns="68575" wrap="square" tIns="34275">
            <a:normAutofit/>
          </a:bodyPr>
          <a:lstStyle>
            <a:lvl1pPr lvl="0" algn="ctr">
              <a:spcBef>
                <a:spcPts val="500"/>
              </a:spcBef>
              <a:spcAft>
                <a:spcPts val="0"/>
              </a:spcAft>
              <a:buClr>
                <a:srgbClr val="888888"/>
              </a:buClr>
              <a:buSzPts val="2400"/>
              <a:buNone/>
              <a:defRPr>
                <a:solidFill>
                  <a:srgbClr val="888888"/>
                </a:solidFill>
              </a:defRPr>
            </a:lvl1pPr>
            <a:lvl2pPr lvl="1" algn="ctr">
              <a:spcBef>
                <a:spcPts val="400"/>
              </a:spcBef>
              <a:spcAft>
                <a:spcPts val="0"/>
              </a:spcAft>
              <a:buClr>
                <a:srgbClr val="888888"/>
              </a:buClr>
              <a:buSzPts val="2100"/>
              <a:buNone/>
              <a:defRPr>
                <a:solidFill>
                  <a:srgbClr val="888888"/>
                </a:solidFill>
              </a:defRPr>
            </a:lvl2pPr>
            <a:lvl3pPr lvl="2" algn="ctr">
              <a:spcBef>
                <a:spcPts val="400"/>
              </a:spcBef>
              <a:spcAft>
                <a:spcPts val="0"/>
              </a:spcAft>
              <a:buClr>
                <a:srgbClr val="888888"/>
              </a:buClr>
              <a:buSzPts val="1800"/>
              <a:buNone/>
              <a:defRPr>
                <a:solidFill>
                  <a:srgbClr val="888888"/>
                </a:solidFill>
              </a:defRPr>
            </a:lvl3pPr>
            <a:lvl4pPr lvl="3" algn="ctr">
              <a:spcBef>
                <a:spcPts val="300"/>
              </a:spcBef>
              <a:spcAft>
                <a:spcPts val="0"/>
              </a:spcAft>
              <a:buClr>
                <a:srgbClr val="888888"/>
              </a:buClr>
              <a:buSzPts val="1500"/>
              <a:buNone/>
              <a:defRPr>
                <a:solidFill>
                  <a:srgbClr val="888888"/>
                </a:solidFill>
              </a:defRPr>
            </a:lvl4pPr>
            <a:lvl5pPr lvl="4" algn="ctr">
              <a:spcBef>
                <a:spcPts val="300"/>
              </a:spcBef>
              <a:spcAft>
                <a:spcPts val="0"/>
              </a:spcAft>
              <a:buClr>
                <a:srgbClr val="888888"/>
              </a:buClr>
              <a:buSzPts val="1500"/>
              <a:buNone/>
              <a:defRPr>
                <a:solidFill>
                  <a:srgbClr val="888888"/>
                </a:solidFill>
              </a:defRPr>
            </a:lvl5pPr>
            <a:lvl6pPr lvl="5" algn="ctr">
              <a:spcBef>
                <a:spcPts val="300"/>
              </a:spcBef>
              <a:spcAft>
                <a:spcPts val="0"/>
              </a:spcAft>
              <a:buClr>
                <a:srgbClr val="888888"/>
              </a:buClr>
              <a:buSzPts val="1500"/>
              <a:buNone/>
              <a:defRPr>
                <a:solidFill>
                  <a:srgbClr val="888888"/>
                </a:solidFill>
              </a:defRPr>
            </a:lvl6pPr>
            <a:lvl7pPr lvl="6" algn="ctr">
              <a:spcBef>
                <a:spcPts val="300"/>
              </a:spcBef>
              <a:spcAft>
                <a:spcPts val="0"/>
              </a:spcAft>
              <a:buClr>
                <a:srgbClr val="888888"/>
              </a:buClr>
              <a:buSzPts val="1500"/>
              <a:buNone/>
              <a:defRPr>
                <a:solidFill>
                  <a:srgbClr val="888888"/>
                </a:solidFill>
              </a:defRPr>
            </a:lvl7pPr>
            <a:lvl8pPr lvl="7" algn="ctr">
              <a:spcBef>
                <a:spcPts val="300"/>
              </a:spcBef>
              <a:spcAft>
                <a:spcPts val="0"/>
              </a:spcAft>
              <a:buClr>
                <a:srgbClr val="888888"/>
              </a:buClr>
              <a:buSzPts val="1500"/>
              <a:buNone/>
              <a:defRPr>
                <a:solidFill>
                  <a:srgbClr val="888888"/>
                </a:solidFill>
              </a:defRPr>
            </a:lvl8pPr>
            <a:lvl9pPr lvl="8" algn="ctr">
              <a:spcBef>
                <a:spcPts val="300"/>
              </a:spcBef>
              <a:spcAft>
                <a:spcPts val="0"/>
              </a:spcAft>
              <a:buClr>
                <a:srgbClr val="888888"/>
              </a:buClr>
              <a:buSzPts val="1500"/>
              <a:buNone/>
              <a:defRPr>
                <a:solidFill>
                  <a:srgbClr val="888888"/>
                </a:solidFill>
              </a:defRPr>
            </a:lvl9pPr>
          </a:lstStyle>
          <a:p/>
        </p:txBody>
      </p:sp>
      <p:sp>
        <p:nvSpPr>
          <p:cNvPr id="60" name="Google Shape;60;p14"/>
          <p:cNvSpPr txBox="1"/>
          <p:nvPr>
            <p:ph idx="10" type="dt"/>
          </p:nvPr>
        </p:nvSpPr>
        <p:spPr>
          <a:xfrm>
            <a:off x="457200" y="4767264"/>
            <a:ext cx="21336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1" name="Google Shape;61;p14"/>
          <p:cNvSpPr txBox="1"/>
          <p:nvPr>
            <p:ph idx="11" type="ftr"/>
          </p:nvPr>
        </p:nvSpPr>
        <p:spPr>
          <a:xfrm>
            <a:off x="3124200" y="4767264"/>
            <a:ext cx="28956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2" name="Google Shape;62;p14"/>
          <p:cNvSpPr txBox="1"/>
          <p:nvPr>
            <p:ph idx="12" type="sldNum"/>
          </p:nvPr>
        </p:nvSpPr>
        <p:spPr>
          <a:xfrm>
            <a:off x="6553200" y="4767264"/>
            <a:ext cx="21336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omparison">
  <p:cSld name="1_Comparison">
    <p:spTree>
      <p:nvGrpSpPr>
        <p:cNvPr id="63" name="Shape 63"/>
        <p:cNvGrpSpPr/>
        <p:nvPr/>
      </p:nvGrpSpPr>
      <p:grpSpPr>
        <a:xfrm>
          <a:off x="0" y="0"/>
          <a:ext cx="0" cy="0"/>
          <a:chOff x="0" y="0"/>
          <a:chExt cx="0" cy="0"/>
        </a:xfrm>
      </p:grpSpPr>
      <p:sp>
        <p:nvSpPr>
          <p:cNvPr id="64" name="Google Shape;64;p15"/>
          <p:cNvSpPr txBox="1"/>
          <p:nvPr>
            <p:ph idx="1" type="body"/>
          </p:nvPr>
        </p:nvSpPr>
        <p:spPr>
          <a:xfrm>
            <a:off x="457201" y="789385"/>
            <a:ext cx="4040188" cy="479822"/>
          </a:xfrm>
          <a:prstGeom prst="rect">
            <a:avLst/>
          </a:prstGeom>
          <a:noFill/>
          <a:ln>
            <a:noFill/>
          </a:ln>
        </p:spPr>
        <p:txBody>
          <a:bodyPr anchorCtr="0" anchor="b" bIns="34275" lIns="68575" spcFirstLastPara="1" rIns="68575" wrap="square" tIns="34275">
            <a:normAutofit/>
          </a:bodyPr>
          <a:lstStyle>
            <a:lvl1pPr indent="-228600" lvl="0" marL="457200" algn="l">
              <a:spcBef>
                <a:spcPts val="400"/>
              </a:spcBef>
              <a:spcAft>
                <a:spcPts val="0"/>
              </a:spcAft>
              <a:buClr>
                <a:schemeClr val="dk1"/>
              </a:buClr>
              <a:buSzPts val="1800"/>
              <a:buNone/>
              <a:defRPr b="1" sz="1800"/>
            </a:lvl1pPr>
            <a:lvl2pPr indent="-228600" lvl="1" marL="914400" algn="l">
              <a:spcBef>
                <a:spcPts val="300"/>
              </a:spcBef>
              <a:spcAft>
                <a:spcPts val="0"/>
              </a:spcAft>
              <a:buClr>
                <a:schemeClr val="dk1"/>
              </a:buClr>
              <a:buSzPts val="1500"/>
              <a:buNone/>
              <a:defRPr b="1" sz="1500"/>
            </a:lvl2pPr>
            <a:lvl3pPr indent="-228600" lvl="2" marL="1371600" algn="l">
              <a:spcBef>
                <a:spcPts val="300"/>
              </a:spcBef>
              <a:spcAft>
                <a:spcPts val="0"/>
              </a:spcAft>
              <a:buClr>
                <a:schemeClr val="dk1"/>
              </a:buClr>
              <a:buSzPts val="1400"/>
              <a:buNone/>
              <a:defRPr b="1" sz="1400"/>
            </a:lvl3pPr>
            <a:lvl4pPr indent="-228600" lvl="3" marL="1828800" algn="l">
              <a:spcBef>
                <a:spcPts val="200"/>
              </a:spcBef>
              <a:spcAft>
                <a:spcPts val="0"/>
              </a:spcAft>
              <a:buClr>
                <a:schemeClr val="dk1"/>
              </a:buClr>
              <a:buSzPts val="1200"/>
              <a:buNone/>
              <a:defRPr b="1" sz="1200"/>
            </a:lvl4pPr>
            <a:lvl5pPr indent="-228600" lvl="4" marL="2286000" algn="l">
              <a:spcBef>
                <a:spcPts val="200"/>
              </a:spcBef>
              <a:spcAft>
                <a:spcPts val="0"/>
              </a:spcAft>
              <a:buClr>
                <a:schemeClr val="dk1"/>
              </a:buClr>
              <a:buSzPts val="1200"/>
              <a:buNone/>
              <a:defRPr b="1" sz="1200"/>
            </a:lvl5pPr>
            <a:lvl6pPr indent="-228600" lvl="5" marL="2743200" algn="l">
              <a:spcBef>
                <a:spcPts val="200"/>
              </a:spcBef>
              <a:spcAft>
                <a:spcPts val="0"/>
              </a:spcAft>
              <a:buClr>
                <a:schemeClr val="dk1"/>
              </a:buClr>
              <a:buSzPts val="1200"/>
              <a:buNone/>
              <a:defRPr b="1" sz="1200"/>
            </a:lvl6pPr>
            <a:lvl7pPr indent="-228600" lvl="6" marL="3200400" algn="l">
              <a:spcBef>
                <a:spcPts val="200"/>
              </a:spcBef>
              <a:spcAft>
                <a:spcPts val="0"/>
              </a:spcAft>
              <a:buClr>
                <a:schemeClr val="dk1"/>
              </a:buClr>
              <a:buSzPts val="1200"/>
              <a:buNone/>
              <a:defRPr b="1" sz="1200"/>
            </a:lvl7pPr>
            <a:lvl8pPr indent="-228600" lvl="7" marL="3657600" algn="l">
              <a:spcBef>
                <a:spcPts val="200"/>
              </a:spcBef>
              <a:spcAft>
                <a:spcPts val="0"/>
              </a:spcAft>
              <a:buClr>
                <a:schemeClr val="dk1"/>
              </a:buClr>
              <a:buSzPts val="1200"/>
              <a:buNone/>
              <a:defRPr b="1" sz="1200"/>
            </a:lvl8pPr>
            <a:lvl9pPr indent="-228600" lvl="8" marL="4114800" algn="l">
              <a:spcBef>
                <a:spcPts val="200"/>
              </a:spcBef>
              <a:spcAft>
                <a:spcPts val="0"/>
              </a:spcAft>
              <a:buClr>
                <a:schemeClr val="dk1"/>
              </a:buClr>
              <a:buSzPts val="1200"/>
              <a:buNone/>
              <a:defRPr b="1" sz="1200"/>
            </a:lvl9pPr>
          </a:lstStyle>
          <a:p/>
        </p:txBody>
      </p:sp>
      <p:sp>
        <p:nvSpPr>
          <p:cNvPr id="65" name="Google Shape;65;p15"/>
          <p:cNvSpPr txBox="1"/>
          <p:nvPr>
            <p:ph idx="2" type="body"/>
          </p:nvPr>
        </p:nvSpPr>
        <p:spPr>
          <a:xfrm>
            <a:off x="457201" y="1269207"/>
            <a:ext cx="4040188" cy="3325416"/>
          </a:xfrm>
          <a:prstGeom prst="rect">
            <a:avLst/>
          </a:prstGeom>
          <a:noFill/>
          <a:ln>
            <a:noFill/>
          </a:ln>
        </p:spPr>
        <p:txBody>
          <a:bodyPr anchorCtr="0" anchor="t" bIns="34275" lIns="68575" spcFirstLastPara="1" rIns="68575" wrap="square" tIns="34275">
            <a:normAutofit/>
          </a:bodyPr>
          <a:lstStyle>
            <a:lvl1pPr indent="-342900" lvl="0" marL="457200" algn="l">
              <a:spcBef>
                <a:spcPts val="400"/>
              </a:spcBef>
              <a:spcAft>
                <a:spcPts val="0"/>
              </a:spcAft>
              <a:buClr>
                <a:schemeClr val="dk1"/>
              </a:buClr>
              <a:buSzPts val="1800"/>
              <a:buChar char="•"/>
              <a:defRPr sz="1800"/>
            </a:lvl1pPr>
            <a:lvl2pPr indent="-323850" lvl="1" marL="914400" algn="l">
              <a:spcBef>
                <a:spcPts val="300"/>
              </a:spcBef>
              <a:spcAft>
                <a:spcPts val="0"/>
              </a:spcAft>
              <a:buClr>
                <a:schemeClr val="dk1"/>
              </a:buClr>
              <a:buSzPts val="1500"/>
              <a:buChar char="–"/>
              <a:defRPr sz="1500"/>
            </a:lvl2pPr>
            <a:lvl3pPr indent="-317500" lvl="2" marL="1371600" algn="l">
              <a:spcBef>
                <a:spcPts val="300"/>
              </a:spcBef>
              <a:spcAft>
                <a:spcPts val="0"/>
              </a:spcAft>
              <a:buClr>
                <a:schemeClr val="dk1"/>
              </a:buClr>
              <a:buSzPts val="1400"/>
              <a:buChar char="•"/>
              <a:defRPr sz="1400"/>
            </a:lvl3pPr>
            <a:lvl4pPr indent="-304800" lvl="3" marL="1828800" algn="l">
              <a:spcBef>
                <a:spcPts val="200"/>
              </a:spcBef>
              <a:spcAft>
                <a:spcPts val="0"/>
              </a:spcAft>
              <a:buClr>
                <a:schemeClr val="dk1"/>
              </a:buClr>
              <a:buSzPts val="1200"/>
              <a:buChar char="–"/>
              <a:defRPr sz="1200"/>
            </a:lvl4pPr>
            <a:lvl5pPr indent="-304800" lvl="4" marL="2286000" algn="l">
              <a:spcBef>
                <a:spcPts val="200"/>
              </a:spcBef>
              <a:spcAft>
                <a:spcPts val="0"/>
              </a:spcAft>
              <a:buClr>
                <a:schemeClr val="dk1"/>
              </a:buClr>
              <a:buSzPts val="1200"/>
              <a:buChar char="»"/>
              <a:defRPr sz="1200"/>
            </a:lvl5pPr>
            <a:lvl6pPr indent="-304800" lvl="5" marL="2743200" algn="l">
              <a:spcBef>
                <a:spcPts val="200"/>
              </a:spcBef>
              <a:spcAft>
                <a:spcPts val="0"/>
              </a:spcAft>
              <a:buClr>
                <a:schemeClr val="dk1"/>
              </a:buClr>
              <a:buSzPts val="1200"/>
              <a:buChar char="•"/>
              <a:defRPr sz="1200"/>
            </a:lvl6pPr>
            <a:lvl7pPr indent="-304800" lvl="6" marL="3200400" algn="l">
              <a:spcBef>
                <a:spcPts val="200"/>
              </a:spcBef>
              <a:spcAft>
                <a:spcPts val="0"/>
              </a:spcAft>
              <a:buClr>
                <a:schemeClr val="dk1"/>
              </a:buClr>
              <a:buSzPts val="1200"/>
              <a:buChar char="•"/>
              <a:defRPr sz="1200"/>
            </a:lvl7pPr>
            <a:lvl8pPr indent="-304800" lvl="7" marL="3657600" algn="l">
              <a:spcBef>
                <a:spcPts val="200"/>
              </a:spcBef>
              <a:spcAft>
                <a:spcPts val="0"/>
              </a:spcAft>
              <a:buClr>
                <a:schemeClr val="dk1"/>
              </a:buClr>
              <a:buSzPts val="1200"/>
              <a:buChar char="•"/>
              <a:defRPr sz="1200"/>
            </a:lvl8pPr>
            <a:lvl9pPr indent="-304800" lvl="8" marL="4114800" algn="l">
              <a:spcBef>
                <a:spcPts val="200"/>
              </a:spcBef>
              <a:spcAft>
                <a:spcPts val="0"/>
              </a:spcAft>
              <a:buClr>
                <a:schemeClr val="dk1"/>
              </a:buClr>
              <a:buSzPts val="1200"/>
              <a:buChar char="•"/>
              <a:defRPr sz="1200"/>
            </a:lvl9pPr>
          </a:lstStyle>
          <a:p/>
        </p:txBody>
      </p:sp>
      <p:sp>
        <p:nvSpPr>
          <p:cNvPr id="66" name="Google Shape;66;p15"/>
          <p:cNvSpPr txBox="1"/>
          <p:nvPr>
            <p:ph idx="3" type="body"/>
          </p:nvPr>
        </p:nvSpPr>
        <p:spPr>
          <a:xfrm>
            <a:off x="4645027" y="789385"/>
            <a:ext cx="4041775" cy="479822"/>
          </a:xfrm>
          <a:prstGeom prst="rect">
            <a:avLst/>
          </a:prstGeom>
          <a:noFill/>
          <a:ln>
            <a:noFill/>
          </a:ln>
        </p:spPr>
        <p:txBody>
          <a:bodyPr anchorCtr="0" anchor="b" bIns="34275" lIns="68575" spcFirstLastPara="1" rIns="68575" wrap="square" tIns="34275">
            <a:normAutofit/>
          </a:bodyPr>
          <a:lstStyle>
            <a:lvl1pPr indent="-228600" lvl="0" marL="457200" algn="l">
              <a:spcBef>
                <a:spcPts val="400"/>
              </a:spcBef>
              <a:spcAft>
                <a:spcPts val="0"/>
              </a:spcAft>
              <a:buClr>
                <a:schemeClr val="dk1"/>
              </a:buClr>
              <a:buSzPts val="1800"/>
              <a:buNone/>
              <a:defRPr b="1" sz="1800"/>
            </a:lvl1pPr>
            <a:lvl2pPr indent="-228600" lvl="1" marL="914400" algn="l">
              <a:spcBef>
                <a:spcPts val="300"/>
              </a:spcBef>
              <a:spcAft>
                <a:spcPts val="0"/>
              </a:spcAft>
              <a:buClr>
                <a:schemeClr val="dk1"/>
              </a:buClr>
              <a:buSzPts val="1500"/>
              <a:buNone/>
              <a:defRPr b="1" sz="1500"/>
            </a:lvl2pPr>
            <a:lvl3pPr indent="-228600" lvl="2" marL="1371600" algn="l">
              <a:spcBef>
                <a:spcPts val="300"/>
              </a:spcBef>
              <a:spcAft>
                <a:spcPts val="0"/>
              </a:spcAft>
              <a:buClr>
                <a:schemeClr val="dk1"/>
              </a:buClr>
              <a:buSzPts val="1400"/>
              <a:buNone/>
              <a:defRPr b="1" sz="1400"/>
            </a:lvl3pPr>
            <a:lvl4pPr indent="-228600" lvl="3" marL="1828800" algn="l">
              <a:spcBef>
                <a:spcPts val="200"/>
              </a:spcBef>
              <a:spcAft>
                <a:spcPts val="0"/>
              </a:spcAft>
              <a:buClr>
                <a:schemeClr val="dk1"/>
              </a:buClr>
              <a:buSzPts val="1200"/>
              <a:buNone/>
              <a:defRPr b="1" sz="1200"/>
            </a:lvl4pPr>
            <a:lvl5pPr indent="-228600" lvl="4" marL="2286000" algn="l">
              <a:spcBef>
                <a:spcPts val="200"/>
              </a:spcBef>
              <a:spcAft>
                <a:spcPts val="0"/>
              </a:spcAft>
              <a:buClr>
                <a:schemeClr val="dk1"/>
              </a:buClr>
              <a:buSzPts val="1200"/>
              <a:buNone/>
              <a:defRPr b="1" sz="1200"/>
            </a:lvl5pPr>
            <a:lvl6pPr indent="-228600" lvl="5" marL="2743200" algn="l">
              <a:spcBef>
                <a:spcPts val="200"/>
              </a:spcBef>
              <a:spcAft>
                <a:spcPts val="0"/>
              </a:spcAft>
              <a:buClr>
                <a:schemeClr val="dk1"/>
              </a:buClr>
              <a:buSzPts val="1200"/>
              <a:buNone/>
              <a:defRPr b="1" sz="1200"/>
            </a:lvl6pPr>
            <a:lvl7pPr indent="-228600" lvl="6" marL="3200400" algn="l">
              <a:spcBef>
                <a:spcPts val="200"/>
              </a:spcBef>
              <a:spcAft>
                <a:spcPts val="0"/>
              </a:spcAft>
              <a:buClr>
                <a:schemeClr val="dk1"/>
              </a:buClr>
              <a:buSzPts val="1200"/>
              <a:buNone/>
              <a:defRPr b="1" sz="1200"/>
            </a:lvl7pPr>
            <a:lvl8pPr indent="-228600" lvl="7" marL="3657600" algn="l">
              <a:spcBef>
                <a:spcPts val="200"/>
              </a:spcBef>
              <a:spcAft>
                <a:spcPts val="0"/>
              </a:spcAft>
              <a:buClr>
                <a:schemeClr val="dk1"/>
              </a:buClr>
              <a:buSzPts val="1200"/>
              <a:buNone/>
              <a:defRPr b="1" sz="1200"/>
            </a:lvl8pPr>
            <a:lvl9pPr indent="-228600" lvl="8" marL="4114800" algn="l">
              <a:spcBef>
                <a:spcPts val="200"/>
              </a:spcBef>
              <a:spcAft>
                <a:spcPts val="0"/>
              </a:spcAft>
              <a:buClr>
                <a:schemeClr val="dk1"/>
              </a:buClr>
              <a:buSzPts val="1200"/>
              <a:buNone/>
              <a:defRPr b="1" sz="1200"/>
            </a:lvl9pPr>
          </a:lstStyle>
          <a:p/>
        </p:txBody>
      </p:sp>
      <p:sp>
        <p:nvSpPr>
          <p:cNvPr id="67" name="Google Shape;67;p15"/>
          <p:cNvSpPr txBox="1"/>
          <p:nvPr>
            <p:ph idx="4" type="body"/>
          </p:nvPr>
        </p:nvSpPr>
        <p:spPr>
          <a:xfrm>
            <a:off x="4645027" y="1269207"/>
            <a:ext cx="4041775" cy="3325416"/>
          </a:xfrm>
          <a:prstGeom prst="rect">
            <a:avLst/>
          </a:prstGeom>
          <a:noFill/>
          <a:ln>
            <a:noFill/>
          </a:ln>
        </p:spPr>
        <p:txBody>
          <a:bodyPr anchorCtr="0" anchor="t" bIns="34275" lIns="68575" spcFirstLastPara="1" rIns="68575" wrap="square" tIns="34275">
            <a:normAutofit/>
          </a:bodyPr>
          <a:lstStyle>
            <a:lvl1pPr indent="-342900" lvl="0" marL="457200" algn="l">
              <a:spcBef>
                <a:spcPts val="400"/>
              </a:spcBef>
              <a:spcAft>
                <a:spcPts val="0"/>
              </a:spcAft>
              <a:buClr>
                <a:schemeClr val="dk1"/>
              </a:buClr>
              <a:buSzPts val="1800"/>
              <a:buChar char="•"/>
              <a:defRPr sz="1800"/>
            </a:lvl1pPr>
            <a:lvl2pPr indent="-323850" lvl="1" marL="914400" algn="l">
              <a:spcBef>
                <a:spcPts val="300"/>
              </a:spcBef>
              <a:spcAft>
                <a:spcPts val="0"/>
              </a:spcAft>
              <a:buClr>
                <a:schemeClr val="dk1"/>
              </a:buClr>
              <a:buSzPts val="1500"/>
              <a:buChar char="–"/>
              <a:defRPr sz="1500"/>
            </a:lvl2pPr>
            <a:lvl3pPr indent="-317500" lvl="2" marL="1371600" algn="l">
              <a:spcBef>
                <a:spcPts val="300"/>
              </a:spcBef>
              <a:spcAft>
                <a:spcPts val="0"/>
              </a:spcAft>
              <a:buClr>
                <a:schemeClr val="dk1"/>
              </a:buClr>
              <a:buSzPts val="1400"/>
              <a:buChar char="•"/>
              <a:defRPr sz="1400"/>
            </a:lvl3pPr>
            <a:lvl4pPr indent="-304800" lvl="3" marL="1828800" algn="l">
              <a:spcBef>
                <a:spcPts val="200"/>
              </a:spcBef>
              <a:spcAft>
                <a:spcPts val="0"/>
              </a:spcAft>
              <a:buClr>
                <a:schemeClr val="dk1"/>
              </a:buClr>
              <a:buSzPts val="1200"/>
              <a:buChar char="–"/>
              <a:defRPr sz="1200"/>
            </a:lvl4pPr>
            <a:lvl5pPr indent="-304800" lvl="4" marL="2286000" algn="l">
              <a:spcBef>
                <a:spcPts val="200"/>
              </a:spcBef>
              <a:spcAft>
                <a:spcPts val="0"/>
              </a:spcAft>
              <a:buClr>
                <a:schemeClr val="dk1"/>
              </a:buClr>
              <a:buSzPts val="1200"/>
              <a:buChar char="»"/>
              <a:defRPr sz="1200"/>
            </a:lvl5pPr>
            <a:lvl6pPr indent="-304800" lvl="5" marL="2743200" algn="l">
              <a:spcBef>
                <a:spcPts val="200"/>
              </a:spcBef>
              <a:spcAft>
                <a:spcPts val="0"/>
              </a:spcAft>
              <a:buClr>
                <a:schemeClr val="dk1"/>
              </a:buClr>
              <a:buSzPts val="1200"/>
              <a:buChar char="•"/>
              <a:defRPr sz="1200"/>
            </a:lvl6pPr>
            <a:lvl7pPr indent="-304800" lvl="6" marL="3200400" algn="l">
              <a:spcBef>
                <a:spcPts val="200"/>
              </a:spcBef>
              <a:spcAft>
                <a:spcPts val="0"/>
              </a:spcAft>
              <a:buClr>
                <a:schemeClr val="dk1"/>
              </a:buClr>
              <a:buSzPts val="1200"/>
              <a:buChar char="•"/>
              <a:defRPr sz="1200"/>
            </a:lvl7pPr>
            <a:lvl8pPr indent="-304800" lvl="7" marL="3657600" algn="l">
              <a:spcBef>
                <a:spcPts val="200"/>
              </a:spcBef>
              <a:spcAft>
                <a:spcPts val="0"/>
              </a:spcAft>
              <a:buClr>
                <a:schemeClr val="dk1"/>
              </a:buClr>
              <a:buSzPts val="1200"/>
              <a:buChar char="•"/>
              <a:defRPr sz="1200"/>
            </a:lvl8pPr>
            <a:lvl9pPr indent="-304800" lvl="8" marL="4114800" algn="l">
              <a:spcBef>
                <a:spcPts val="200"/>
              </a:spcBef>
              <a:spcAft>
                <a:spcPts val="0"/>
              </a:spcAft>
              <a:buClr>
                <a:schemeClr val="dk1"/>
              </a:buClr>
              <a:buSzPts val="1200"/>
              <a:buChar char="•"/>
              <a:defRPr sz="1200"/>
            </a:lvl9pPr>
          </a:lstStyle>
          <a:p/>
        </p:txBody>
      </p:sp>
      <p:sp>
        <p:nvSpPr>
          <p:cNvPr id="68" name="Google Shape;68;p15"/>
          <p:cNvSpPr txBox="1"/>
          <p:nvPr>
            <p:ph idx="10" type="dt"/>
          </p:nvPr>
        </p:nvSpPr>
        <p:spPr>
          <a:xfrm>
            <a:off x="457200" y="4767264"/>
            <a:ext cx="21336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9" name="Google Shape;69;p15"/>
          <p:cNvSpPr txBox="1"/>
          <p:nvPr>
            <p:ph idx="11" type="ftr"/>
          </p:nvPr>
        </p:nvSpPr>
        <p:spPr>
          <a:xfrm>
            <a:off x="3124200" y="4767264"/>
            <a:ext cx="28956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0" name="Google Shape;70;p15"/>
          <p:cNvSpPr txBox="1"/>
          <p:nvPr>
            <p:ph idx="12" type="sldNum"/>
          </p:nvPr>
        </p:nvSpPr>
        <p:spPr>
          <a:xfrm>
            <a:off x="6553200" y="4767264"/>
            <a:ext cx="21336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71" name="Google Shape;71;p15"/>
          <p:cNvSpPr txBox="1"/>
          <p:nvPr>
            <p:ph type="title"/>
          </p:nvPr>
        </p:nvSpPr>
        <p:spPr>
          <a:xfrm>
            <a:off x="1646456" y="0"/>
            <a:ext cx="7296208" cy="628650"/>
          </a:xfrm>
          <a:prstGeom prst="rect">
            <a:avLst/>
          </a:prstGeom>
          <a:noFill/>
          <a:ln>
            <a:noFill/>
          </a:ln>
        </p:spPr>
        <p:txBody>
          <a:bodyPr anchorCtr="0" anchor="ctr" bIns="34275" lIns="68575" spcFirstLastPara="1" rIns="68575" wrap="square" tIns="34275">
            <a:normAutofit/>
          </a:bodyPr>
          <a:lstStyle>
            <a:lvl1pPr lvl="0" algn="r">
              <a:spcBef>
                <a:spcPts val="0"/>
              </a:spcBef>
              <a:spcAft>
                <a:spcPts val="0"/>
              </a:spcAft>
              <a:buClr>
                <a:schemeClr val="lt1"/>
              </a:buClr>
              <a:buSzPts val="2300"/>
              <a:buFont typeface="Calibri"/>
              <a:buNone/>
              <a:defRPr sz="2300">
                <a:solidFill>
                  <a:schemeClr val="l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72" name="Shape 72"/>
        <p:cNvGrpSpPr/>
        <p:nvPr/>
      </p:nvGrpSpPr>
      <p:grpSpPr>
        <a:xfrm>
          <a:off x="0" y="0"/>
          <a:ext cx="0" cy="0"/>
          <a:chOff x="0" y="0"/>
          <a:chExt cx="0" cy="0"/>
        </a:xfrm>
      </p:grpSpPr>
      <p:sp>
        <p:nvSpPr>
          <p:cNvPr id="73" name="Google Shape;73;p16"/>
          <p:cNvSpPr txBox="1"/>
          <p:nvPr>
            <p:ph type="title"/>
          </p:nvPr>
        </p:nvSpPr>
        <p:spPr>
          <a:xfrm>
            <a:off x="1612901" y="-22622"/>
            <a:ext cx="7531100" cy="651272"/>
          </a:xfrm>
          <a:prstGeom prst="rect">
            <a:avLst/>
          </a:prstGeom>
          <a:noFill/>
          <a:ln>
            <a:noFill/>
          </a:ln>
        </p:spPr>
        <p:txBody>
          <a:bodyPr anchorCtr="0" anchor="ctr" bIns="34275" lIns="68575" spcFirstLastPara="1" rIns="68575" wrap="square" tIns="34275">
            <a:normAutofit/>
          </a:bodyPr>
          <a:lstStyle>
            <a:lvl1pPr lvl="0" algn="ctr">
              <a:spcBef>
                <a:spcPts val="0"/>
              </a:spcBef>
              <a:spcAft>
                <a:spcPts val="0"/>
              </a:spcAft>
              <a:buClr>
                <a:schemeClr val="lt1"/>
              </a:buClr>
              <a:buSzPts val="3300"/>
              <a:buFont typeface="Calibri"/>
              <a:buNone/>
              <a:defRPr>
                <a:solidFill>
                  <a:schemeClr val="l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4" name="Google Shape;74;p16"/>
          <p:cNvSpPr txBox="1"/>
          <p:nvPr>
            <p:ph idx="1" type="body"/>
          </p:nvPr>
        </p:nvSpPr>
        <p:spPr>
          <a:xfrm>
            <a:off x="457200" y="762001"/>
            <a:ext cx="8229600" cy="3832622"/>
          </a:xfrm>
          <a:prstGeom prst="rect">
            <a:avLst/>
          </a:prstGeom>
          <a:noFill/>
          <a:ln>
            <a:noFill/>
          </a:ln>
        </p:spPr>
        <p:txBody>
          <a:bodyPr anchorCtr="0" anchor="t" bIns="34275" lIns="68575" spcFirstLastPara="1" rIns="68575" wrap="square" tIns="34275">
            <a:normAutofit/>
          </a:bodyPr>
          <a:lstStyle>
            <a:lvl1pPr indent="-317500" lvl="0" marL="457200" algn="l">
              <a:spcBef>
                <a:spcPts val="300"/>
              </a:spcBef>
              <a:spcAft>
                <a:spcPts val="0"/>
              </a:spcAft>
              <a:buClr>
                <a:schemeClr val="dk1"/>
              </a:buClr>
              <a:buSzPts val="1400"/>
              <a:buChar char="•"/>
              <a:defRPr/>
            </a:lvl1pPr>
            <a:lvl2pPr indent="-317500" lvl="1" marL="914400" algn="l">
              <a:spcBef>
                <a:spcPts val="300"/>
              </a:spcBef>
              <a:spcAft>
                <a:spcPts val="0"/>
              </a:spcAft>
              <a:buClr>
                <a:schemeClr val="dk1"/>
              </a:buClr>
              <a:buSzPts val="1400"/>
              <a:buChar char="–"/>
              <a:defRPr/>
            </a:lvl2pPr>
            <a:lvl3pPr indent="-317500" lvl="2" marL="1371600" algn="l">
              <a:spcBef>
                <a:spcPts val="300"/>
              </a:spcBef>
              <a:spcAft>
                <a:spcPts val="0"/>
              </a:spcAft>
              <a:buClr>
                <a:schemeClr val="dk1"/>
              </a:buClr>
              <a:buSzPts val="1400"/>
              <a:buChar char="•"/>
              <a:defRPr/>
            </a:lvl3pPr>
            <a:lvl4pPr indent="-317500" lvl="3" marL="1828800" algn="l">
              <a:spcBef>
                <a:spcPts val="300"/>
              </a:spcBef>
              <a:spcAft>
                <a:spcPts val="0"/>
              </a:spcAft>
              <a:buClr>
                <a:schemeClr val="dk1"/>
              </a:buClr>
              <a:buSzPts val="1400"/>
              <a:buChar char="–"/>
              <a:defRPr/>
            </a:lvl4pPr>
            <a:lvl5pPr indent="-317500" lvl="4" marL="2286000" algn="l">
              <a:spcBef>
                <a:spcPts val="300"/>
              </a:spcBef>
              <a:spcAft>
                <a:spcPts val="0"/>
              </a:spcAft>
              <a:buClr>
                <a:schemeClr val="dk1"/>
              </a:buClr>
              <a:buSzPts val="1400"/>
              <a:buChar char="»"/>
              <a:defRPr/>
            </a:lvl5pPr>
            <a:lvl6pPr indent="-317500" lvl="5" marL="2743200" algn="l">
              <a:spcBef>
                <a:spcPts val="300"/>
              </a:spcBef>
              <a:spcAft>
                <a:spcPts val="0"/>
              </a:spcAft>
              <a:buClr>
                <a:schemeClr val="dk1"/>
              </a:buClr>
              <a:buSzPts val="1400"/>
              <a:buChar char="•"/>
              <a:defRPr/>
            </a:lvl6pPr>
            <a:lvl7pPr indent="-317500" lvl="6" marL="3200400" algn="l">
              <a:spcBef>
                <a:spcPts val="300"/>
              </a:spcBef>
              <a:spcAft>
                <a:spcPts val="0"/>
              </a:spcAft>
              <a:buClr>
                <a:schemeClr val="dk1"/>
              </a:buClr>
              <a:buSzPts val="1400"/>
              <a:buChar char="•"/>
              <a:defRPr/>
            </a:lvl7pPr>
            <a:lvl8pPr indent="-317500" lvl="7" marL="3657600" algn="l">
              <a:spcBef>
                <a:spcPts val="300"/>
              </a:spcBef>
              <a:spcAft>
                <a:spcPts val="0"/>
              </a:spcAft>
              <a:buClr>
                <a:schemeClr val="dk1"/>
              </a:buClr>
              <a:buSzPts val="1400"/>
              <a:buChar char="•"/>
              <a:defRPr/>
            </a:lvl8pPr>
            <a:lvl9pPr indent="-317500" lvl="8" marL="4114800" algn="l">
              <a:spcBef>
                <a:spcPts val="300"/>
              </a:spcBef>
              <a:spcAft>
                <a:spcPts val="0"/>
              </a:spcAft>
              <a:buClr>
                <a:schemeClr val="dk1"/>
              </a:buClr>
              <a:buSzPts val="1400"/>
              <a:buChar char="•"/>
              <a:defRPr/>
            </a:lvl9pPr>
          </a:lstStyle>
          <a:p/>
        </p:txBody>
      </p:sp>
      <p:sp>
        <p:nvSpPr>
          <p:cNvPr id="75" name="Google Shape;75;p16"/>
          <p:cNvSpPr txBox="1"/>
          <p:nvPr>
            <p:ph idx="10" type="dt"/>
          </p:nvPr>
        </p:nvSpPr>
        <p:spPr>
          <a:xfrm>
            <a:off x="457200" y="4767264"/>
            <a:ext cx="21336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6" name="Google Shape;76;p16"/>
          <p:cNvSpPr txBox="1"/>
          <p:nvPr>
            <p:ph idx="11" type="ftr"/>
          </p:nvPr>
        </p:nvSpPr>
        <p:spPr>
          <a:xfrm>
            <a:off x="3124200" y="4767264"/>
            <a:ext cx="28956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7" name="Shape 77"/>
        <p:cNvGrpSpPr/>
        <p:nvPr/>
      </p:nvGrpSpPr>
      <p:grpSpPr>
        <a:xfrm>
          <a:off x="0" y="0"/>
          <a:ext cx="0" cy="0"/>
          <a:chOff x="0" y="0"/>
          <a:chExt cx="0" cy="0"/>
        </a:xfrm>
      </p:grpSpPr>
      <p:sp>
        <p:nvSpPr>
          <p:cNvPr id="78" name="Google Shape;78;p17"/>
          <p:cNvSpPr txBox="1"/>
          <p:nvPr>
            <p:ph type="title"/>
          </p:nvPr>
        </p:nvSpPr>
        <p:spPr>
          <a:xfrm>
            <a:off x="722313" y="3305176"/>
            <a:ext cx="7772400" cy="1021556"/>
          </a:xfrm>
          <a:prstGeom prst="rect">
            <a:avLst/>
          </a:prstGeom>
          <a:noFill/>
          <a:ln>
            <a:noFill/>
          </a:ln>
        </p:spPr>
        <p:txBody>
          <a:bodyPr anchorCtr="0" anchor="t" bIns="34275" lIns="68575" spcFirstLastPara="1" rIns="68575" wrap="square" tIns="34275">
            <a:normAutofit/>
          </a:bodyPr>
          <a:lstStyle>
            <a:lvl1pPr lvl="0" algn="l">
              <a:spcBef>
                <a:spcPts val="0"/>
              </a:spcBef>
              <a:spcAft>
                <a:spcPts val="0"/>
              </a:spcAft>
              <a:buClr>
                <a:schemeClr val="dk1"/>
              </a:buClr>
              <a:buSzPts val="3000"/>
              <a:buFont typeface="Calibri"/>
              <a:buNone/>
              <a:defRPr b="1" sz="3000" cap="none"/>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9" name="Google Shape;79;p17"/>
          <p:cNvSpPr txBox="1"/>
          <p:nvPr>
            <p:ph idx="1" type="body"/>
          </p:nvPr>
        </p:nvSpPr>
        <p:spPr>
          <a:xfrm>
            <a:off x="722313" y="2180036"/>
            <a:ext cx="7772400" cy="1125140"/>
          </a:xfrm>
          <a:prstGeom prst="rect">
            <a:avLst/>
          </a:prstGeom>
          <a:noFill/>
          <a:ln>
            <a:noFill/>
          </a:ln>
        </p:spPr>
        <p:txBody>
          <a:bodyPr anchorCtr="0" anchor="b" bIns="34275" lIns="68575" spcFirstLastPara="1" rIns="68575" wrap="square" tIns="34275">
            <a:normAutofit/>
          </a:bodyPr>
          <a:lstStyle>
            <a:lvl1pPr indent="-228600" lvl="0" marL="457200" algn="l">
              <a:spcBef>
                <a:spcPts val="300"/>
              </a:spcBef>
              <a:spcAft>
                <a:spcPts val="0"/>
              </a:spcAft>
              <a:buClr>
                <a:srgbClr val="888888"/>
              </a:buClr>
              <a:buSzPts val="1500"/>
              <a:buNone/>
              <a:defRPr sz="1500">
                <a:solidFill>
                  <a:srgbClr val="888888"/>
                </a:solidFill>
              </a:defRPr>
            </a:lvl1pPr>
            <a:lvl2pPr indent="-228600" lvl="1" marL="914400" algn="l">
              <a:spcBef>
                <a:spcPts val="300"/>
              </a:spcBef>
              <a:spcAft>
                <a:spcPts val="0"/>
              </a:spcAft>
              <a:buClr>
                <a:srgbClr val="888888"/>
              </a:buClr>
              <a:buSzPts val="1400"/>
              <a:buNone/>
              <a:defRPr sz="1400">
                <a:solidFill>
                  <a:srgbClr val="888888"/>
                </a:solidFill>
              </a:defRPr>
            </a:lvl2pPr>
            <a:lvl3pPr indent="-228600" lvl="2" marL="1371600" algn="l">
              <a:spcBef>
                <a:spcPts val="200"/>
              </a:spcBef>
              <a:spcAft>
                <a:spcPts val="0"/>
              </a:spcAft>
              <a:buClr>
                <a:srgbClr val="888888"/>
              </a:buClr>
              <a:buSzPts val="1200"/>
              <a:buNone/>
              <a:defRPr sz="1200">
                <a:solidFill>
                  <a:srgbClr val="888888"/>
                </a:solidFill>
              </a:defRPr>
            </a:lvl3pPr>
            <a:lvl4pPr indent="-228600" lvl="3" marL="1828800" algn="l">
              <a:spcBef>
                <a:spcPts val="200"/>
              </a:spcBef>
              <a:spcAft>
                <a:spcPts val="0"/>
              </a:spcAft>
              <a:buClr>
                <a:srgbClr val="888888"/>
              </a:buClr>
              <a:buSzPts val="1100"/>
              <a:buNone/>
              <a:defRPr sz="1100">
                <a:solidFill>
                  <a:srgbClr val="888888"/>
                </a:solidFill>
              </a:defRPr>
            </a:lvl4pPr>
            <a:lvl5pPr indent="-228600" lvl="4" marL="2286000" algn="l">
              <a:spcBef>
                <a:spcPts val="200"/>
              </a:spcBef>
              <a:spcAft>
                <a:spcPts val="0"/>
              </a:spcAft>
              <a:buClr>
                <a:srgbClr val="888888"/>
              </a:buClr>
              <a:buSzPts val="1100"/>
              <a:buNone/>
              <a:defRPr sz="1100">
                <a:solidFill>
                  <a:srgbClr val="888888"/>
                </a:solidFill>
              </a:defRPr>
            </a:lvl5pPr>
            <a:lvl6pPr indent="-228600" lvl="5" marL="2743200" algn="l">
              <a:spcBef>
                <a:spcPts val="200"/>
              </a:spcBef>
              <a:spcAft>
                <a:spcPts val="0"/>
              </a:spcAft>
              <a:buClr>
                <a:srgbClr val="888888"/>
              </a:buClr>
              <a:buSzPts val="1100"/>
              <a:buNone/>
              <a:defRPr sz="1100">
                <a:solidFill>
                  <a:srgbClr val="888888"/>
                </a:solidFill>
              </a:defRPr>
            </a:lvl6pPr>
            <a:lvl7pPr indent="-228600" lvl="6" marL="3200400" algn="l">
              <a:spcBef>
                <a:spcPts val="200"/>
              </a:spcBef>
              <a:spcAft>
                <a:spcPts val="0"/>
              </a:spcAft>
              <a:buClr>
                <a:srgbClr val="888888"/>
              </a:buClr>
              <a:buSzPts val="1100"/>
              <a:buNone/>
              <a:defRPr sz="1100">
                <a:solidFill>
                  <a:srgbClr val="888888"/>
                </a:solidFill>
              </a:defRPr>
            </a:lvl7pPr>
            <a:lvl8pPr indent="-228600" lvl="7" marL="3657600" algn="l">
              <a:spcBef>
                <a:spcPts val="200"/>
              </a:spcBef>
              <a:spcAft>
                <a:spcPts val="0"/>
              </a:spcAft>
              <a:buClr>
                <a:srgbClr val="888888"/>
              </a:buClr>
              <a:buSzPts val="1100"/>
              <a:buNone/>
              <a:defRPr sz="1100">
                <a:solidFill>
                  <a:srgbClr val="888888"/>
                </a:solidFill>
              </a:defRPr>
            </a:lvl8pPr>
            <a:lvl9pPr indent="-228600" lvl="8" marL="4114800" algn="l">
              <a:spcBef>
                <a:spcPts val="200"/>
              </a:spcBef>
              <a:spcAft>
                <a:spcPts val="0"/>
              </a:spcAft>
              <a:buClr>
                <a:srgbClr val="888888"/>
              </a:buClr>
              <a:buSzPts val="1100"/>
              <a:buNone/>
              <a:defRPr sz="1100">
                <a:solidFill>
                  <a:srgbClr val="888888"/>
                </a:solidFill>
              </a:defRPr>
            </a:lvl9pPr>
          </a:lstStyle>
          <a:p/>
        </p:txBody>
      </p:sp>
      <p:sp>
        <p:nvSpPr>
          <p:cNvPr id="80" name="Google Shape;80;p17"/>
          <p:cNvSpPr txBox="1"/>
          <p:nvPr>
            <p:ph idx="10" type="dt"/>
          </p:nvPr>
        </p:nvSpPr>
        <p:spPr>
          <a:xfrm>
            <a:off x="457200" y="4767264"/>
            <a:ext cx="21336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1" name="Google Shape;81;p17"/>
          <p:cNvSpPr txBox="1"/>
          <p:nvPr>
            <p:ph idx="11" type="ftr"/>
          </p:nvPr>
        </p:nvSpPr>
        <p:spPr>
          <a:xfrm>
            <a:off x="3124200" y="4767264"/>
            <a:ext cx="28956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2" name="Google Shape;82;p17"/>
          <p:cNvSpPr txBox="1"/>
          <p:nvPr>
            <p:ph idx="12" type="sldNum"/>
          </p:nvPr>
        </p:nvSpPr>
        <p:spPr>
          <a:xfrm>
            <a:off x="6553200" y="4767264"/>
            <a:ext cx="21336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83" name="Shape 83"/>
        <p:cNvGrpSpPr/>
        <p:nvPr/>
      </p:nvGrpSpPr>
      <p:grpSpPr>
        <a:xfrm>
          <a:off x="0" y="0"/>
          <a:ext cx="0" cy="0"/>
          <a:chOff x="0" y="0"/>
          <a:chExt cx="0" cy="0"/>
        </a:xfrm>
      </p:grpSpPr>
      <p:sp>
        <p:nvSpPr>
          <p:cNvPr id="84" name="Google Shape;84;p18"/>
          <p:cNvSpPr txBox="1"/>
          <p:nvPr>
            <p:ph type="title"/>
          </p:nvPr>
        </p:nvSpPr>
        <p:spPr>
          <a:xfrm>
            <a:off x="1638301" y="-3572"/>
            <a:ext cx="7505700" cy="632222"/>
          </a:xfrm>
          <a:prstGeom prst="rect">
            <a:avLst/>
          </a:prstGeom>
          <a:noFill/>
          <a:ln>
            <a:noFill/>
          </a:ln>
        </p:spPr>
        <p:txBody>
          <a:bodyPr anchorCtr="0" anchor="ctr" bIns="34275" lIns="68575" spcFirstLastPara="1" rIns="68575" wrap="square" tIns="34275">
            <a:normAutofit/>
          </a:bodyPr>
          <a:lstStyle>
            <a:lvl1pPr lvl="0" algn="ctr">
              <a:spcBef>
                <a:spcPts val="0"/>
              </a:spcBef>
              <a:spcAft>
                <a:spcPts val="0"/>
              </a:spcAft>
              <a:buClr>
                <a:schemeClr val="lt1"/>
              </a:buClr>
              <a:buSzPts val="3300"/>
              <a:buFont typeface="Calibri"/>
              <a:buNone/>
              <a:defRPr>
                <a:solidFill>
                  <a:schemeClr val="l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85" name="Google Shape;85;p18"/>
          <p:cNvSpPr txBox="1"/>
          <p:nvPr>
            <p:ph idx="1" type="body"/>
          </p:nvPr>
        </p:nvSpPr>
        <p:spPr>
          <a:xfrm>
            <a:off x="457200" y="790576"/>
            <a:ext cx="4038600" cy="3804047"/>
          </a:xfrm>
          <a:prstGeom prst="rect">
            <a:avLst/>
          </a:prstGeom>
          <a:noFill/>
          <a:ln>
            <a:noFill/>
          </a:ln>
        </p:spPr>
        <p:txBody>
          <a:bodyPr anchorCtr="0" anchor="t" bIns="34275" lIns="68575" spcFirstLastPara="1" rIns="68575" wrap="square" tIns="34275">
            <a:normAutofit/>
          </a:bodyPr>
          <a:lstStyle>
            <a:lvl1pPr indent="-361950" lvl="0" marL="457200" algn="l">
              <a:spcBef>
                <a:spcPts val="400"/>
              </a:spcBef>
              <a:spcAft>
                <a:spcPts val="0"/>
              </a:spcAft>
              <a:buClr>
                <a:schemeClr val="dk1"/>
              </a:buClr>
              <a:buSzPts val="2100"/>
              <a:buChar char="•"/>
              <a:defRPr sz="2100"/>
            </a:lvl1pPr>
            <a:lvl2pPr indent="-342900" lvl="1" marL="914400" algn="l">
              <a:spcBef>
                <a:spcPts val="400"/>
              </a:spcBef>
              <a:spcAft>
                <a:spcPts val="0"/>
              </a:spcAft>
              <a:buClr>
                <a:schemeClr val="dk1"/>
              </a:buClr>
              <a:buSzPts val="1800"/>
              <a:buChar char="–"/>
              <a:defRPr sz="1800"/>
            </a:lvl2pPr>
            <a:lvl3pPr indent="-323850" lvl="2" marL="1371600" algn="l">
              <a:spcBef>
                <a:spcPts val="300"/>
              </a:spcBef>
              <a:spcAft>
                <a:spcPts val="0"/>
              </a:spcAft>
              <a:buClr>
                <a:schemeClr val="dk1"/>
              </a:buClr>
              <a:buSzPts val="1500"/>
              <a:buChar char="•"/>
              <a:defRPr sz="1500"/>
            </a:lvl3pPr>
            <a:lvl4pPr indent="-317500" lvl="3" marL="1828800" algn="l">
              <a:spcBef>
                <a:spcPts val="300"/>
              </a:spcBef>
              <a:spcAft>
                <a:spcPts val="0"/>
              </a:spcAft>
              <a:buClr>
                <a:schemeClr val="dk1"/>
              </a:buClr>
              <a:buSzPts val="1400"/>
              <a:buChar char="–"/>
              <a:defRPr sz="1400"/>
            </a:lvl4pPr>
            <a:lvl5pPr indent="-317500" lvl="4" marL="2286000" algn="l">
              <a:spcBef>
                <a:spcPts val="300"/>
              </a:spcBef>
              <a:spcAft>
                <a:spcPts val="0"/>
              </a:spcAft>
              <a:buClr>
                <a:schemeClr val="dk1"/>
              </a:buClr>
              <a:buSzPts val="1400"/>
              <a:buChar char="»"/>
              <a:defRPr sz="1400"/>
            </a:lvl5pPr>
            <a:lvl6pPr indent="-317500" lvl="5" marL="2743200" algn="l">
              <a:spcBef>
                <a:spcPts val="300"/>
              </a:spcBef>
              <a:spcAft>
                <a:spcPts val="0"/>
              </a:spcAft>
              <a:buClr>
                <a:schemeClr val="dk1"/>
              </a:buClr>
              <a:buSzPts val="1400"/>
              <a:buChar char="•"/>
              <a:defRPr sz="1400"/>
            </a:lvl6pPr>
            <a:lvl7pPr indent="-317500" lvl="6" marL="3200400" algn="l">
              <a:spcBef>
                <a:spcPts val="300"/>
              </a:spcBef>
              <a:spcAft>
                <a:spcPts val="0"/>
              </a:spcAft>
              <a:buClr>
                <a:schemeClr val="dk1"/>
              </a:buClr>
              <a:buSzPts val="1400"/>
              <a:buChar char="•"/>
              <a:defRPr sz="1400"/>
            </a:lvl7pPr>
            <a:lvl8pPr indent="-317500" lvl="7" marL="3657600" algn="l">
              <a:spcBef>
                <a:spcPts val="300"/>
              </a:spcBef>
              <a:spcAft>
                <a:spcPts val="0"/>
              </a:spcAft>
              <a:buClr>
                <a:schemeClr val="dk1"/>
              </a:buClr>
              <a:buSzPts val="1400"/>
              <a:buChar char="•"/>
              <a:defRPr sz="1400"/>
            </a:lvl8pPr>
            <a:lvl9pPr indent="-317500" lvl="8" marL="4114800" algn="l">
              <a:spcBef>
                <a:spcPts val="300"/>
              </a:spcBef>
              <a:spcAft>
                <a:spcPts val="0"/>
              </a:spcAft>
              <a:buClr>
                <a:schemeClr val="dk1"/>
              </a:buClr>
              <a:buSzPts val="1400"/>
              <a:buChar char="•"/>
              <a:defRPr sz="1400"/>
            </a:lvl9pPr>
          </a:lstStyle>
          <a:p/>
        </p:txBody>
      </p:sp>
      <p:sp>
        <p:nvSpPr>
          <p:cNvPr id="86" name="Google Shape;86;p18"/>
          <p:cNvSpPr txBox="1"/>
          <p:nvPr>
            <p:ph idx="2" type="body"/>
          </p:nvPr>
        </p:nvSpPr>
        <p:spPr>
          <a:xfrm>
            <a:off x="4648200" y="790576"/>
            <a:ext cx="4038600" cy="3804047"/>
          </a:xfrm>
          <a:prstGeom prst="rect">
            <a:avLst/>
          </a:prstGeom>
          <a:noFill/>
          <a:ln>
            <a:noFill/>
          </a:ln>
        </p:spPr>
        <p:txBody>
          <a:bodyPr anchorCtr="0" anchor="t" bIns="34275" lIns="68575" spcFirstLastPara="1" rIns="68575" wrap="square" tIns="34275">
            <a:normAutofit/>
          </a:bodyPr>
          <a:lstStyle>
            <a:lvl1pPr indent="-361950" lvl="0" marL="457200" algn="l">
              <a:spcBef>
                <a:spcPts val="400"/>
              </a:spcBef>
              <a:spcAft>
                <a:spcPts val="0"/>
              </a:spcAft>
              <a:buClr>
                <a:schemeClr val="dk1"/>
              </a:buClr>
              <a:buSzPts val="2100"/>
              <a:buChar char="•"/>
              <a:defRPr sz="2100"/>
            </a:lvl1pPr>
            <a:lvl2pPr indent="-342900" lvl="1" marL="914400" algn="l">
              <a:spcBef>
                <a:spcPts val="400"/>
              </a:spcBef>
              <a:spcAft>
                <a:spcPts val="0"/>
              </a:spcAft>
              <a:buClr>
                <a:schemeClr val="dk1"/>
              </a:buClr>
              <a:buSzPts val="1800"/>
              <a:buChar char="–"/>
              <a:defRPr sz="1800"/>
            </a:lvl2pPr>
            <a:lvl3pPr indent="-323850" lvl="2" marL="1371600" algn="l">
              <a:spcBef>
                <a:spcPts val="300"/>
              </a:spcBef>
              <a:spcAft>
                <a:spcPts val="0"/>
              </a:spcAft>
              <a:buClr>
                <a:schemeClr val="dk1"/>
              </a:buClr>
              <a:buSzPts val="1500"/>
              <a:buChar char="•"/>
              <a:defRPr sz="1500"/>
            </a:lvl3pPr>
            <a:lvl4pPr indent="-317500" lvl="3" marL="1828800" algn="l">
              <a:spcBef>
                <a:spcPts val="300"/>
              </a:spcBef>
              <a:spcAft>
                <a:spcPts val="0"/>
              </a:spcAft>
              <a:buClr>
                <a:schemeClr val="dk1"/>
              </a:buClr>
              <a:buSzPts val="1400"/>
              <a:buChar char="–"/>
              <a:defRPr sz="1400"/>
            </a:lvl4pPr>
            <a:lvl5pPr indent="-317500" lvl="4" marL="2286000" algn="l">
              <a:spcBef>
                <a:spcPts val="300"/>
              </a:spcBef>
              <a:spcAft>
                <a:spcPts val="0"/>
              </a:spcAft>
              <a:buClr>
                <a:schemeClr val="dk1"/>
              </a:buClr>
              <a:buSzPts val="1400"/>
              <a:buChar char="»"/>
              <a:defRPr sz="1400"/>
            </a:lvl5pPr>
            <a:lvl6pPr indent="-317500" lvl="5" marL="2743200" algn="l">
              <a:spcBef>
                <a:spcPts val="300"/>
              </a:spcBef>
              <a:spcAft>
                <a:spcPts val="0"/>
              </a:spcAft>
              <a:buClr>
                <a:schemeClr val="dk1"/>
              </a:buClr>
              <a:buSzPts val="1400"/>
              <a:buChar char="•"/>
              <a:defRPr sz="1400"/>
            </a:lvl6pPr>
            <a:lvl7pPr indent="-317500" lvl="6" marL="3200400" algn="l">
              <a:spcBef>
                <a:spcPts val="300"/>
              </a:spcBef>
              <a:spcAft>
                <a:spcPts val="0"/>
              </a:spcAft>
              <a:buClr>
                <a:schemeClr val="dk1"/>
              </a:buClr>
              <a:buSzPts val="1400"/>
              <a:buChar char="•"/>
              <a:defRPr sz="1400"/>
            </a:lvl7pPr>
            <a:lvl8pPr indent="-317500" lvl="7" marL="3657600" algn="l">
              <a:spcBef>
                <a:spcPts val="300"/>
              </a:spcBef>
              <a:spcAft>
                <a:spcPts val="0"/>
              </a:spcAft>
              <a:buClr>
                <a:schemeClr val="dk1"/>
              </a:buClr>
              <a:buSzPts val="1400"/>
              <a:buChar char="•"/>
              <a:defRPr sz="1400"/>
            </a:lvl8pPr>
            <a:lvl9pPr indent="-317500" lvl="8" marL="4114800" algn="l">
              <a:spcBef>
                <a:spcPts val="300"/>
              </a:spcBef>
              <a:spcAft>
                <a:spcPts val="0"/>
              </a:spcAft>
              <a:buClr>
                <a:schemeClr val="dk1"/>
              </a:buClr>
              <a:buSzPts val="1400"/>
              <a:buChar char="•"/>
              <a:defRPr sz="1400"/>
            </a:lvl9pPr>
          </a:lstStyle>
          <a:p/>
        </p:txBody>
      </p:sp>
      <p:sp>
        <p:nvSpPr>
          <p:cNvPr id="87" name="Google Shape;87;p18"/>
          <p:cNvSpPr txBox="1"/>
          <p:nvPr>
            <p:ph idx="10" type="dt"/>
          </p:nvPr>
        </p:nvSpPr>
        <p:spPr>
          <a:xfrm>
            <a:off x="457200" y="4767264"/>
            <a:ext cx="21336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8" name="Google Shape;88;p18"/>
          <p:cNvSpPr txBox="1"/>
          <p:nvPr>
            <p:ph idx="11" type="ftr"/>
          </p:nvPr>
        </p:nvSpPr>
        <p:spPr>
          <a:xfrm>
            <a:off x="3124200" y="4767264"/>
            <a:ext cx="28956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9" name="Google Shape;89;p18"/>
          <p:cNvSpPr txBox="1"/>
          <p:nvPr>
            <p:ph idx="12" type="sldNum"/>
          </p:nvPr>
        </p:nvSpPr>
        <p:spPr>
          <a:xfrm>
            <a:off x="6553200" y="4767264"/>
            <a:ext cx="21336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90" name="Shape 90"/>
        <p:cNvGrpSpPr/>
        <p:nvPr/>
      </p:nvGrpSpPr>
      <p:grpSpPr>
        <a:xfrm>
          <a:off x="0" y="0"/>
          <a:ext cx="0" cy="0"/>
          <a:chOff x="0" y="0"/>
          <a:chExt cx="0" cy="0"/>
        </a:xfrm>
      </p:grpSpPr>
      <p:sp>
        <p:nvSpPr>
          <p:cNvPr id="91" name="Google Shape;91;p19"/>
          <p:cNvSpPr txBox="1"/>
          <p:nvPr>
            <p:ph type="title"/>
          </p:nvPr>
        </p:nvSpPr>
        <p:spPr>
          <a:xfrm>
            <a:off x="1612900" y="1"/>
            <a:ext cx="7543800" cy="647700"/>
          </a:xfrm>
          <a:prstGeom prst="rect">
            <a:avLst/>
          </a:prstGeom>
          <a:noFill/>
          <a:ln>
            <a:noFill/>
          </a:ln>
        </p:spPr>
        <p:txBody>
          <a:bodyPr anchorCtr="0" anchor="ctr" bIns="34275" lIns="68575" spcFirstLastPara="1" rIns="68575" wrap="square" tIns="34275">
            <a:normAutofit/>
          </a:bodyPr>
          <a:lstStyle>
            <a:lvl1pPr lvl="0" algn="ctr">
              <a:spcBef>
                <a:spcPts val="0"/>
              </a:spcBef>
              <a:spcAft>
                <a:spcPts val="0"/>
              </a:spcAft>
              <a:buClr>
                <a:schemeClr val="lt1"/>
              </a:buClr>
              <a:buSzPts val="3300"/>
              <a:buFont typeface="Calibri"/>
              <a:buNone/>
              <a:defRPr>
                <a:solidFill>
                  <a:schemeClr val="l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92" name="Google Shape;92;p19"/>
          <p:cNvSpPr txBox="1"/>
          <p:nvPr>
            <p:ph idx="1" type="body"/>
          </p:nvPr>
        </p:nvSpPr>
        <p:spPr>
          <a:xfrm>
            <a:off x="457201" y="789385"/>
            <a:ext cx="4040188" cy="479822"/>
          </a:xfrm>
          <a:prstGeom prst="rect">
            <a:avLst/>
          </a:prstGeom>
          <a:noFill/>
          <a:ln>
            <a:noFill/>
          </a:ln>
        </p:spPr>
        <p:txBody>
          <a:bodyPr anchorCtr="0" anchor="b" bIns="34275" lIns="68575" spcFirstLastPara="1" rIns="68575" wrap="square" tIns="34275">
            <a:normAutofit/>
          </a:bodyPr>
          <a:lstStyle>
            <a:lvl1pPr indent="-228600" lvl="0" marL="457200" algn="l">
              <a:spcBef>
                <a:spcPts val="400"/>
              </a:spcBef>
              <a:spcAft>
                <a:spcPts val="0"/>
              </a:spcAft>
              <a:buClr>
                <a:schemeClr val="dk1"/>
              </a:buClr>
              <a:buSzPts val="1800"/>
              <a:buNone/>
              <a:defRPr b="1" sz="1800"/>
            </a:lvl1pPr>
            <a:lvl2pPr indent="-228600" lvl="1" marL="914400" algn="l">
              <a:spcBef>
                <a:spcPts val="300"/>
              </a:spcBef>
              <a:spcAft>
                <a:spcPts val="0"/>
              </a:spcAft>
              <a:buClr>
                <a:schemeClr val="dk1"/>
              </a:buClr>
              <a:buSzPts val="1500"/>
              <a:buNone/>
              <a:defRPr b="1" sz="1500"/>
            </a:lvl2pPr>
            <a:lvl3pPr indent="-228600" lvl="2" marL="1371600" algn="l">
              <a:spcBef>
                <a:spcPts val="300"/>
              </a:spcBef>
              <a:spcAft>
                <a:spcPts val="0"/>
              </a:spcAft>
              <a:buClr>
                <a:schemeClr val="dk1"/>
              </a:buClr>
              <a:buSzPts val="1400"/>
              <a:buNone/>
              <a:defRPr b="1" sz="1400"/>
            </a:lvl3pPr>
            <a:lvl4pPr indent="-228600" lvl="3" marL="1828800" algn="l">
              <a:spcBef>
                <a:spcPts val="200"/>
              </a:spcBef>
              <a:spcAft>
                <a:spcPts val="0"/>
              </a:spcAft>
              <a:buClr>
                <a:schemeClr val="dk1"/>
              </a:buClr>
              <a:buSzPts val="1200"/>
              <a:buNone/>
              <a:defRPr b="1" sz="1200"/>
            </a:lvl4pPr>
            <a:lvl5pPr indent="-228600" lvl="4" marL="2286000" algn="l">
              <a:spcBef>
                <a:spcPts val="200"/>
              </a:spcBef>
              <a:spcAft>
                <a:spcPts val="0"/>
              </a:spcAft>
              <a:buClr>
                <a:schemeClr val="dk1"/>
              </a:buClr>
              <a:buSzPts val="1200"/>
              <a:buNone/>
              <a:defRPr b="1" sz="1200"/>
            </a:lvl5pPr>
            <a:lvl6pPr indent="-228600" lvl="5" marL="2743200" algn="l">
              <a:spcBef>
                <a:spcPts val="200"/>
              </a:spcBef>
              <a:spcAft>
                <a:spcPts val="0"/>
              </a:spcAft>
              <a:buClr>
                <a:schemeClr val="dk1"/>
              </a:buClr>
              <a:buSzPts val="1200"/>
              <a:buNone/>
              <a:defRPr b="1" sz="1200"/>
            </a:lvl6pPr>
            <a:lvl7pPr indent="-228600" lvl="6" marL="3200400" algn="l">
              <a:spcBef>
                <a:spcPts val="200"/>
              </a:spcBef>
              <a:spcAft>
                <a:spcPts val="0"/>
              </a:spcAft>
              <a:buClr>
                <a:schemeClr val="dk1"/>
              </a:buClr>
              <a:buSzPts val="1200"/>
              <a:buNone/>
              <a:defRPr b="1" sz="1200"/>
            </a:lvl7pPr>
            <a:lvl8pPr indent="-228600" lvl="7" marL="3657600" algn="l">
              <a:spcBef>
                <a:spcPts val="200"/>
              </a:spcBef>
              <a:spcAft>
                <a:spcPts val="0"/>
              </a:spcAft>
              <a:buClr>
                <a:schemeClr val="dk1"/>
              </a:buClr>
              <a:buSzPts val="1200"/>
              <a:buNone/>
              <a:defRPr b="1" sz="1200"/>
            </a:lvl8pPr>
            <a:lvl9pPr indent="-228600" lvl="8" marL="4114800" algn="l">
              <a:spcBef>
                <a:spcPts val="200"/>
              </a:spcBef>
              <a:spcAft>
                <a:spcPts val="0"/>
              </a:spcAft>
              <a:buClr>
                <a:schemeClr val="dk1"/>
              </a:buClr>
              <a:buSzPts val="1200"/>
              <a:buNone/>
              <a:defRPr b="1" sz="1200"/>
            </a:lvl9pPr>
          </a:lstStyle>
          <a:p/>
        </p:txBody>
      </p:sp>
      <p:sp>
        <p:nvSpPr>
          <p:cNvPr id="93" name="Google Shape;93;p19"/>
          <p:cNvSpPr txBox="1"/>
          <p:nvPr>
            <p:ph idx="2" type="body"/>
          </p:nvPr>
        </p:nvSpPr>
        <p:spPr>
          <a:xfrm>
            <a:off x="457201" y="1269207"/>
            <a:ext cx="4040188" cy="3325416"/>
          </a:xfrm>
          <a:prstGeom prst="rect">
            <a:avLst/>
          </a:prstGeom>
          <a:noFill/>
          <a:ln>
            <a:noFill/>
          </a:ln>
        </p:spPr>
        <p:txBody>
          <a:bodyPr anchorCtr="0" anchor="t" bIns="34275" lIns="68575" spcFirstLastPara="1" rIns="68575" wrap="square" tIns="34275">
            <a:normAutofit/>
          </a:bodyPr>
          <a:lstStyle>
            <a:lvl1pPr indent="-342900" lvl="0" marL="457200" algn="l">
              <a:spcBef>
                <a:spcPts val="400"/>
              </a:spcBef>
              <a:spcAft>
                <a:spcPts val="0"/>
              </a:spcAft>
              <a:buClr>
                <a:schemeClr val="dk1"/>
              </a:buClr>
              <a:buSzPts val="1800"/>
              <a:buChar char="•"/>
              <a:defRPr sz="1800"/>
            </a:lvl1pPr>
            <a:lvl2pPr indent="-323850" lvl="1" marL="914400" algn="l">
              <a:spcBef>
                <a:spcPts val="300"/>
              </a:spcBef>
              <a:spcAft>
                <a:spcPts val="0"/>
              </a:spcAft>
              <a:buClr>
                <a:schemeClr val="dk1"/>
              </a:buClr>
              <a:buSzPts val="1500"/>
              <a:buChar char="–"/>
              <a:defRPr sz="1500"/>
            </a:lvl2pPr>
            <a:lvl3pPr indent="-317500" lvl="2" marL="1371600" algn="l">
              <a:spcBef>
                <a:spcPts val="300"/>
              </a:spcBef>
              <a:spcAft>
                <a:spcPts val="0"/>
              </a:spcAft>
              <a:buClr>
                <a:schemeClr val="dk1"/>
              </a:buClr>
              <a:buSzPts val="1400"/>
              <a:buChar char="•"/>
              <a:defRPr sz="1400"/>
            </a:lvl3pPr>
            <a:lvl4pPr indent="-304800" lvl="3" marL="1828800" algn="l">
              <a:spcBef>
                <a:spcPts val="200"/>
              </a:spcBef>
              <a:spcAft>
                <a:spcPts val="0"/>
              </a:spcAft>
              <a:buClr>
                <a:schemeClr val="dk1"/>
              </a:buClr>
              <a:buSzPts val="1200"/>
              <a:buChar char="–"/>
              <a:defRPr sz="1200"/>
            </a:lvl4pPr>
            <a:lvl5pPr indent="-304800" lvl="4" marL="2286000" algn="l">
              <a:spcBef>
                <a:spcPts val="200"/>
              </a:spcBef>
              <a:spcAft>
                <a:spcPts val="0"/>
              </a:spcAft>
              <a:buClr>
                <a:schemeClr val="dk1"/>
              </a:buClr>
              <a:buSzPts val="1200"/>
              <a:buChar char="»"/>
              <a:defRPr sz="1200"/>
            </a:lvl5pPr>
            <a:lvl6pPr indent="-304800" lvl="5" marL="2743200" algn="l">
              <a:spcBef>
                <a:spcPts val="200"/>
              </a:spcBef>
              <a:spcAft>
                <a:spcPts val="0"/>
              </a:spcAft>
              <a:buClr>
                <a:schemeClr val="dk1"/>
              </a:buClr>
              <a:buSzPts val="1200"/>
              <a:buChar char="•"/>
              <a:defRPr sz="1200"/>
            </a:lvl6pPr>
            <a:lvl7pPr indent="-304800" lvl="6" marL="3200400" algn="l">
              <a:spcBef>
                <a:spcPts val="200"/>
              </a:spcBef>
              <a:spcAft>
                <a:spcPts val="0"/>
              </a:spcAft>
              <a:buClr>
                <a:schemeClr val="dk1"/>
              </a:buClr>
              <a:buSzPts val="1200"/>
              <a:buChar char="•"/>
              <a:defRPr sz="1200"/>
            </a:lvl7pPr>
            <a:lvl8pPr indent="-304800" lvl="7" marL="3657600" algn="l">
              <a:spcBef>
                <a:spcPts val="200"/>
              </a:spcBef>
              <a:spcAft>
                <a:spcPts val="0"/>
              </a:spcAft>
              <a:buClr>
                <a:schemeClr val="dk1"/>
              </a:buClr>
              <a:buSzPts val="1200"/>
              <a:buChar char="•"/>
              <a:defRPr sz="1200"/>
            </a:lvl8pPr>
            <a:lvl9pPr indent="-304800" lvl="8" marL="4114800" algn="l">
              <a:spcBef>
                <a:spcPts val="200"/>
              </a:spcBef>
              <a:spcAft>
                <a:spcPts val="0"/>
              </a:spcAft>
              <a:buClr>
                <a:schemeClr val="dk1"/>
              </a:buClr>
              <a:buSzPts val="1200"/>
              <a:buChar char="•"/>
              <a:defRPr sz="1200"/>
            </a:lvl9pPr>
          </a:lstStyle>
          <a:p/>
        </p:txBody>
      </p:sp>
      <p:sp>
        <p:nvSpPr>
          <p:cNvPr id="94" name="Google Shape;94;p19"/>
          <p:cNvSpPr txBox="1"/>
          <p:nvPr>
            <p:ph idx="3" type="body"/>
          </p:nvPr>
        </p:nvSpPr>
        <p:spPr>
          <a:xfrm>
            <a:off x="4645027" y="789385"/>
            <a:ext cx="4041775" cy="479822"/>
          </a:xfrm>
          <a:prstGeom prst="rect">
            <a:avLst/>
          </a:prstGeom>
          <a:noFill/>
          <a:ln>
            <a:noFill/>
          </a:ln>
        </p:spPr>
        <p:txBody>
          <a:bodyPr anchorCtr="0" anchor="b" bIns="34275" lIns="68575" spcFirstLastPara="1" rIns="68575" wrap="square" tIns="34275">
            <a:normAutofit/>
          </a:bodyPr>
          <a:lstStyle>
            <a:lvl1pPr indent="-228600" lvl="0" marL="457200" algn="l">
              <a:spcBef>
                <a:spcPts val="400"/>
              </a:spcBef>
              <a:spcAft>
                <a:spcPts val="0"/>
              </a:spcAft>
              <a:buClr>
                <a:schemeClr val="dk1"/>
              </a:buClr>
              <a:buSzPts val="1800"/>
              <a:buNone/>
              <a:defRPr b="1" sz="1800"/>
            </a:lvl1pPr>
            <a:lvl2pPr indent="-228600" lvl="1" marL="914400" algn="l">
              <a:spcBef>
                <a:spcPts val="300"/>
              </a:spcBef>
              <a:spcAft>
                <a:spcPts val="0"/>
              </a:spcAft>
              <a:buClr>
                <a:schemeClr val="dk1"/>
              </a:buClr>
              <a:buSzPts val="1500"/>
              <a:buNone/>
              <a:defRPr b="1" sz="1500"/>
            </a:lvl2pPr>
            <a:lvl3pPr indent="-228600" lvl="2" marL="1371600" algn="l">
              <a:spcBef>
                <a:spcPts val="300"/>
              </a:spcBef>
              <a:spcAft>
                <a:spcPts val="0"/>
              </a:spcAft>
              <a:buClr>
                <a:schemeClr val="dk1"/>
              </a:buClr>
              <a:buSzPts val="1400"/>
              <a:buNone/>
              <a:defRPr b="1" sz="1400"/>
            </a:lvl3pPr>
            <a:lvl4pPr indent="-228600" lvl="3" marL="1828800" algn="l">
              <a:spcBef>
                <a:spcPts val="200"/>
              </a:spcBef>
              <a:spcAft>
                <a:spcPts val="0"/>
              </a:spcAft>
              <a:buClr>
                <a:schemeClr val="dk1"/>
              </a:buClr>
              <a:buSzPts val="1200"/>
              <a:buNone/>
              <a:defRPr b="1" sz="1200"/>
            </a:lvl4pPr>
            <a:lvl5pPr indent="-228600" lvl="4" marL="2286000" algn="l">
              <a:spcBef>
                <a:spcPts val="200"/>
              </a:spcBef>
              <a:spcAft>
                <a:spcPts val="0"/>
              </a:spcAft>
              <a:buClr>
                <a:schemeClr val="dk1"/>
              </a:buClr>
              <a:buSzPts val="1200"/>
              <a:buNone/>
              <a:defRPr b="1" sz="1200"/>
            </a:lvl5pPr>
            <a:lvl6pPr indent="-228600" lvl="5" marL="2743200" algn="l">
              <a:spcBef>
                <a:spcPts val="200"/>
              </a:spcBef>
              <a:spcAft>
                <a:spcPts val="0"/>
              </a:spcAft>
              <a:buClr>
                <a:schemeClr val="dk1"/>
              </a:buClr>
              <a:buSzPts val="1200"/>
              <a:buNone/>
              <a:defRPr b="1" sz="1200"/>
            </a:lvl6pPr>
            <a:lvl7pPr indent="-228600" lvl="6" marL="3200400" algn="l">
              <a:spcBef>
                <a:spcPts val="200"/>
              </a:spcBef>
              <a:spcAft>
                <a:spcPts val="0"/>
              </a:spcAft>
              <a:buClr>
                <a:schemeClr val="dk1"/>
              </a:buClr>
              <a:buSzPts val="1200"/>
              <a:buNone/>
              <a:defRPr b="1" sz="1200"/>
            </a:lvl7pPr>
            <a:lvl8pPr indent="-228600" lvl="7" marL="3657600" algn="l">
              <a:spcBef>
                <a:spcPts val="200"/>
              </a:spcBef>
              <a:spcAft>
                <a:spcPts val="0"/>
              </a:spcAft>
              <a:buClr>
                <a:schemeClr val="dk1"/>
              </a:buClr>
              <a:buSzPts val="1200"/>
              <a:buNone/>
              <a:defRPr b="1" sz="1200"/>
            </a:lvl8pPr>
            <a:lvl9pPr indent="-228600" lvl="8" marL="4114800" algn="l">
              <a:spcBef>
                <a:spcPts val="200"/>
              </a:spcBef>
              <a:spcAft>
                <a:spcPts val="0"/>
              </a:spcAft>
              <a:buClr>
                <a:schemeClr val="dk1"/>
              </a:buClr>
              <a:buSzPts val="1200"/>
              <a:buNone/>
              <a:defRPr b="1" sz="1200"/>
            </a:lvl9pPr>
          </a:lstStyle>
          <a:p/>
        </p:txBody>
      </p:sp>
      <p:sp>
        <p:nvSpPr>
          <p:cNvPr id="95" name="Google Shape;95;p19"/>
          <p:cNvSpPr txBox="1"/>
          <p:nvPr>
            <p:ph idx="4" type="body"/>
          </p:nvPr>
        </p:nvSpPr>
        <p:spPr>
          <a:xfrm>
            <a:off x="4645027" y="1269207"/>
            <a:ext cx="4041775" cy="3325416"/>
          </a:xfrm>
          <a:prstGeom prst="rect">
            <a:avLst/>
          </a:prstGeom>
          <a:noFill/>
          <a:ln>
            <a:noFill/>
          </a:ln>
        </p:spPr>
        <p:txBody>
          <a:bodyPr anchorCtr="0" anchor="t" bIns="34275" lIns="68575" spcFirstLastPara="1" rIns="68575" wrap="square" tIns="34275">
            <a:normAutofit/>
          </a:bodyPr>
          <a:lstStyle>
            <a:lvl1pPr indent="-342900" lvl="0" marL="457200" algn="l">
              <a:spcBef>
                <a:spcPts val="400"/>
              </a:spcBef>
              <a:spcAft>
                <a:spcPts val="0"/>
              </a:spcAft>
              <a:buClr>
                <a:schemeClr val="dk1"/>
              </a:buClr>
              <a:buSzPts val="1800"/>
              <a:buChar char="•"/>
              <a:defRPr sz="1800"/>
            </a:lvl1pPr>
            <a:lvl2pPr indent="-323850" lvl="1" marL="914400" algn="l">
              <a:spcBef>
                <a:spcPts val="300"/>
              </a:spcBef>
              <a:spcAft>
                <a:spcPts val="0"/>
              </a:spcAft>
              <a:buClr>
                <a:schemeClr val="dk1"/>
              </a:buClr>
              <a:buSzPts val="1500"/>
              <a:buChar char="–"/>
              <a:defRPr sz="1500"/>
            </a:lvl2pPr>
            <a:lvl3pPr indent="-317500" lvl="2" marL="1371600" algn="l">
              <a:spcBef>
                <a:spcPts val="300"/>
              </a:spcBef>
              <a:spcAft>
                <a:spcPts val="0"/>
              </a:spcAft>
              <a:buClr>
                <a:schemeClr val="dk1"/>
              </a:buClr>
              <a:buSzPts val="1400"/>
              <a:buChar char="•"/>
              <a:defRPr sz="1400"/>
            </a:lvl3pPr>
            <a:lvl4pPr indent="-304800" lvl="3" marL="1828800" algn="l">
              <a:spcBef>
                <a:spcPts val="200"/>
              </a:spcBef>
              <a:spcAft>
                <a:spcPts val="0"/>
              </a:spcAft>
              <a:buClr>
                <a:schemeClr val="dk1"/>
              </a:buClr>
              <a:buSzPts val="1200"/>
              <a:buChar char="–"/>
              <a:defRPr sz="1200"/>
            </a:lvl4pPr>
            <a:lvl5pPr indent="-304800" lvl="4" marL="2286000" algn="l">
              <a:spcBef>
                <a:spcPts val="200"/>
              </a:spcBef>
              <a:spcAft>
                <a:spcPts val="0"/>
              </a:spcAft>
              <a:buClr>
                <a:schemeClr val="dk1"/>
              </a:buClr>
              <a:buSzPts val="1200"/>
              <a:buChar char="»"/>
              <a:defRPr sz="1200"/>
            </a:lvl5pPr>
            <a:lvl6pPr indent="-304800" lvl="5" marL="2743200" algn="l">
              <a:spcBef>
                <a:spcPts val="200"/>
              </a:spcBef>
              <a:spcAft>
                <a:spcPts val="0"/>
              </a:spcAft>
              <a:buClr>
                <a:schemeClr val="dk1"/>
              </a:buClr>
              <a:buSzPts val="1200"/>
              <a:buChar char="•"/>
              <a:defRPr sz="1200"/>
            </a:lvl6pPr>
            <a:lvl7pPr indent="-304800" lvl="6" marL="3200400" algn="l">
              <a:spcBef>
                <a:spcPts val="200"/>
              </a:spcBef>
              <a:spcAft>
                <a:spcPts val="0"/>
              </a:spcAft>
              <a:buClr>
                <a:schemeClr val="dk1"/>
              </a:buClr>
              <a:buSzPts val="1200"/>
              <a:buChar char="•"/>
              <a:defRPr sz="1200"/>
            </a:lvl7pPr>
            <a:lvl8pPr indent="-304800" lvl="7" marL="3657600" algn="l">
              <a:spcBef>
                <a:spcPts val="200"/>
              </a:spcBef>
              <a:spcAft>
                <a:spcPts val="0"/>
              </a:spcAft>
              <a:buClr>
                <a:schemeClr val="dk1"/>
              </a:buClr>
              <a:buSzPts val="1200"/>
              <a:buChar char="•"/>
              <a:defRPr sz="1200"/>
            </a:lvl8pPr>
            <a:lvl9pPr indent="-304800" lvl="8" marL="4114800" algn="l">
              <a:spcBef>
                <a:spcPts val="200"/>
              </a:spcBef>
              <a:spcAft>
                <a:spcPts val="0"/>
              </a:spcAft>
              <a:buClr>
                <a:schemeClr val="dk1"/>
              </a:buClr>
              <a:buSzPts val="1200"/>
              <a:buChar char="•"/>
              <a:defRPr sz="1200"/>
            </a:lvl9pPr>
          </a:lstStyle>
          <a:p/>
        </p:txBody>
      </p:sp>
      <p:sp>
        <p:nvSpPr>
          <p:cNvPr id="96" name="Google Shape;96;p19"/>
          <p:cNvSpPr txBox="1"/>
          <p:nvPr>
            <p:ph idx="10" type="dt"/>
          </p:nvPr>
        </p:nvSpPr>
        <p:spPr>
          <a:xfrm>
            <a:off x="457200" y="4767264"/>
            <a:ext cx="21336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7" name="Google Shape;97;p19"/>
          <p:cNvSpPr txBox="1"/>
          <p:nvPr>
            <p:ph idx="11" type="ftr"/>
          </p:nvPr>
        </p:nvSpPr>
        <p:spPr>
          <a:xfrm>
            <a:off x="3124200" y="4767264"/>
            <a:ext cx="28956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8" name="Google Shape;98;p19"/>
          <p:cNvSpPr txBox="1"/>
          <p:nvPr>
            <p:ph idx="12" type="sldNum"/>
          </p:nvPr>
        </p:nvSpPr>
        <p:spPr>
          <a:xfrm>
            <a:off x="6553200" y="4767264"/>
            <a:ext cx="21336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sp>
        <p:nvSpPr>
          <p:cNvPr id="100" name="Google Shape;100;p20"/>
          <p:cNvSpPr txBox="1"/>
          <p:nvPr>
            <p:ph type="title"/>
          </p:nvPr>
        </p:nvSpPr>
        <p:spPr>
          <a:xfrm>
            <a:off x="1612901" y="-22622"/>
            <a:ext cx="7531100" cy="651272"/>
          </a:xfrm>
          <a:prstGeom prst="rect">
            <a:avLst/>
          </a:prstGeom>
          <a:noFill/>
          <a:ln>
            <a:noFill/>
          </a:ln>
        </p:spPr>
        <p:txBody>
          <a:bodyPr anchorCtr="0" anchor="ctr" bIns="34275" lIns="68575" spcFirstLastPara="1" rIns="68575" wrap="square" tIns="34275">
            <a:normAutofit/>
          </a:bodyPr>
          <a:lstStyle>
            <a:lvl1pPr lvl="0" algn="ctr">
              <a:spcBef>
                <a:spcPts val="0"/>
              </a:spcBef>
              <a:spcAft>
                <a:spcPts val="0"/>
              </a:spcAft>
              <a:buClr>
                <a:schemeClr val="lt1"/>
              </a:buClr>
              <a:buSzPts val="3300"/>
              <a:buFont typeface="Calibri"/>
              <a:buNone/>
              <a:defRPr>
                <a:solidFill>
                  <a:schemeClr val="l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01" name="Google Shape;101;p20"/>
          <p:cNvSpPr txBox="1"/>
          <p:nvPr>
            <p:ph idx="10" type="dt"/>
          </p:nvPr>
        </p:nvSpPr>
        <p:spPr>
          <a:xfrm>
            <a:off x="457200" y="4767264"/>
            <a:ext cx="21336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2" name="Google Shape;102;p20"/>
          <p:cNvSpPr txBox="1"/>
          <p:nvPr>
            <p:ph idx="11" type="ftr"/>
          </p:nvPr>
        </p:nvSpPr>
        <p:spPr>
          <a:xfrm>
            <a:off x="3124200" y="4767264"/>
            <a:ext cx="28956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3" name="Google Shape;103;p20"/>
          <p:cNvSpPr txBox="1"/>
          <p:nvPr>
            <p:ph idx="12" type="sldNum"/>
          </p:nvPr>
        </p:nvSpPr>
        <p:spPr>
          <a:xfrm>
            <a:off x="6553200" y="4767264"/>
            <a:ext cx="21336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104" name="Shape 104"/>
        <p:cNvGrpSpPr/>
        <p:nvPr/>
      </p:nvGrpSpPr>
      <p:grpSpPr>
        <a:xfrm>
          <a:off x="0" y="0"/>
          <a:ext cx="0" cy="0"/>
          <a:chOff x="0" y="0"/>
          <a:chExt cx="0" cy="0"/>
        </a:xfrm>
      </p:grpSpPr>
      <p:sp>
        <p:nvSpPr>
          <p:cNvPr id="105" name="Google Shape;105;p21"/>
          <p:cNvSpPr txBox="1"/>
          <p:nvPr>
            <p:ph idx="10" type="dt"/>
          </p:nvPr>
        </p:nvSpPr>
        <p:spPr>
          <a:xfrm>
            <a:off x="457200" y="4767264"/>
            <a:ext cx="21336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6" name="Google Shape;106;p21"/>
          <p:cNvSpPr txBox="1"/>
          <p:nvPr>
            <p:ph idx="11" type="ftr"/>
          </p:nvPr>
        </p:nvSpPr>
        <p:spPr>
          <a:xfrm>
            <a:off x="3124200" y="4767264"/>
            <a:ext cx="28956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7" name="Google Shape;107;p21"/>
          <p:cNvSpPr txBox="1"/>
          <p:nvPr>
            <p:ph idx="12" type="sldNum"/>
          </p:nvPr>
        </p:nvSpPr>
        <p:spPr>
          <a:xfrm>
            <a:off x="6553200" y="4767264"/>
            <a:ext cx="21336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108" name="Google Shape;108;p21"/>
          <p:cNvSpPr txBox="1"/>
          <p:nvPr>
            <p:ph type="title"/>
          </p:nvPr>
        </p:nvSpPr>
        <p:spPr>
          <a:xfrm>
            <a:off x="1625600" y="0"/>
            <a:ext cx="7518400" cy="628650"/>
          </a:xfrm>
          <a:prstGeom prst="rect">
            <a:avLst/>
          </a:prstGeom>
          <a:noFill/>
          <a:ln>
            <a:noFill/>
          </a:ln>
        </p:spPr>
        <p:txBody>
          <a:bodyPr anchorCtr="0" anchor="ctr" bIns="34275" lIns="68575" spcFirstLastPara="1" rIns="68575" wrap="square" tIns="34275">
            <a:normAutofit/>
          </a:bodyPr>
          <a:lstStyle>
            <a:lvl1pPr lvl="0" algn="ctr">
              <a:spcBef>
                <a:spcPts val="0"/>
              </a:spcBef>
              <a:spcAft>
                <a:spcPts val="0"/>
              </a:spcAft>
              <a:buClr>
                <a:schemeClr val="lt1"/>
              </a:buClr>
              <a:buSzPts val="3300"/>
              <a:buFont typeface="Calibri"/>
              <a:buNone/>
              <a:defRPr>
                <a:solidFill>
                  <a:schemeClr val="l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09" name="Shape 109"/>
        <p:cNvGrpSpPr/>
        <p:nvPr/>
      </p:nvGrpSpPr>
      <p:grpSpPr>
        <a:xfrm>
          <a:off x="0" y="0"/>
          <a:ext cx="0" cy="0"/>
          <a:chOff x="0" y="0"/>
          <a:chExt cx="0" cy="0"/>
        </a:xfrm>
      </p:grpSpPr>
      <p:sp>
        <p:nvSpPr>
          <p:cNvPr id="110" name="Google Shape;110;p22"/>
          <p:cNvSpPr txBox="1"/>
          <p:nvPr>
            <p:ph type="title"/>
          </p:nvPr>
        </p:nvSpPr>
        <p:spPr>
          <a:xfrm>
            <a:off x="457201" y="771525"/>
            <a:ext cx="3008313" cy="609600"/>
          </a:xfrm>
          <a:prstGeom prst="rect">
            <a:avLst/>
          </a:prstGeom>
          <a:noFill/>
          <a:ln>
            <a:noFill/>
          </a:ln>
        </p:spPr>
        <p:txBody>
          <a:bodyPr anchorCtr="0" anchor="b" bIns="34275" lIns="68575" spcFirstLastPara="1" rIns="68575" wrap="square" tIns="34275">
            <a:normAutofit/>
          </a:bodyPr>
          <a:lstStyle>
            <a:lvl1pPr lvl="0" algn="l">
              <a:spcBef>
                <a:spcPts val="0"/>
              </a:spcBef>
              <a:spcAft>
                <a:spcPts val="0"/>
              </a:spcAft>
              <a:buClr>
                <a:schemeClr val="dk1"/>
              </a:buClr>
              <a:buSzPts val="1500"/>
              <a:buFont typeface="Calibri"/>
              <a:buNone/>
              <a:defRPr b="1" sz="1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11" name="Google Shape;111;p22"/>
          <p:cNvSpPr txBox="1"/>
          <p:nvPr>
            <p:ph idx="1" type="body"/>
          </p:nvPr>
        </p:nvSpPr>
        <p:spPr>
          <a:xfrm>
            <a:off x="3575051" y="771526"/>
            <a:ext cx="5111751" cy="3823097"/>
          </a:xfrm>
          <a:prstGeom prst="rect">
            <a:avLst/>
          </a:prstGeom>
          <a:noFill/>
          <a:ln>
            <a:noFill/>
          </a:ln>
        </p:spPr>
        <p:txBody>
          <a:bodyPr anchorCtr="0" anchor="t" bIns="34275" lIns="68575" spcFirstLastPara="1" rIns="68575" wrap="square" tIns="34275">
            <a:normAutofit/>
          </a:bodyPr>
          <a:lstStyle>
            <a:lvl1pPr indent="-381000" lvl="0" marL="457200" algn="l">
              <a:spcBef>
                <a:spcPts val="500"/>
              </a:spcBef>
              <a:spcAft>
                <a:spcPts val="0"/>
              </a:spcAft>
              <a:buClr>
                <a:schemeClr val="dk1"/>
              </a:buClr>
              <a:buSzPts val="2400"/>
              <a:buChar char="•"/>
              <a:defRPr sz="2400"/>
            </a:lvl1pPr>
            <a:lvl2pPr indent="-361950" lvl="1" marL="914400" algn="l">
              <a:spcBef>
                <a:spcPts val="400"/>
              </a:spcBef>
              <a:spcAft>
                <a:spcPts val="0"/>
              </a:spcAft>
              <a:buClr>
                <a:schemeClr val="dk1"/>
              </a:buClr>
              <a:buSzPts val="2100"/>
              <a:buChar char="–"/>
              <a:defRPr sz="2100"/>
            </a:lvl2pPr>
            <a:lvl3pPr indent="-342900" lvl="2" marL="1371600" algn="l">
              <a:spcBef>
                <a:spcPts val="400"/>
              </a:spcBef>
              <a:spcAft>
                <a:spcPts val="0"/>
              </a:spcAft>
              <a:buClr>
                <a:schemeClr val="dk1"/>
              </a:buClr>
              <a:buSzPts val="1800"/>
              <a:buChar char="•"/>
              <a:defRPr sz="1800"/>
            </a:lvl3pPr>
            <a:lvl4pPr indent="-323850" lvl="3" marL="1828800" algn="l">
              <a:spcBef>
                <a:spcPts val="300"/>
              </a:spcBef>
              <a:spcAft>
                <a:spcPts val="0"/>
              </a:spcAft>
              <a:buClr>
                <a:schemeClr val="dk1"/>
              </a:buClr>
              <a:buSzPts val="1500"/>
              <a:buChar char="–"/>
              <a:defRPr sz="1500"/>
            </a:lvl4pPr>
            <a:lvl5pPr indent="-323850" lvl="4" marL="2286000" algn="l">
              <a:spcBef>
                <a:spcPts val="300"/>
              </a:spcBef>
              <a:spcAft>
                <a:spcPts val="0"/>
              </a:spcAft>
              <a:buClr>
                <a:schemeClr val="dk1"/>
              </a:buClr>
              <a:buSzPts val="1500"/>
              <a:buChar char="»"/>
              <a:defRPr sz="1500"/>
            </a:lvl5pPr>
            <a:lvl6pPr indent="-323850" lvl="5" marL="2743200" algn="l">
              <a:spcBef>
                <a:spcPts val="300"/>
              </a:spcBef>
              <a:spcAft>
                <a:spcPts val="0"/>
              </a:spcAft>
              <a:buClr>
                <a:schemeClr val="dk1"/>
              </a:buClr>
              <a:buSzPts val="1500"/>
              <a:buChar char="•"/>
              <a:defRPr sz="1500"/>
            </a:lvl6pPr>
            <a:lvl7pPr indent="-323850" lvl="6" marL="3200400" algn="l">
              <a:spcBef>
                <a:spcPts val="300"/>
              </a:spcBef>
              <a:spcAft>
                <a:spcPts val="0"/>
              </a:spcAft>
              <a:buClr>
                <a:schemeClr val="dk1"/>
              </a:buClr>
              <a:buSzPts val="1500"/>
              <a:buChar char="•"/>
              <a:defRPr sz="1500"/>
            </a:lvl7pPr>
            <a:lvl8pPr indent="-323850" lvl="7" marL="3657600" algn="l">
              <a:spcBef>
                <a:spcPts val="300"/>
              </a:spcBef>
              <a:spcAft>
                <a:spcPts val="0"/>
              </a:spcAft>
              <a:buClr>
                <a:schemeClr val="dk1"/>
              </a:buClr>
              <a:buSzPts val="1500"/>
              <a:buChar char="•"/>
              <a:defRPr sz="1500"/>
            </a:lvl8pPr>
            <a:lvl9pPr indent="-323850" lvl="8" marL="4114800" algn="l">
              <a:spcBef>
                <a:spcPts val="300"/>
              </a:spcBef>
              <a:spcAft>
                <a:spcPts val="0"/>
              </a:spcAft>
              <a:buClr>
                <a:schemeClr val="dk1"/>
              </a:buClr>
              <a:buSzPts val="1500"/>
              <a:buChar char="•"/>
              <a:defRPr sz="1500"/>
            </a:lvl9pPr>
          </a:lstStyle>
          <a:p/>
        </p:txBody>
      </p:sp>
      <p:sp>
        <p:nvSpPr>
          <p:cNvPr id="112" name="Google Shape;112;p22"/>
          <p:cNvSpPr txBox="1"/>
          <p:nvPr>
            <p:ph idx="2" type="body"/>
          </p:nvPr>
        </p:nvSpPr>
        <p:spPr>
          <a:xfrm>
            <a:off x="457201" y="1381127"/>
            <a:ext cx="3008313" cy="3213497"/>
          </a:xfrm>
          <a:prstGeom prst="rect">
            <a:avLst/>
          </a:prstGeom>
          <a:noFill/>
          <a:ln>
            <a:noFill/>
          </a:ln>
        </p:spPr>
        <p:txBody>
          <a:bodyPr anchorCtr="0" anchor="t" bIns="34275" lIns="68575" spcFirstLastPara="1" rIns="68575" wrap="square" tIns="34275">
            <a:normAutofit/>
          </a:bodyPr>
          <a:lstStyle>
            <a:lvl1pPr indent="-228600" lvl="0" marL="457200" algn="l">
              <a:spcBef>
                <a:spcPts val="200"/>
              </a:spcBef>
              <a:spcAft>
                <a:spcPts val="0"/>
              </a:spcAft>
              <a:buClr>
                <a:schemeClr val="dk1"/>
              </a:buClr>
              <a:buSzPts val="1100"/>
              <a:buNone/>
              <a:defRPr sz="1100"/>
            </a:lvl1pPr>
            <a:lvl2pPr indent="-228600" lvl="1" marL="914400" algn="l">
              <a:spcBef>
                <a:spcPts val="200"/>
              </a:spcBef>
              <a:spcAft>
                <a:spcPts val="0"/>
              </a:spcAft>
              <a:buClr>
                <a:schemeClr val="dk1"/>
              </a:buClr>
              <a:buSzPts val="900"/>
              <a:buNone/>
              <a:defRPr sz="900"/>
            </a:lvl2pPr>
            <a:lvl3pPr indent="-228600" lvl="2" marL="1371600" algn="l">
              <a:spcBef>
                <a:spcPts val="200"/>
              </a:spcBef>
              <a:spcAft>
                <a:spcPts val="0"/>
              </a:spcAft>
              <a:buClr>
                <a:schemeClr val="dk1"/>
              </a:buClr>
              <a:buSzPts val="800"/>
              <a:buNone/>
              <a:defRPr sz="800"/>
            </a:lvl3pPr>
            <a:lvl4pPr indent="-228600" lvl="3" marL="1828800" algn="l">
              <a:spcBef>
                <a:spcPts val="100"/>
              </a:spcBef>
              <a:spcAft>
                <a:spcPts val="0"/>
              </a:spcAft>
              <a:buClr>
                <a:schemeClr val="dk1"/>
              </a:buClr>
              <a:buSzPts val="700"/>
              <a:buNone/>
              <a:defRPr sz="700"/>
            </a:lvl4pPr>
            <a:lvl5pPr indent="-228600" lvl="4" marL="2286000" algn="l">
              <a:spcBef>
                <a:spcPts val="100"/>
              </a:spcBef>
              <a:spcAft>
                <a:spcPts val="0"/>
              </a:spcAft>
              <a:buClr>
                <a:schemeClr val="dk1"/>
              </a:buClr>
              <a:buSzPts val="700"/>
              <a:buNone/>
              <a:defRPr sz="700"/>
            </a:lvl5pPr>
            <a:lvl6pPr indent="-228600" lvl="5" marL="2743200" algn="l">
              <a:spcBef>
                <a:spcPts val="100"/>
              </a:spcBef>
              <a:spcAft>
                <a:spcPts val="0"/>
              </a:spcAft>
              <a:buClr>
                <a:schemeClr val="dk1"/>
              </a:buClr>
              <a:buSzPts val="700"/>
              <a:buNone/>
              <a:defRPr sz="700"/>
            </a:lvl6pPr>
            <a:lvl7pPr indent="-228600" lvl="6" marL="3200400" algn="l">
              <a:spcBef>
                <a:spcPts val="100"/>
              </a:spcBef>
              <a:spcAft>
                <a:spcPts val="0"/>
              </a:spcAft>
              <a:buClr>
                <a:schemeClr val="dk1"/>
              </a:buClr>
              <a:buSzPts val="700"/>
              <a:buNone/>
              <a:defRPr sz="700"/>
            </a:lvl7pPr>
            <a:lvl8pPr indent="-228600" lvl="7" marL="3657600" algn="l">
              <a:spcBef>
                <a:spcPts val="100"/>
              </a:spcBef>
              <a:spcAft>
                <a:spcPts val="0"/>
              </a:spcAft>
              <a:buClr>
                <a:schemeClr val="dk1"/>
              </a:buClr>
              <a:buSzPts val="700"/>
              <a:buNone/>
              <a:defRPr sz="700"/>
            </a:lvl8pPr>
            <a:lvl9pPr indent="-228600" lvl="8" marL="4114800" algn="l">
              <a:spcBef>
                <a:spcPts val="100"/>
              </a:spcBef>
              <a:spcAft>
                <a:spcPts val="0"/>
              </a:spcAft>
              <a:buClr>
                <a:schemeClr val="dk1"/>
              </a:buClr>
              <a:buSzPts val="700"/>
              <a:buNone/>
              <a:defRPr sz="700"/>
            </a:lvl9pPr>
          </a:lstStyle>
          <a:p/>
        </p:txBody>
      </p:sp>
      <p:sp>
        <p:nvSpPr>
          <p:cNvPr id="113" name="Google Shape;113;p22"/>
          <p:cNvSpPr txBox="1"/>
          <p:nvPr>
            <p:ph idx="10" type="dt"/>
          </p:nvPr>
        </p:nvSpPr>
        <p:spPr>
          <a:xfrm>
            <a:off x="457200" y="4767264"/>
            <a:ext cx="21336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4" name="Google Shape;114;p22"/>
          <p:cNvSpPr txBox="1"/>
          <p:nvPr>
            <p:ph idx="11" type="ftr"/>
          </p:nvPr>
        </p:nvSpPr>
        <p:spPr>
          <a:xfrm>
            <a:off x="3124200" y="4767264"/>
            <a:ext cx="28956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5" name="Google Shape;115;p22"/>
          <p:cNvSpPr txBox="1"/>
          <p:nvPr>
            <p:ph idx="12" type="sldNum"/>
          </p:nvPr>
        </p:nvSpPr>
        <p:spPr>
          <a:xfrm>
            <a:off x="6553200" y="4767264"/>
            <a:ext cx="21336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16" name="Shape 116"/>
        <p:cNvGrpSpPr/>
        <p:nvPr/>
      </p:nvGrpSpPr>
      <p:grpSpPr>
        <a:xfrm>
          <a:off x="0" y="0"/>
          <a:ext cx="0" cy="0"/>
          <a:chOff x="0" y="0"/>
          <a:chExt cx="0" cy="0"/>
        </a:xfrm>
      </p:grpSpPr>
      <p:sp>
        <p:nvSpPr>
          <p:cNvPr id="117" name="Google Shape;117;p23"/>
          <p:cNvSpPr txBox="1"/>
          <p:nvPr>
            <p:ph type="title"/>
          </p:nvPr>
        </p:nvSpPr>
        <p:spPr>
          <a:xfrm>
            <a:off x="1792288" y="3600451"/>
            <a:ext cx="5486400" cy="425053"/>
          </a:xfrm>
          <a:prstGeom prst="rect">
            <a:avLst/>
          </a:prstGeom>
          <a:noFill/>
          <a:ln>
            <a:noFill/>
          </a:ln>
        </p:spPr>
        <p:txBody>
          <a:bodyPr anchorCtr="0" anchor="b" bIns="34275" lIns="68575" spcFirstLastPara="1" rIns="68575" wrap="square" tIns="34275">
            <a:normAutofit/>
          </a:bodyPr>
          <a:lstStyle>
            <a:lvl1pPr lvl="0" algn="l">
              <a:spcBef>
                <a:spcPts val="0"/>
              </a:spcBef>
              <a:spcAft>
                <a:spcPts val="0"/>
              </a:spcAft>
              <a:buClr>
                <a:schemeClr val="dk1"/>
              </a:buClr>
              <a:buSzPts val="1500"/>
              <a:buFont typeface="Calibri"/>
              <a:buNone/>
              <a:defRPr b="1" sz="1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18" name="Google Shape;118;p23"/>
          <p:cNvSpPr/>
          <p:nvPr>
            <p:ph idx="2" type="pic"/>
          </p:nvPr>
        </p:nvSpPr>
        <p:spPr>
          <a:xfrm>
            <a:off x="1792288" y="790576"/>
            <a:ext cx="5486400" cy="2755106"/>
          </a:xfrm>
          <a:prstGeom prst="rect">
            <a:avLst/>
          </a:prstGeom>
          <a:noFill/>
          <a:ln>
            <a:noFill/>
          </a:ln>
        </p:spPr>
      </p:sp>
      <p:sp>
        <p:nvSpPr>
          <p:cNvPr id="119" name="Google Shape;119;p23"/>
          <p:cNvSpPr txBox="1"/>
          <p:nvPr>
            <p:ph idx="1" type="body"/>
          </p:nvPr>
        </p:nvSpPr>
        <p:spPr>
          <a:xfrm>
            <a:off x="1792288" y="4025504"/>
            <a:ext cx="5486400" cy="603646"/>
          </a:xfrm>
          <a:prstGeom prst="rect">
            <a:avLst/>
          </a:prstGeom>
          <a:noFill/>
          <a:ln>
            <a:noFill/>
          </a:ln>
        </p:spPr>
        <p:txBody>
          <a:bodyPr anchorCtr="0" anchor="t" bIns="34275" lIns="68575" spcFirstLastPara="1" rIns="68575" wrap="square" tIns="34275">
            <a:normAutofit/>
          </a:bodyPr>
          <a:lstStyle>
            <a:lvl1pPr indent="-228600" lvl="0" marL="457200" algn="l">
              <a:spcBef>
                <a:spcPts val="200"/>
              </a:spcBef>
              <a:spcAft>
                <a:spcPts val="0"/>
              </a:spcAft>
              <a:buClr>
                <a:schemeClr val="dk1"/>
              </a:buClr>
              <a:buSzPts val="1100"/>
              <a:buNone/>
              <a:defRPr sz="1100"/>
            </a:lvl1pPr>
            <a:lvl2pPr indent="-228600" lvl="1" marL="914400" algn="l">
              <a:spcBef>
                <a:spcPts val="200"/>
              </a:spcBef>
              <a:spcAft>
                <a:spcPts val="0"/>
              </a:spcAft>
              <a:buClr>
                <a:schemeClr val="dk1"/>
              </a:buClr>
              <a:buSzPts val="900"/>
              <a:buNone/>
              <a:defRPr sz="900"/>
            </a:lvl2pPr>
            <a:lvl3pPr indent="-228600" lvl="2" marL="1371600" algn="l">
              <a:spcBef>
                <a:spcPts val="200"/>
              </a:spcBef>
              <a:spcAft>
                <a:spcPts val="0"/>
              </a:spcAft>
              <a:buClr>
                <a:schemeClr val="dk1"/>
              </a:buClr>
              <a:buSzPts val="800"/>
              <a:buNone/>
              <a:defRPr sz="800"/>
            </a:lvl3pPr>
            <a:lvl4pPr indent="-228600" lvl="3" marL="1828800" algn="l">
              <a:spcBef>
                <a:spcPts val="100"/>
              </a:spcBef>
              <a:spcAft>
                <a:spcPts val="0"/>
              </a:spcAft>
              <a:buClr>
                <a:schemeClr val="dk1"/>
              </a:buClr>
              <a:buSzPts val="700"/>
              <a:buNone/>
              <a:defRPr sz="700"/>
            </a:lvl4pPr>
            <a:lvl5pPr indent="-228600" lvl="4" marL="2286000" algn="l">
              <a:spcBef>
                <a:spcPts val="100"/>
              </a:spcBef>
              <a:spcAft>
                <a:spcPts val="0"/>
              </a:spcAft>
              <a:buClr>
                <a:schemeClr val="dk1"/>
              </a:buClr>
              <a:buSzPts val="700"/>
              <a:buNone/>
              <a:defRPr sz="700"/>
            </a:lvl5pPr>
            <a:lvl6pPr indent="-228600" lvl="5" marL="2743200" algn="l">
              <a:spcBef>
                <a:spcPts val="100"/>
              </a:spcBef>
              <a:spcAft>
                <a:spcPts val="0"/>
              </a:spcAft>
              <a:buClr>
                <a:schemeClr val="dk1"/>
              </a:buClr>
              <a:buSzPts val="700"/>
              <a:buNone/>
              <a:defRPr sz="700"/>
            </a:lvl6pPr>
            <a:lvl7pPr indent="-228600" lvl="6" marL="3200400" algn="l">
              <a:spcBef>
                <a:spcPts val="100"/>
              </a:spcBef>
              <a:spcAft>
                <a:spcPts val="0"/>
              </a:spcAft>
              <a:buClr>
                <a:schemeClr val="dk1"/>
              </a:buClr>
              <a:buSzPts val="700"/>
              <a:buNone/>
              <a:defRPr sz="700"/>
            </a:lvl7pPr>
            <a:lvl8pPr indent="-228600" lvl="7" marL="3657600" algn="l">
              <a:spcBef>
                <a:spcPts val="100"/>
              </a:spcBef>
              <a:spcAft>
                <a:spcPts val="0"/>
              </a:spcAft>
              <a:buClr>
                <a:schemeClr val="dk1"/>
              </a:buClr>
              <a:buSzPts val="700"/>
              <a:buNone/>
              <a:defRPr sz="700"/>
            </a:lvl8pPr>
            <a:lvl9pPr indent="-228600" lvl="8" marL="4114800" algn="l">
              <a:spcBef>
                <a:spcPts val="100"/>
              </a:spcBef>
              <a:spcAft>
                <a:spcPts val="0"/>
              </a:spcAft>
              <a:buClr>
                <a:schemeClr val="dk1"/>
              </a:buClr>
              <a:buSzPts val="700"/>
              <a:buNone/>
              <a:defRPr sz="700"/>
            </a:lvl9pPr>
          </a:lstStyle>
          <a:p/>
        </p:txBody>
      </p:sp>
      <p:sp>
        <p:nvSpPr>
          <p:cNvPr id="120" name="Google Shape;120;p23"/>
          <p:cNvSpPr txBox="1"/>
          <p:nvPr>
            <p:ph idx="10" type="dt"/>
          </p:nvPr>
        </p:nvSpPr>
        <p:spPr>
          <a:xfrm>
            <a:off x="457200" y="4767264"/>
            <a:ext cx="21336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1" name="Google Shape;121;p23"/>
          <p:cNvSpPr txBox="1"/>
          <p:nvPr>
            <p:ph idx="11" type="ftr"/>
          </p:nvPr>
        </p:nvSpPr>
        <p:spPr>
          <a:xfrm>
            <a:off x="3124200" y="4767264"/>
            <a:ext cx="28956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2" name="Google Shape;122;p23"/>
          <p:cNvSpPr txBox="1"/>
          <p:nvPr>
            <p:ph idx="12" type="sldNum"/>
          </p:nvPr>
        </p:nvSpPr>
        <p:spPr>
          <a:xfrm>
            <a:off x="6553200" y="4767264"/>
            <a:ext cx="21336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23" name="Shape 123"/>
        <p:cNvGrpSpPr/>
        <p:nvPr/>
      </p:nvGrpSpPr>
      <p:grpSpPr>
        <a:xfrm>
          <a:off x="0" y="0"/>
          <a:ext cx="0" cy="0"/>
          <a:chOff x="0" y="0"/>
          <a:chExt cx="0" cy="0"/>
        </a:xfrm>
      </p:grpSpPr>
      <p:sp>
        <p:nvSpPr>
          <p:cNvPr id="124" name="Google Shape;124;p24"/>
          <p:cNvSpPr txBox="1"/>
          <p:nvPr>
            <p:ph type="title"/>
          </p:nvPr>
        </p:nvSpPr>
        <p:spPr>
          <a:xfrm>
            <a:off x="1625600" y="0"/>
            <a:ext cx="7518400" cy="628650"/>
          </a:xfrm>
          <a:prstGeom prst="rect">
            <a:avLst/>
          </a:prstGeom>
          <a:noFill/>
          <a:ln>
            <a:noFill/>
          </a:ln>
        </p:spPr>
        <p:txBody>
          <a:bodyPr anchorCtr="0" anchor="ctr" bIns="34275" lIns="68575" spcFirstLastPara="1" rIns="68575" wrap="square" tIns="34275">
            <a:normAutofit/>
          </a:bodyPr>
          <a:lstStyle>
            <a:lvl1pPr lvl="0" algn="ctr">
              <a:spcBef>
                <a:spcPts val="0"/>
              </a:spcBef>
              <a:spcAft>
                <a:spcPts val="0"/>
              </a:spcAft>
              <a:buClr>
                <a:schemeClr val="lt1"/>
              </a:buClr>
              <a:buSzPts val="3300"/>
              <a:buFont typeface="Calibri"/>
              <a:buNone/>
              <a:defRPr>
                <a:solidFill>
                  <a:schemeClr val="l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25" name="Google Shape;125;p24"/>
          <p:cNvSpPr txBox="1"/>
          <p:nvPr>
            <p:ph idx="1" type="body"/>
          </p:nvPr>
        </p:nvSpPr>
        <p:spPr>
          <a:xfrm rot="5400000">
            <a:off x="2665214" y="-1426962"/>
            <a:ext cx="3813572" cy="8229600"/>
          </a:xfrm>
          <a:prstGeom prst="rect">
            <a:avLst/>
          </a:prstGeom>
          <a:noFill/>
          <a:ln>
            <a:noFill/>
          </a:ln>
        </p:spPr>
        <p:txBody>
          <a:bodyPr anchorCtr="0" anchor="t" bIns="34275" lIns="68575" spcFirstLastPara="1" rIns="68575" wrap="square" tIns="34275">
            <a:normAutofit/>
          </a:bodyPr>
          <a:lstStyle>
            <a:lvl1pPr indent="-317500" lvl="0" marL="457200" algn="l">
              <a:spcBef>
                <a:spcPts val="300"/>
              </a:spcBef>
              <a:spcAft>
                <a:spcPts val="0"/>
              </a:spcAft>
              <a:buClr>
                <a:schemeClr val="dk1"/>
              </a:buClr>
              <a:buSzPts val="1400"/>
              <a:buChar char="•"/>
              <a:defRPr/>
            </a:lvl1pPr>
            <a:lvl2pPr indent="-317500" lvl="1" marL="914400" algn="l">
              <a:spcBef>
                <a:spcPts val="300"/>
              </a:spcBef>
              <a:spcAft>
                <a:spcPts val="0"/>
              </a:spcAft>
              <a:buClr>
                <a:schemeClr val="dk1"/>
              </a:buClr>
              <a:buSzPts val="1400"/>
              <a:buChar char="–"/>
              <a:defRPr/>
            </a:lvl2pPr>
            <a:lvl3pPr indent="-317500" lvl="2" marL="1371600" algn="l">
              <a:spcBef>
                <a:spcPts val="300"/>
              </a:spcBef>
              <a:spcAft>
                <a:spcPts val="0"/>
              </a:spcAft>
              <a:buClr>
                <a:schemeClr val="dk1"/>
              </a:buClr>
              <a:buSzPts val="1400"/>
              <a:buChar char="•"/>
              <a:defRPr/>
            </a:lvl3pPr>
            <a:lvl4pPr indent="-317500" lvl="3" marL="1828800" algn="l">
              <a:spcBef>
                <a:spcPts val="300"/>
              </a:spcBef>
              <a:spcAft>
                <a:spcPts val="0"/>
              </a:spcAft>
              <a:buClr>
                <a:schemeClr val="dk1"/>
              </a:buClr>
              <a:buSzPts val="1400"/>
              <a:buChar char="–"/>
              <a:defRPr/>
            </a:lvl4pPr>
            <a:lvl5pPr indent="-317500" lvl="4" marL="2286000" algn="l">
              <a:spcBef>
                <a:spcPts val="300"/>
              </a:spcBef>
              <a:spcAft>
                <a:spcPts val="0"/>
              </a:spcAft>
              <a:buClr>
                <a:schemeClr val="dk1"/>
              </a:buClr>
              <a:buSzPts val="1400"/>
              <a:buChar char="»"/>
              <a:defRPr/>
            </a:lvl5pPr>
            <a:lvl6pPr indent="-317500" lvl="5" marL="2743200" algn="l">
              <a:spcBef>
                <a:spcPts val="300"/>
              </a:spcBef>
              <a:spcAft>
                <a:spcPts val="0"/>
              </a:spcAft>
              <a:buClr>
                <a:schemeClr val="dk1"/>
              </a:buClr>
              <a:buSzPts val="1400"/>
              <a:buChar char="•"/>
              <a:defRPr/>
            </a:lvl6pPr>
            <a:lvl7pPr indent="-317500" lvl="6" marL="3200400" algn="l">
              <a:spcBef>
                <a:spcPts val="300"/>
              </a:spcBef>
              <a:spcAft>
                <a:spcPts val="0"/>
              </a:spcAft>
              <a:buClr>
                <a:schemeClr val="dk1"/>
              </a:buClr>
              <a:buSzPts val="1400"/>
              <a:buChar char="•"/>
              <a:defRPr/>
            </a:lvl7pPr>
            <a:lvl8pPr indent="-317500" lvl="7" marL="3657600" algn="l">
              <a:spcBef>
                <a:spcPts val="300"/>
              </a:spcBef>
              <a:spcAft>
                <a:spcPts val="0"/>
              </a:spcAft>
              <a:buClr>
                <a:schemeClr val="dk1"/>
              </a:buClr>
              <a:buSzPts val="1400"/>
              <a:buChar char="•"/>
              <a:defRPr/>
            </a:lvl8pPr>
            <a:lvl9pPr indent="-317500" lvl="8" marL="4114800" algn="l">
              <a:spcBef>
                <a:spcPts val="300"/>
              </a:spcBef>
              <a:spcAft>
                <a:spcPts val="0"/>
              </a:spcAft>
              <a:buClr>
                <a:schemeClr val="dk1"/>
              </a:buClr>
              <a:buSzPts val="1400"/>
              <a:buChar char="•"/>
              <a:defRPr/>
            </a:lvl9pPr>
          </a:lstStyle>
          <a:p/>
        </p:txBody>
      </p:sp>
      <p:sp>
        <p:nvSpPr>
          <p:cNvPr id="126" name="Google Shape;126;p24"/>
          <p:cNvSpPr txBox="1"/>
          <p:nvPr>
            <p:ph idx="10" type="dt"/>
          </p:nvPr>
        </p:nvSpPr>
        <p:spPr>
          <a:xfrm>
            <a:off x="457200" y="4767264"/>
            <a:ext cx="21336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7" name="Google Shape;127;p24"/>
          <p:cNvSpPr txBox="1"/>
          <p:nvPr>
            <p:ph idx="11" type="ftr"/>
          </p:nvPr>
        </p:nvSpPr>
        <p:spPr>
          <a:xfrm>
            <a:off x="3124200" y="4767264"/>
            <a:ext cx="28956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8" name="Google Shape;128;p24"/>
          <p:cNvSpPr txBox="1"/>
          <p:nvPr>
            <p:ph idx="12" type="sldNum"/>
          </p:nvPr>
        </p:nvSpPr>
        <p:spPr>
          <a:xfrm>
            <a:off x="6553200" y="4767264"/>
            <a:ext cx="21336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29" name="Shape 129"/>
        <p:cNvGrpSpPr/>
        <p:nvPr/>
      </p:nvGrpSpPr>
      <p:grpSpPr>
        <a:xfrm>
          <a:off x="0" y="0"/>
          <a:ext cx="0" cy="0"/>
          <a:chOff x="0" y="0"/>
          <a:chExt cx="0" cy="0"/>
        </a:xfrm>
      </p:grpSpPr>
      <p:sp>
        <p:nvSpPr>
          <p:cNvPr id="130" name="Google Shape;130;p25"/>
          <p:cNvSpPr txBox="1"/>
          <p:nvPr>
            <p:ph type="title"/>
          </p:nvPr>
        </p:nvSpPr>
        <p:spPr>
          <a:xfrm rot="5400000">
            <a:off x="5741789" y="1649613"/>
            <a:ext cx="3832622" cy="2057400"/>
          </a:xfrm>
          <a:prstGeom prst="rect">
            <a:avLst/>
          </a:prstGeom>
          <a:noFill/>
          <a:ln>
            <a:noFill/>
          </a:ln>
        </p:spPr>
        <p:txBody>
          <a:bodyPr anchorCtr="0" anchor="ctr" bIns="34275" lIns="68575" spcFirstLastPara="1" rIns="68575" wrap="square" tIns="34275">
            <a:normAutofit/>
          </a:bodyPr>
          <a:lstStyle>
            <a:lvl1pPr lvl="0" algn="ctr">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31" name="Google Shape;131;p25"/>
          <p:cNvSpPr txBox="1"/>
          <p:nvPr>
            <p:ph idx="1" type="body"/>
          </p:nvPr>
        </p:nvSpPr>
        <p:spPr>
          <a:xfrm rot="5400000">
            <a:off x="1550789" y="-331587"/>
            <a:ext cx="3832622" cy="6019800"/>
          </a:xfrm>
          <a:prstGeom prst="rect">
            <a:avLst/>
          </a:prstGeom>
          <a:noFill/>
          <a:ln>
            <a:noFill/>
          </a:ln>
        </p:spPr>
        <p:txBody>
          <a:bodyPr anchorCtr="0" anchor="t" bIns="34275" lIns="68575" spcFirstLastPara="1" rIns="68575" wrap="square" tIns="34275">
            <a:normAutofit/>
          </a:bodyPr>
          <a:lstStyle>
            <a:lvl1pPr indent="-317500" lvl="0" marL="457200" algn="l">
              <a:spcBef>
                <a:spcPts val="300"/>
              </a:spcBef>
              <a:spcAft>
                <a:spcPts val="0"/>
              </a:spcAft>
              <a:buClr>
                <a:schemeClr val="dk1"/>
              </a:buClr>
              <a:buSzPts val="1400"/>
              <a:buChar char="•"/>
              <a:defRPr/>
            </a:lvl1pPr>
            <a:lvl2pPr indent="-317500" lvl="1" marL="914400" algn="l">
              <a:spcBef>
                <a:spcPts val="300"/>
              </a:spcBef>
              <a:spcAft>
                <a:spcPts val="0"/>
              </a:spcAft>
              <a:buClr>
                <a:schemeClr val="dk1"/>
              </a:buClr>
              <a:buSzPts val="1400"/>
              <a:buChar char="–"/>
              <a:defRPr/>
            </a:lvl2pPr>
            <a:lvl3pPr indent="-317500" lvl="2" marL="1371600" algn="l">
              <a:spcBef>
                <a:spcPts val="300"/>
              </a:spcBef>
              <a:spcAft>
                <a:spcPts val="0"/>
              </a:spcAft>
              <a:buClr>
                <a:schemeClr val="dk1"/>
              </a:buClr>
              <a:buSzPts val="1400"/>
              <a:buChar char="•"/>
              <a:defRPr/>
            </a:lvl3pPr>
            <a:lvl4pPr indent="-317500" lvl="3" marL="1828800" algn="l">
              <a:spcBef>
                <a:spcPts val="300"/>
              </a:spcBef>
              <a:spcAft>
                <a:spcPts val="0"/>
              </a:spcAft>
              <a:buClr>
                <a:schemeClr val="dk1"/>
              </a:buClr>
              <a:buSzPts val="1400"/>
              <a:buChar char="–"/>
              <a:defRPr/>
            </a:lvl4pPr>
            <a:lvl5pPr indent="-317500" lvl="4" marL="2286000" algn="l">
              <a:spcBef>
                <a:spcPts val="300"/>
              </a:spcBef>
              <a:spcAft>
                <a:spcPts val="0"/>
              </a:spcAft>
              <a:buClr>
                <a:schemeClr val="dk1"/>
              </a:buClr>
              <a:buSzPts val="1400"/>
              <a:buChar char="»"/>
              <a:defRPr/>
            </a:lvl5pPr>
            <a:lvl6pPr indent="-317500" lvl="5" marL="2743200" algn="l">
              <a:spcBef>
                <a:spcPts val="300"/>
              </a:spcBef>
              <a:spcAft>
                <a:spcPts val="0"/>
              </a:spcAft>
              <a:buClr>
                <a:schemeClr val="dk1"/>
              </a:buClr>
              <a:buSzPts val="1400"/>
              <a:buChar char="•"/>
              <a:defRPr/>
            </a:lvl6pPr>
            <a:lvl7pPr indent="-317500" lvl="6" marL="3200400" algn="l">
              <a:spcBef>
                <a:spcPts val="300"/>
              </a:spcBef>
              <a:spcAft>
                <a:spcPts val="0"/>
              </a:spcAft>
              <a:buClr>
                <a:schemeClr val="dk1"/>
              </a:buClr>
              <a:buSzPts val="1400"/>
              <a:buChar char="•"/>
              <a:defRPr/>
            </a:lvl7pPr>
            <a:lvl8pPr indent="-317500" lvl="7" marL="3657600" algn="l">
              <a:spcBef>
                <a:spcPts val="300"/>
              </a:spcBef>
              <a:spcAft>
                <a:spcPts val="0"/>
              </a:spcAft>
              <a:buClr>
                <a:schemeClr val="dk1"/>
              </a:buClr>
              <a:buSzPts val="1400"/>
              <a:buChar char="•"/>
              <a:defRPr/>
            </a:lvl8pPr>
            <a:lvl9pPr indent="-317500" lvl="8" marL="4114800" algn="l">
              <a:spcBef>
                <a:spcPts val="300"/>
              </a:spcBef>
              <a:spcAft>
                <a:spcPts val="0"/>
              </a:spcAft>
              <a:buClr>
                <a:schemeClr val="dk1"/>
              </a:buClr>
              <a:buSzPts val="1400"/>
              <a:buChar char="•"/>
              <a:defRPr/>
            </a:lvl9pPr>
          </a:lstStyle>
          <a:p/>
        </p:txBody>
      </p:sp>
      <p:sp>
        <p:nvSpPr>
          <p:cNvPr id="132" name="Google Shape;132;p25"/>
          <p:cNvSpPr txBox="1"/>
          <p:nvPr>
            <p:ph idx="10" type="dt"/>
          </p:nvPr>
        </p:nvSpPr>
        <p:spPr>
          <a:xfrm>
            <a:off x="457200" y="4767264"/>
            <a:ext cx="21336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33" name="Google Shape;133;p25"/>
          <p:cNvSpPr txBox="1"/>
          <p:nvPr>
            <p:ph idx="11" type="ftr"/>
          </p:nvPr>
        </p:nvSpPr>
        <p:spPr>
          <a:xfrm>
            <a:off x="3124200" y="4767264"/>
            <a:ext cx="28956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34" name="Google Shape;134;p25"/>
          <p:cNvSpPr txBox="1"/>
          <p:nvPr>
            <p:ph idx="12" type="sldNum"/>
          </p:nvPr>
        </p:nvSpPr>
        <p:spPr>
          <a:xfrm>
            <a:off x="6553200" y="4767264"/>
            <a:ext cx="21336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wo Content">
  <p:cSld name="1_Two Content">
    <p:spTree>
      <p:nvGrpSpPr>
        <p:cNvPr id="135" name="Shape 135"/>
        <p:cNvGrpSpPr/>
        <p:nvPr/>
      </p:nvGrpSpPr>
      <p:grpSpPr>
        <a:xfrm>
          <a:off x="0" y="0"/>
          <a:ext cx="0" cy="0"/>
          <a:chOff x="0" y="0"/>
          <a:chExt cx="0" cy="0"/>
        </a:xfrm>
      </p:grpSpPr>
      <p:sp>
        <p:nvSpPr>
          <p:cNvPr id="136" name="Google Shape;136;p26"/>
          <p:cNvSpPr txBox="1"/>
          <p:nvPr>
            <p:ph idx="1" type="body"/>
          </p:nvPr>
        </p:nvSpPr>
        <p:spPr>
          <a:xfrm>
            <a:off x="457200" y="790576"/>
            <a:ext cx="4038600" cy="3804047"/>
          </a:xfrm>
          <a:prstGeom prst="rect">
            <a:avLst/>
          </a:prstGeom>
          <a:noFill/>
          <a:ln>
            <a:noFill/>
          </a:ln>
        </p:spPr>
        <p:txBody>
          <a:bodyPr anchorCtr="0" anchor="t" bIns="34275" lIns="68575" spcFirstLastPara="1" rIns="68575" wrap="square" tIns="34275">
            <a:normAutofit/>
          </a:bodyPr>
          <a:lstStyle>
            <a:lvl1pPr indent="-361950" lvl="0" marL="457200" algn="l">
              <a:spcBef>
                <a:spcPts val="400"/>
              </a:spcBef>
              <a:spcAft>
                <a:spcPts val="0"/>
              </a:spcAft>
              <a:buClr>
                <a:schemeClr val="dk1"/>
              </a:buClr>
              <a:buSzPts val="2100"/>
              <a:buChar char="•"/>
              <a:defRPr sz="2100"/>
            </a:lvl1pPr>
            <a:lvl2pPr indent="-342900" lvl="1" marL="914400" algn="l">
              <a:spcBef>
                <a:spcPts val="400"/>
              </a:spcBef>
              <a:spcAft>
                <a:spcPts val="0"/>
              </a:spcAft>
              <a:buClr>
                <a:schemeClr val="dk1"/>
              </a:buClr>
              <a:buSzPts val="1800"/>
              <a:buChar char="–"/>
              <a:defRPr sz="1800"/>
            </a:lvl2pPr>
            <a:lvl3pPr indent="-323850" lvl="2" marL="1371600" algn="l">
              <a:spcBef>
                <a:spcPts val="300"/>
              </a:spcBef>
              <a:spcAft>
                <a:spcPts val="0"/>
              </a:spcAft>
              <a:buClr>
                <a:schemeClr val="dk1"/>
              </a:buClr>
              <a:buSzPts val="1500"/>
              <a:buChar char="•"/>
              <a:defRPr sz="1500"/>
            </a:lvl3pPr>
            <a:lvl4pPr indent="-317500" lvl="3" marL="1828800" algn="l">
              <a:spcBef>
                <a:spcPts val="300"/>
              </a:spcBef>
              <a:spcAft>
                <a:spcPts val="0"/>
              </a:spcAft>
              <a:buClr>
                <a:schemeClr val="dk1"/>
              </a:buClr>
              <a:buSzPts val="1400"/>
              <a:buChar char="–"/>
              <a:defRPr sz="1400"/>
            </a:lvl4pPr>
            <a:lvl5pPr indent="-317500" lvl="4" marL="2286000" algn="l">
              <a:spcBef>
                <a:spcPts val="300"/>
              </a:spcBef>
              <a:spcAft>
                <a:spcPts val="0"/>
              </a:spcAft>
              <a:buClr>
                <a:schemeClr val="dk1"/>
              </a:buClr>
              <a:buSzPts val="1400"/>
              <a:buChar char="»"/>
              <a:defRPr sz="1400"/>
            </a:lvl5pPr>
            <a:lvl6pPr indent="-317500" lvl="5" marL="2743200" algn="l">
              <a:spcBef>
                <a:spcPts val="300"/>
              </a:spcBef>
              <a:spcAft>
                <a:spcPts val="0"/>
              </a:spcAft>
              <a:buClr>
                <a:schemeClr val="dk1"/>
              </a:buClr>
              <a:buSzPts val="1400"/>
              <a:buChar char="•"/>
              <a:defRPr sz="1400"/>
            </a:lvl6pPr>
            <a:lvl7pPr indent="-317500" lvl="6" marL="3200400" algn="l">
              <a:spcBef>
                <a:spcPts val="300"/>
              </a:spcBef>
              <a:spcAft>
                <a:spcPts val="0"/>
              </a:spcAft>
              <a:buClr>
                <a:schemeClr val="dk1"/>
              </a:buClr>
              <a:buSzPts val="1400"/>
              <a:buChar char="•"/>
              <a:defRPr sz="1400"/>
            </a:lvl7pPr>
            <a:lvl8pPr indent="-317500" lvl="7" marL="3657600" algn="l">
              <a:spcBef>
                <a:spcPts val="300"/>
              </a:spcBef>
              <a:spcAft>
                <a:spcPts val="0"/>
              </a:spcAft>
              <a:buClr>
                <a:schemeClr val="dk1"/>
              </a:buClr>
              <a:buSzPts val="1400"/>
              <a:buChar char="•"/>
              <a:defRPr sz="1400"/>
            </a:lvl8pPr>
            <a:lvl9pPr indent="-317500" lvl="8" marL="4114800" algn="l">
              <a:spcBef>
                <a:spcPts val="300"/>
              </a:spcBef>
              <a:spcAft>
                <a:spcPts val="0"/>
              </a:spcAft>
              <a:buClr>
                <a:schemeClr val="dk1"/>
              </a:buClr>
              <a:buSzPts val="1400"/>
              <a:buChar char="•"/>
              <a:defRPr sz="1400"/>
            </a:lvl9pPr>
          </a:lstStyle>
          <a:p/>
        </p:txBody>
      </p:sp>
      <p:sp>
        <p:nvSpPr>
          <p:cNvPr id="137" name="Google Shape;137;p26"/>
          <p:cNvSpPr txBox="1"/>
          <p:nvPr>
            <p:ph idx="2" type="body"/>
          </p:nvPr>
        </p:nvSpPr>
        <p:spPr>
          <a:xfrm>
            <a:off x="4648200" y="790576"/>
            <a:ext cx="4038600" cy="3804047"/>
          </a:xfrm>
          <a:prstGeom prst="rect">
            <a:avLst/>
          </a:prstGeom>
          <a:noFill/>
          <a:ln>
            <a:noFill/>
          </a:ln>
        </p:spPr>
        <p:txBody>
          <a:bodyPr anchorCtr="0" anchor="t" bIns="34275" lIns="68575" spcFirstLastPara="1" rIns="68575" wrap="square" tIns="34275">
            <a:normAutofit/>
          </a:bodyPr>
          <a:lstStyle>
            <a:lvl1pPr indent="-361950" lvl="0" marL="457200" algn="l">
              <a:spcBef>
                <a:spcPts val="400"/>
              </a:spcBef>
              <a:spcAft>
                <a:spcPts val="0"/>
              </a:spcAft>
              <a:buClr>
                <a:schemeClr val="dk1"/>
              </a:buClr>
              <a:buSzPts val="2100"/>
              <a:buChar char="•"/>
              <a:defRPr sz="2100"/>
            </a:lvl1pPr>
            <a:lvl2pPr indent="-342900" lvl="1" marL="914400" algn="l">
              <a:spcBef>
                <a:spcPts val="400"/>
              </a:spcBef>
              <a:spcAft>
                <a:spcPts val="0"/>
              </a:spcAft>
              <a:buClr>
                <a:schemeClr val="dk1"/>
              </a:buClr>
              <a:buSzPts val="1800"/>
              <a:buChar char="–"/>
              <a:defRPr sz="1800"/>
            </a:lvl2pPr>
            <a:lvl3pPr indent="-323850" lvl="2" marL="1371600" algn="l">
              <a:spcBef>
                <a:spcPts val="300"/>
              </a:spcBef>
              <a:spcAft>
                <a:spcPts val="0"/>
              </a:spcAft>
              <a:buClr>
                <a:schemeClr val="dk1"/>
              </a:buClr>
              <a:buSzPts val="1500"/>
              <a:buChar char="•"/>
              <a:defRPr sz="1500"/>
            </a:lvl3pPr>
            <a:lvl4pPr indent="-317500" lvl="3" marL="1828800" algn="l">
              <a:spcBef>
                <a:spcPts val="300"/>
              </a:spcBef>
              <a:spcAft>
                <a:spcPts val="0"/>
              </a:spcAft>
              <a:buClr>
                <a:schemeClr val="dk1"/>
              </a:buClr>
              <a:buSzPts val="1400"/>
              <a:buChar char="–"/>
              <a:defRPr sz="1400"/>
            </a:lvl4pPr>
            <a:lvl5pPr indent="-317500" lvl="4" marL="2286000" algn="l">
              <a:spcBef>
                <a:spcPts val="300"/>
              </a:spcBef>
              <a:spcAft>
                <a:spcPts val="0"/>
              </a:spcAft>
              <a:buClr>
                <a:schemeClr val="dk1"/>
              </a:buClr>
              <a:buSzPts val="1400"/>
              <a:buChar char="»"/>
              <a:defRPr sz="1400"/>
            </a:lvl5pPr>
            <a:lvl6pPr indent="-317500" lvl="5" marL="2743200" algn="l">
              <a:spcBef>
                <a:spcPts val="300"/>
              </a:spcBef>
              <a:spcAft>
                <a:spcPts val="0"/>
              </a:spcAft>
              <a:buClr>
                <a:schemeClr val="dk1"/>
              </a:buClr>
              <a:buSzPts val="1400"/>
              <a:buChar char="•"/>
              <a:defRPr sz="1400"/>
            </a:lvl6pPr>
            <a:lvl7pPr indent="-317500" lvl="6" marL="3200400" algn="l">
              <a:spcBef>
                <a:spcPts val="300"/>
              </a:spcBef>
              <a:spcAft>
                <a:spcPts val="0"/>
              </a:spcAft>
              <a:buClr>
                <a:schemeClr val="dk1"/>
              </a:buClr>
              <a:buSzPts val="1400"/>
              <a:buChar char="•"/>
              <a:defRPr sz="1400"/>
            </a:lvl7pPr>
            <a:lvl8pPr indent="-317500" lvl="7" marL="3657600" algn="l">
              <a:spcBef>
                <a:spcPts val="300"/>
              </a:spcBef>
              <a:spcAft>
                <a:spcPts val="0"/>
              </a:spcAft>
              <a:buClr>
                <a:schemeClr val="dk1"/>
              </a:buClr>
              <a:buSzPts val="1400"/>
              <a:buChar char="•"/>
              <a:defRPr sz="1400"/>
            </a:lvl8pPr>
            <a:lvl9pPr indent="-317500" lvl="8" marL="4114800" algn="l">
              <a:spcBef>
                <a:spcPts val="300"/>
              </a:spcBef>
              <a:spcAft>
                <a:spcPts val="0"/>
              </a:spcAft>
              <a:buClr>
                <a:schemeClr val="dk1"/>
              </a:buClr>
              <a:buSzPts val="1400"/>
              <a:buChar char="•"/>
              <a:defRPr sz="1400"/>
            </a:lvl9pPr>
          </a:lstStyle>
          <a:p/>
        </p:txBody>
      </p:sp>
      <p:sp>
        <p:nvSpPr>
          <p:cNvPr id="138" name="Google Shape;138;p26"/>
          <p:cNvSpPr txBox="1"/>
          <p:nvPr>
            <p:ph idx="10" type="dt"/>
          </p:nvPr>
        </p:nvSpPr>
        <p:spPr>
          <a:xfrm>
            <a:off x="457200" y="4767264"/>
            <a:ext cx="21336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39" name="Google Shape;139;p26"/>
          <p:cNvSpPr txBox="1"/>
          <p:nvPr>
            <p:ph idx="11" type="ftr"/>
          </p:nvPr>
        </p:nvSpPr>
        <p:spPr>
          <a:xfrm>
            <a:off x="3124200" y="4767264"/>
            <a:ext cx="28956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40" name="Google Shape;140;p26"/>
          <p:cNvSpPr txBox="1"/>
          <p:nvPr>
            <p:ph idx="12" type="sldNum"/>
          </p:nvPr>
        </p:nvSpPr>
        <p:spPr>
          <a:xfrm>
            <a:off x="6553200" y="4767264"/>
            <a:ext cx="21336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141" name="Google Shape;141;p26"/>
          <p:cNvSpPr txBox="1"/>
          <p:nvPr>
            <p:ph type="title"/>
          </p:nvPr>
        </p:nvSpPr>
        <p:spPr>
          <a:xfrm>
            <a:off x="1646456" y="0"/>
            <a:ext cx="7296208" cy="628650"/>
          </a:xfrm>
          <a:prstGeom prst="rect">
            <a:avLst/>
          </a:prstGeom>
          <a:noFill/>
          <a:ln>
            <a:noFill/>
          </a:ln>
        </p:spPr>
        <p:txBody>
          <a:bodyPr anchorCtr="0" anchor="ctr" bIns="34275" lIns="68575" spcFirstLastPara="1" rIns="68575" wrap="square" tIns="34275">
            <a:normAutofit/>
          </a:bodyPr>
          <a:lstStyle>
            <a:lvl1pPr lvl="0" algn="r">
              <a:spcBef>
                <a:spcPts val="0"/>
              </a:spcBef>
              <a:spcAft>
                <a:spcPts val="0"/>
              </a:spcAft>
              <a:buClr>
                <a:schemeClr val="lt1"/>
              </a:buClr>
              <a:buSzPts val="2300"/>
              <a:buFont typeface="Calibri"/>
              <a:buNone/>
              <a:defRPr sz="2300">
                <a:solidFill>
                  <a:schemeClr val="l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Only">
  <p:cSld name="1_Title Only">
    <p:spTree>
      <p:nvGrpSpPr>
        <p:cNvPr id="142" name="Shape 142"/>
        <p:cNvGrpSpPr/>
        <p:nvPr/>
      </p:nvGrpSpPr>
      <p:grpSpPr>
        <a:xfrm>
          <a:off x="0" y="0"/>
          <a:ext cx="0" cy="0"/>
          <a:chOff x="0" y="0"/>
          <a:chExt cx="0" cy="0"/>
        </a:xfrm>
      </p:grpSpPr>
      <p:sp>
        <p:nvSpPr>
          <p:cNvPr id="143" name="Google Shape;143;p27"/>
          <p:cNvSpPr txBox="1"/>
          <p:nvPr>
            <p:ph idx="10" type="dt"/>
          </p:nvPr>
        </p:nvSpPr>
        <p:spPr>
          <a:xfrm>
            <a:off x="457200" y="4767264"/>
            <a:ext cx="21336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44" name="Google Shape;144;p27"/>
          <p:cNvSpPr txBox="1"/>
          <p:nvPr>
            <p:ph idx="11" type="ftr"/>
          </p:nvPr>
        </p:nvSpPr>
        <p:spPr>
          <a:xfrm>
            <a:off x="3124200" y="4767264"/>
            <a:ext cx="28956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45" name="Google Shape;145;p27"/>
          <p:cNvSpPr txBox="1"/>
          <p:nvPr>
            <p:ph idx="12" type="sldNum"/>
          </p:nvPr>
        </p:nvSpPr>
        <p:spPr>
          <a:xfrm>
            <a:off x="6553200" y="4767264"/>
            <a:ext cx="21336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146" name="Google Shape;146;p27"/>
          <p:cNvSpPr txBox="1"/>
          <p:nvPr>
            <p:ph type="title"/>
          </p:nvPr>
        </p:nvSpPr>
        <p:spPr>
          <a:xfrm>
            <a:off x="1646456" y="0"/>
            <a:ext cx="7296208" cy="628650"/>
          </a:xfrm>
          <a:prstGeom prst="rect">
            <a:avLst/>
          </a:prstGeom>
          <a:noFill/>
          <a:ln>
            <a:noFill/>
          </a:ln>
        </p:spPr>
        <p:txBody>
          <a:bodyPr anchorCtr="0" anchor="ctr" bIns="34275" lIns="68575" spcFirstLastPara="1" rIns="68575" wrap="square" tIns="34275">
            <a:normAutofit/>
          </a:bodyPr>
          <a:lstStyle>
            <a:lvl1pPr lvl="0" algn="r">
              <a:spcBef>
                <a:spcPts val="0"/>
              </a:spcBef>
              <a:spcAft>
                <a:spcPts val="0"/>
              </a:spcAft>
              <a:buClr>
                <a:schemeClr val="lt1"/>
              </a:buClr>
              <a:buSzPts val="2300"/>
              <a:buFont typeface="Calibri"/>
              <a:buNone/>
              <a:defRPr sz="2300">
                <a:solidFill>
                  <a:schemeClr val="l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Vertical Text">
  <p:cSld name="1_Title and Vertical Text">
    <p:spTree>
      <p:nvGrpSpPr>
        <p:cNvPr id="147" name="Shape 147"/>
        <p:cNvGrpSpPr/>
        <p:nvPr/>
      </p:nvGrpSpPr>
      <p:grpSpPr>
        <a:xfrm>
          <a:off x="0" y="0"/>
          <a:ext cx="0" cy="0"/>
          <a:chOff x="0" y="0"/>
          <a:chExt cx="0" cy="0"/>
        </a:xfrm>
      </p:grpSpPr>
      <p:sp>
        <p:nvSpPr>
          <p:cNvPr id="148" name="Google Shape;148;p28"/>
          <p:cNvSpPr txBox="1"/>
          <p:nvPr>
            <p:ph idx="1" type="body"/>
          </p:nvPr>
        </p:nvSpPr>
        <p:spPr>
          <a:xfrm rot="5400000">
            <a:off x="2665214" y="-1426962"/>
            <a:ext cx="3813572" cy="8229600"/>
          </a:xfrm>
          <a:prstGeom prst="rect">
            <a:avLst/>
          </a:prstGeom>
          <a:noFill/>
          <a:ln>
            <a:noFill/>
          </a:ln>
        </p:spPr>
        <p:txBody>
          <a:bodyPr anchorCtr="0" anchor="t" bIns="34275" lIns="68575" spcFirstLastPara="1" rIns="68575" wrap="square" tIns="34275">
            <a:normAutofit/>
          </a:bodyPr>
          <a:lstStyle>
            <a:lvl1pPr indent="-317500" lvl="0" marL="457200" algn="l">
              <a:spcBef>
                <a:spcPts val="300"/>
              </a:spcBef>
              <a:spcAft>
                <a:spcPts val="0"/>
              </a:spcAft>
              <a:buClr>
                <a:schemeClr val="dk1"/>
              </a:buClr>
              <a:buSzPts val="1400"/>
              <a:buChar char="•"/>
              <a:defRPr/>
            </a:lvl1pPr>
            <a:lvl2pPr indent="-317500" lvl="1" marL="914400" algn="l">
              <a:spcBef>
                <a:spcPts val="300"/>
              </a:spcBef>
              <a:spcAft>
                <a:spcPts val="0"/>
              </a:spcAft>
              <a:buClr>
                <a:schemeClr val="dk1"/>
              </a:buClr>
              <a:buSzPts val="1400"/>
              <a:buChar char="–"/>
              <a:defRPr/>
            </a:lvl2pPr>
            <a:lvl3pPr indent="-317500" lvl="2" marL="1371600" algn="l">
              <a:spcBef>
                <a:spcPts val="300"/>
              </a:spcBef>
              <a:spcAft>
                <a:spcPts val="0"/>
              </a:spcAft>
              <a:buClr>
                <a:schemeClr val="dk1"/>
              </a:buClr>
              <a:buSzPts val="1400"/>
              <a:buChar char="•"/>
              <a:defRPr/>
            </a:lvl3pPr>
            <a:lvl4pPr indent="-317500" lvl="3" marL="1828800" algn="l">
              <a:spcBef>
                <a:spcPts val="300"/>
              </a:spcBef>
              <a:spcAft>
                <a:spcPts val="0"/>
              </a:spcAft>
              <a:buClr>
                <a:schemeClr val="dk1"/>
              </a:buClr>
              <a:buSzPts val="1400"/>
              <a:buChar char="–"/>
              <a:defRPr/>
            </a:lvl4pPr>
            <a:lvl5pPr indent="-317500" lvl="4" marL="2286000" algn="l">
              <a:spcBef>
                <a:spcPts val="300"/>
              </a:spcBef>
              <a:spcAft>
                <a:spcPts val="0"/>
              </a:spcAft>
              <a:buClr>
                <a:schemeClr val="dk1"/>
              </a:buClr>
              <a:buSzPts val="1400"/>
              <a:buChar char="»"/>
              <a:defRPr/>
            </a:lvl5pPr>
            <a:lvl6pPr indent="-317500" lvl="5" marL="2743200" algn="l">
              <a:spcBef>
                <a:spcPts val="300"/>
              </a:spcBef>
              <a:spcAft>
                <a:spcPts val="0"/>
              </a:spcAft>
              <a:buClr>
                <a:schemeClr val="dk1"/>
              </a:buClr>
              <a:buSzPts val="1400"/>
              <a:buChar char="•"/>
              <a:defRPr/>
            </a:lvl6pPr>
            <a:lvl7pPr indent="-317500" lvl="6" marL="3200400" algn="l">
              <a:spcBef>
                <a:spcPts val="300"/>
              </a:spcBef>
              <a:spcAft>
                <a:spcPts val="0"/>
              </a:spcAft>
              <a:buClr>
                <a:schemeClr val="dk1"/>
              </a:buClr>
              <a:buSzPts val="1400"/>
              <a:buChar char="•"/>
              <a:defRPr/>
            </a:lvl7pPr>
            <a:lvl8pPr indent="-317500" lvl="7" marL="3657600" algn="l">
              <a:spcBef>
                <a:spcPts val="300"/>
              </a:spcBef>
              <a:spcAft>
                <a:spcPts val="0"/>
              </a:spcAft>
              <a:buClr>
                <a:schemeClr val="dk1"/>
              </a:buClr>
              <a:buSzPts val="1400"/>
              <a:buChar char="•"/>
              <a:defRPr/>
            </a:lvl8pPr>
            <a:lvl9pPr indent="-317500" lvl="8" marL="4114800" algn="l">
              <a:spcBef>
                <a:spcPts val="300"/>
              </a:spcBef>
              <a:spcAft>
                <a:spcPts val="0"/>
              </a:spcAft>
              <a:buClr>
                <a:schemeClr val="dk1"/>
              </a:buClr>
              <a:buSzPts val="1400"/>
              <a:buChar char="•"/>
              <a:defRPr/>
            </a:lvl9pPr>
          </a:lstStyle>
          <a:p/>
        </p:txBody>
      </p:sp>
      <p:sp>
        <p:nvSpPr>
          <p:cNvPr id="149" name="Google Shape;149;p28"/>
          <p:cNvSpPr txBox="1"/>
          <p:nvPr>
            <p:ph idx="10" type="dt"/>
          </p:nvPr>
        </p:nvSpPr>
        <p:spPr>
          <a:xfrm>
            <a:off x="457200" y="4767264"/>
            <a:ext cx="21336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50" name="Google Shape;150;p28"/>
          <p:cNvSpPr txBox="1"/>
          <p:nvPr>
            <p:ph idx="11" type="ftr"/>
          </p:nvPr>
        </p:nvSpPr>
        <p:spPr>
          <a:xfrm>
            <a:off x="3124200" y="4767264"/>
            <a:ext cx="28956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51" name="Google Shape;151;p28"/>
          <p:cNvSpPr txBox="1"/>
          <p:nvPr>
            <p:ph idx="12" type="sldNum"/>
          </p:nvPr>
        </p:nvSpPr>
        <p:spPr>
          <a:xfrm>
            <a:off x="6553200" y="4767264"/>
            <a:ext cx="21336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152" name="Google Shape;152;p28"/>
          <p:cNvSpPr txBox="1"/>
          <p:nvPr>
            <p:ph type="title"/>
          </p:nvPr>
        </p:nvSpPr>
        <p:spPr>
          <a:xfrm>
            <a:off x="1646456" y="0"/>
            <a:ext cx="7296208" cy="628650"/>
          </a:xfrm>
          <a:prstGeom prst="rect">
            <a:avLst/>
          </a:prstGeom>
          <a:noFill/>
          <a:ln>
            <a:noFill/>
          </a:ln>
        </p:spPr>
        <p:txBody>
          <a:bodyPr anchorCtr="0" anchor="ctr" bIns="34275" lIns="68575" spcFirstLastPara="1" rIns="68575" wrap="square" tIns="34275">
            <a:normAutofit/>
          </a:bodyPr>
          <a:lstStyle>
            <a:lvl1pPr lvl="0" algn="r">
              <a:spcBef>
                <a:spcPts val="0"/>
              </a:spcBef>
              <a:spcAft>
                <a:spcPts val="0"/>
              </a:spcAft>
              <a:buClr>
                <a:schemeClr val="lt1"/>
              </a:buClr>
              <a:buSzPts val="2300"/>
              <a:buFont typeface="Calibri"/>
              <a:buNone/>
              <a:defRPr sz="2300">
                <a:solidFill>
                  <a:schemeClr val="l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0" Type="http://schemas.openxmlformats.org/officeDocument/2006/relationships/slideLayout" Target="../slideLayouts/slideLayout20.xml"/><Relationship Id="rId13" Type="http://schemas.openxmlformats.org/officeDocument/2006/relationships/slideLayout" Target="../slideLayouts/slideLayout23.xml"/><Relationship Id="rId12" Type="http://schemas.openxmlformats.org/officeDocument/2006/relationships/slideLayout" Target="../slideLayouts/slideLayout22.xml"/><Relationship Id="rId1" Type="http://schemas.openxmlformats.org/officeDocument/2006/relationships/image" Target="../media/image1.jp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5" Type="http://schemas.openxmlformats.org/officeDocument/2006/relationships/slideLayout" Target="../slideLayouts/slideLayout25.xml"/><Relationship Id="rId14" Type="http://schemas.openxmlformats.org/officeDocument/2006/relationships/slideLayout" Target="../slideLayouts/slideLayout24.xml"/><Relationship Id="rId17" Type="http://schemas.openxmlformats.org/officeDocument/2006/relationships/theme" Target="../theme/theme3.xml"/><Relationship Id="rId16" Type="http://schemas.openxmlformats.org/officeDocument/2006/relationships/slideLayout" Target="../slideLayouts/slideLayout26.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457200" y="205978"/>
            <a:ext cx="8229600" cy="857250"/>
          </a:xfrm>
          <a:prstGeom prst="rect">
            <a:avLst/>
          </a:prstGeom>
          <a:noFill/>
          <a:ln>
            <a:noFill/>
          </a:ln>
        </p:spPr>
        <p:txBody>
          <a:bodyPr anchorCtr="0" anchor="ctr" bIns="34275" lIns="68575" spcFirstLastPara="1" rIns="68575" wrap="square" tIns="34275">
            <a:normAutofit/>
          </a:bodyPr>
          <a:lstStyle>
            <a:lvl1pPr lvl="0" marR="0" rtl="0" algn="ctr">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52" name="Google Shape;52;p13"/>
          <p:cNvSpPr txBox="1"/>
          <p:nvPr>
            <p:ph idx="1" type="body"/>
          </p:nvPr>
        </p:nvSpPr>
        <p:spPr>
          <a:xfrm>
            <a:off x="457200" y="1200152"/>
            <a:ext cx="8229600" cy="3394472"/>
          </a:xfrm>
          <a:prstGeom prst="rect">
            <a:avLst/>
          </a:prstGeom>
          <a:noFill/>
          <a:ln>
            <a:noFill/>
          </a:ln>
        </p:spPr>
        <p:txBody>
          <a:bodyPr anchorCtr="0" anchor="t" bIns="34275" lIns="68575" spcFirstLastPara="1" rIns="68575" wrap="square" tIns="34275">
            <a:normAutofit/>
          </a:bodyPr>
          <a:lstStyle>
            <a:lvl1pPr indent="-381000" lvl="0" marL="457200" marR="0" rtl="0" algn="l">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indent="-361950" lvl="1" marL="914400" marR="0" rtl="0" algn="l">
              <a:spcBef>
                <a:spcPts val="4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2pPr>
            <a:lvl3pPr indent="-342900" lvl="2" marL="13716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23850" lvl="3" marL="18288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4pPr>
            <a:lvl5pPr indent="-323850" lvl="4" marL="22860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5pPr>
            <a:lvl6pPr indent="-323850" lvl="5" marL="27432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6pPr>
            <a:lvl7pPr indent="-323850" lvl="6" marL="32004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7pPr>
            <a:lvl8pPr indent="-323850" lvl="7" marL="36576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9pPr>
          </a:lstStyle>
          <a:p/>
        </p:txBody>
      </p:sp>
      <p:sp>
        <p:nvSpPr>
          <p:cNvPr id="53" name="Google Shape;53;p13"/>
          <p:cNvSpPr txBox="1"/>
          <p:nvPr>
            <p:ph idx="10" type="dt"/>
          </p:nvPr>
        </p:nvSpPr>
        <p:spPr>
          <a:xfrm>
            <a:off x="457200" y="4767264"/>
            <a:ext cx="2133600" cy="273844"/>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54" name="Google Shape;54;p13"/>
          <p:cNvSpPr txBox="1"/>
          <p:nvPr>
            <p:ph idx="11" type="ftr"/>
          </p:nvPr>
        </p:nvSpPr>
        <p:spPr>
          <a:xfrm>
            <a:off x="3124200" y="4767264"/>
            <a:ext cx="2895600" cy="273844"/>
          </a:xfrm>
          <a:prstGeom prst="rect">
            <a:avLst/>
          </a:prstGeom>
          <a:noFill/>
          <a:ln>
            <a:noFill/>
          </a:ln>
        </p:spPr>
        <p:txBody>
          <a:bodyPr anchorCtr="0" anchor="ctr" bIns="34275" lIns="68575" spcFirstLastPara="1" rIns="68575" wrap="square" tIns="34275">
            <a:noAutofit/>
          </a:bodyPr>
          <a:lstStyle>
            <a:lvl1pPr lvl="0" marR="0" rtl="0" algn="ctr">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55" name="Google Shape;55;p13"/>
          <p:cNvSpPr txBox="1"/>
          <p:nvPr>
            <p:ph idx="12" type="sldNum"/>
          </p:nvPr>
        </p:nvSpPr>
        <p:spPr>
          <a:xfrm>
            <a:off x="6553200" y="4767264"/>
            <a:ext cx="2133600" cy="273844"/>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rgbClr val="00B050"/>
                </a:solidFill>
                <a:latin typeface="Calibri"/>
                <a:ea typeface="Calibri"/>
                <a:cs typeface="Calibri"/>
                <a:sym typeface="Calibri"/>
              </a:defRPr>
            </a:lvl1pPr>
            <a:lvl2pPr indent="0" lvl="1" marL="0" marR="0" rtl="0" algn="r">
              <a:spcBef>
                <a:spcPts val="0"/>
              </a:spcBef>
              <a:buNone/>
              <a:defRPr b="0" i="0" sz="900" u="none" cap="none" strike="noStrike">
                <a:solidFill>
                  <a:srgbClr val="00B050"/>
                </a:solidFill>
                <a:latin typeface="Calibri"/>
                <a:ea typeface="Calibri"/>
                <a:cs typeface="Calibri"/>
                <a:sym typeface="Calibri"/>
              </a:defRPr>
            </a:lvl2pPr>
            <a:lvl3pPr indent="0" lvl="2" marL="0" marR="0" rtl="0" algn="r">
              <a:spcBef>
                <a:spcPts val="0"/>
              </a:spcBef>
              <a:buNone/>
              <a:defRPr b="0" i="0" sz="900" u="none" cap="none" strike="noStrike">
                <a:solidFill>
                  <a:srgbClr val="00B050"/>
                </a:solidFill>
                <a:latin typeface="Calibri"/>
                <a:ea typeface="Calibri"/>
                <a:cs typeface="Calibri"/>
                <a:sym typeface="Calibri"/>
              </a:defRPr>
            </a:lvl3pPr>
            <a:lvl4pPr indent="0" lvl="3" marL="0" marR="0" rtl="0" algn="r">
              <a:spcBef>
                <a:spcPts val="0"/>
              </a:spcBef>
              <a:buNone/>
              <a:defRPr b="0" i="0" sz="900" u="none" cap="none" strike="noStrike">
                <a:solidFill>
                  <a:srgbClr val="00B050"/>
                </a:solidFill>
                <a:latin typeface="Calibri"/>
                <a:ea typeface="Calibri"/>
                <a:cs typeface="Calibri"/>
                <a:sym typeface="Calibri"/>
              </a:defRPr>
            </a:lvl4pPr>
            <a:lvl5pPr indent="0" lvl="4" marL="0" marR="0" rtl="0" algn="r">
              <a:spcBef>
                <a:spcPts val="0"/>
              </a:spcBef>
              <a:buNone/>
              <a:defRPr b="0" i="0" sz="900" u="none" cap="none" strike="noStrike">
                <a:solidFill>
                  <a:srgbClr val="00B050"/>
                </a:solidFill>
                <a:latin typeface="Calibri"/>
                <a:ea typeface="Calibri"/>
                <a:cs typeface="Calibri"/>
                <a:sym typeface="Calibri"/>
              </a:defRPr>
            </a:lvl5pPr>
            <a:lvl6pPr indent="0" lvl="5" marL="0" marR="0" rtl="0" algn="r">
              <a:spcBef>
                <a:spcPts val="0"/>
              </a:spcBef>
              <a:buNone/>
              <a:defRPr b="0" i="0" sz="900" u="none" cap="none" strike="noStrike">
                <a:solidFill>
                  <a:srgbClr val="00B050"/>
                </a:solidFill>
                <a:latin typeface="Calibri"/>
                <a:ea typeface="Calibri"/>
                <a:cs typeface="Calibri"/>
                <a:sym typeface="Calibri"/>
              </a:defRPr>
            </a:lvl6pPr>
            <a:lvl7pPr indent="0" lvl="6" marL="0" marR="0" rtl="0" algn="r">
              <a:spcBef>
                <a:spcPts val="0"/>
              </a:spcBef>
              <a:buNone/>
              <a:defRPr b="0" i="0" sz="900" u="none" cap="none" strike="noStrike">
                <a:solidFill>
                  <a:srgbClr val="00B050"/>
                </a:solidFill>
                <a:latin typeface="Calibri"/>
                <a:ea typeface="Calibri"/>
                <a:cs typeface="Calibri"/>
                <a:sym typeface="Calibri"/>
              </a:defRPr>
            </a:lvl7pPr>
            <a:lvl8pPr indent="0" lvl="7" marL="0" marR="0" rtl="0" algn="r">
              <a:spcBef>
                <a:spcPts val="0"/>
              </a:spcBef>
              <a:buNone/>
              <a:defRPr b="0" i="0" sz="900" u="none" cap="none" strike="noStrike">
                <a:solidFill>
                  <a:srgbClr val="00B050"/>
                </a:solidFill>
                <a:latin typeface="Calibri"/>
                <a:ea typeface="Calibri"/>
                <a:cs typeface="Calibri"/>
                <a:sym typeface="Calibri"/>
              </a:defRPr>
            </a:lvl8pPr>
            <a:lvl9pPr indent="0" lvl="8" marL="0" marR="0" rtl="0" algn="r">
              <a:spcBef>
                <a:spcPts val="0"/>
              </a:spcBef>
              <a:buNone/>
              <a:defRPr b="0" i="0" sz="900" u="none" cap="none" strike="noStrike">
                <a:solidFill>
                  <a:srgbClr val="00B050"/>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pic>
        <p:nvPicPr>
          <p:cNvPr descr="Block3.jpg" id="56" name="Google Shape;56;p13"/>
          <p:cNvPicPr preferRelativeResize="0"/>
          <p:nvPr/>
        </p:nvPicPr>
        <p:blipFill rotWithShape="1">
          <a:blip r:embed="rId1">
            <a:alphaModFix/>
          </a:blip>
          <a:srcRect b="0" l="0" r="0" t="0"/>
          <a:stretch/>
        </p:blipFill>
        <p:spPr>
          <a:xfrm>
            <a:off x="0" y="0"/>
            <a:ext cx="9144000" cy="51435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 id="2147483671" r:id="rId14"/>
    <p:sldLayoutId id="2147483672" r:id="rId15"/>
    <p:sldLayoutId id="2147483673"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image" Target="../media/image9.png"/><Relationship Id="rId4" Type="http://schemas.openxmlformats.org/officeDocument/2006/relationships/image" Target="../media/image6.png"/><Relationship Id="rId5"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5.png"/><Relationship Id="rId6"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18.png"/><Relationship Id="rId4" Type="http://schemas.openxmlformats.org/officeDocument/2006/relationships/image" Target="../media/image20.png"/><Relationship Id="rId5" Type="http://schemas.openxmlformats.org/officeDocument/2006/relationships/image" Target="../media/image1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14.jpg"/><Relationship Id="rId4" Type="http://schemas.openxmlformats.org/officeDocument/2006/relationships/image" Target="../media/image15.jpg"/><Relationship Id="rId5" Type="http://schemas.openxmlformats.org/officeDocument/2006/relationships/image" Target="../media/image16.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2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17.png"/><Relationship Id="rId4" Type="http://schemas.openxmlformats.org/officeDocument/2006/relationships/image" Target="../media/image10.png"/><Relationship Id="rId5"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9"/>
          <p:cNvSpPr txBox="1"/>
          <p:nvPr>
            <p:ph type="title"/>
          </p:nvPr>
        </p:nvSpPr>
        <p:spPr>
          <a:xfrm>
            <a:off x="1612900" y="-22622"/>
            <a:ext cx="7531200" cy="651300"/>
          </a:xfrm>
          <a:prstGeom prst="rect">
            <a:avLst/>
          </a:prstGeom>
        </p:spPr>
        <p:txBody>
          <a:bodyPr anchorCtr="0" anchor="ctr" bIns="34275" lIns="68575" spcFirstLastPara="1" rIns="68575" wrap="square" tIns="34275">
            <a:normAutofit/>
          </a:bodyPr>
          <a:lstStyle/>
          <a:p>
            <a:pPr indent="0" lvl="0" marL="0" rtl="0" algn="ctr">
              <a:spcBef>
                <a:spcPts val="0"/>
              </a:spcBef>
              <a:spcAft>
                <a:spcPts val="0"/>
              </a:spcAft>
              <a:buNone/>
            </a:pPr>
            <a:r>
              <a:t/>
            </a:r>
            <a:endParaRPr/>
          </a:p>
        </p:txBody>
      </p:sp>
      <p:sp>
        <p:nvSpPr>
          <p:cNvPr id="158" name="Google Shape;158;p29"/>
          <p:cNvSpPr txBox="1"/>
          <p:nvPr>
            <p:ph idx="1" type="body"/>
          </p:nvPr>
        </p:nvSpPr>
        <p:spPr>
          <a:xfrm>
            <a:off x="457200" y="762001"/>
            <a:ext cx="8229600" cy="3832500"/>
          </a:xfrm>
          <a:prstGeom prst="rect">
            <a:avLst/>
          </a:prstGeom>
        </p:spPr>
        <p:txBody>
          <a:bodyPr anchorCtr="0" anchor="t" bIns="34275" lIns="68575" spcFirstLastPara="1" rIns="68575" wrap="square" tIns="34275">
            <a:normAutofit/>
          </a:bodyPr>
          <a:lstStyle/>
          <a:p>
            <a:pPr indent="0" lvl="0" marL="0" rtl="0" algn="l">
              <a:spcBef>
                <a:spcPts val="300"/>
              </a:spcBef>
              <a:spcAft>
                <a:spcPts val="0"/>
              </a:spcAft>
              <a:buNone/>
            </a:pPr>
            <a:r>
              <a:t/>
            </a:r>
            <a:endParaRPr/>
          </a:p>
        </p:txBody>
      </p:sp>
      <p:pic>
        <p:nvPicPr>
          <p:cNvPr id="159" name="Google Shape;159;p29"/>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30"/>
          <p:cNvSpPr txBox="1"/>
          <p:nvPr>
            <p:ph type="ctrTitle"/>
          </p:nvPr>
        </p:nvSpPr>
        <p:spPr>
          <a:xfrm>
            <a:off x="685800" y="1597820"/>
            <a:ext cx="7772400" cy="1102519"/>
          </a:xfrm>
          <a:prstGeom prst="rect">
            <a:avLst/>
          </a:prstGeom>
          <a:noFill/>
          <a:ln>
            <a:noFill/>
          </a:ln>
        </p:spPr>
        <p:txBody>
          <a:bodyPr anchorCtr="0" anchor="ctr" bIns="34275" lIns="68575" spcFirstLastPara="1" rIns="68575" wrap="square" tIns="34275">
            <a:normAutofit/>
          </a:bodyPr>
          <a:lstStyle/>
          <a:p>
            <a:pPr indent="0" lvl="0" marL="0" rtl="0" algn="ctr">
              <a:spcBef>
                <a:spcPts val="0"/>
              </a:spcBef>
              <a:spcAft>
                <a:spcPts val="0"/>
              </a:spcAft>
              <a:buClr>
                <a:schemeClr val="dk1"/>
              </a:buClr>
              <a:buSzPts val="2100"/>
              <a:buFont typeface="Calibri"/>
              <a:buNone/>
            </a:pPr>
            <a:r>
              <a:rPr lang="en" sz="2100">
                <a:latin typeface="Calibri"/>
                <a:ea typeface="Calibri"/>
                <a:cs typeface="Calibri"/>
                <a:sym typeface="Calibri"/>
              </a:rPr>
              <a:t>Heart Failure Prediction and Analysis</a:t>
            </a:r>
            <a:br>
              <a:rPr lang="en" sz="2100">
                <a:latin typeface="Calibri"/>
                <a:ea typeface="Calibri"/>
                <a:cs typeface="Calibri"/>
                <a:sym typeface="Calibri"/>
              </a:rPr>
            </a:br>
            <a:r>
              <a:rPr lang="en" sz="1200"/>
              <a:t>Classification of Patients Prone to Heart Failure Risk using Logistic Regression and Classification Tree</a:t>
            </a:r>
            <a:endParaRPr sz="1200">
              <a:latin typeface="Calibri"/>
              <a:ea typeface="Calibri"/>
              <a:cs typeface="Calibri"/>
              <a:sym typeface="Calibri"/>
            </a:endParaRPr>
          </a:p>
        </p:txBody>
      </p:sp>
      <p:sp>
        <p:nvSpPr>
          <p:cNvPr id="166" name="Google Shape;166;p30"/>
          <p:cNvSpPr txBox="1"/>
          <p:nvPr>
            <p:ph idx="1" type="subTitle"/>
          </p:nvPr>
        </p:nvSpPr>
        <p:spPr>
          <a:xfrm>
            <a:off x="1371600" y="2914650"/>
            <a:ext cx="6400800" cy="1314450"/>
          </a:xfrm>
          <a:prstGeom prst="rect">
            <a:avLst/>
          </a:prstGeom>
          <a:noFill/>
          <a:ln>
            <a:noFill/>
          </a:ln>
        </p:spPr>
        <p:txBody>
          <a:bodyPr anchorCtr="0" anchor="t" bIns="34275" lIns="68575" spcFirstLastPara="1" rIns="68575" wrap="square" tIns="34275">
            <a:normAutofit fontScale="92500" lnSpcReduction="10000"/>
          </a:bodyPr>
          <a:lstStyle/>
          <a:p>
            <a:pPr indent="0" lvl="0" marL="0" rtl="0" algn="ctr">
              <a:spcBef>
                <a:spcPts val="0"/>
              </a:spcBef>
              <a:spcAft>
                <a:spcPts val="0"/>
              </a:spcAft>
              <a:buClr>
                <a:srgbClr val="888888"/>
              </a:buClr>
              <a:buSzPct val="100000"/>
              <a:buNone/>
            </a:pPr>
            <a:r>
              <a:rPr lang="en" sz="2100"/>
              <a:t>Team members :</a:t>
            </a:r>
            <a:endParaRPr/>
          </a:p>
          <a:p>
            <a:pPr indent="-380206" lvl="0" marL="381000" rtl="0" algn="ctr">
              <a:spcBef>
                <a:spcPts val="300"/>
              </a:spcBef>
              <a:spcAft>
                <a:spcPts val="0"/>
              </a:spcAft>
              <a:buClr>
                <a:srgbClr val="888888"/>
              </a:buClr>
              <a:buSzPct val="100000"/>
              <a:buFont typeface="Calibri"/>
              <a:buAutoNum type="arabicPeriod"/>
            </a:pPr>
            <a:r>
              <a:rPr lang="en" sz="1500"/>
              <a:t>Divya Rajesh Kannan</a:t>
            </a:r>
            <a:endParaRPr/>
          </a:p>
          <a:p>
            <a:pPr indent="-380206" lvl="0" marL="381000" rtl="0" algn="ctr">
              <a:spcBef>
                <a:spcPts val="300"/>
              </a:spcBef>
              <a:spcAft>
                <a:spcPts val="0"/>
              </a:spcAft>
              <a:buClr>
                <a:srgbClr val="888888"/>
              </a:buClr>
              <a:buSzPct val="100000"/>
              <a:buFont typeface="Calibri"/>
              <a:buAutoNum type="arabicPeriod"/>
            </a:pPr>
            <a:r>
              <a:rPr lang="en" sz="1500"/>
              <a:t>Aditya Chaganti</a:t>
            </a:r>
            <a:endParaRPr sz="1500"/>
          </a:p>
          <a:p>
            <a:pPr indent="-380206" lvl="0" marL="381000" rtl="0" algn="ctr">
              <a:spcBef>
                <a:spcPts val="300"/>
              </a:spcBef>
              <a:spcAft>
                <a:spcPts val="0"/>
              </a:spcAft>
              <a:buClr>
                <a:srgbClr val="888888"/>
              </a:buClr>
              <a:buSzPct val="100000"/>
              <a:buFont typeface="Calibri"/>
              <a:buAutoNum type="arabicPeriod"/>
            </a:pPr>
            <a:r>
              <a:rPr lang="en" sz="1500"/>
              <a:t>Shobha Ojha</a:t>
            </a:r>
            <a:endParaRPr/>
          </a:p>
          <a:p>
            <a:pPr indent="-380206" lvl="0" marL="381000" rtl="0" algn="ctr">
              <a:spcBef>
                <a:spcPts val="300"/>
              </a:spcBef>
              <a:spcAft>
                <a:spcPts val="0"/>
              </a:spcAft>
              <a:buClr>
                <a:srgbClr val="888888"/>
              </a:buClr>
              <a:buSzPct val="100000"/>
              <a:buFont typeface="Calibri"/>
              <a:buAutoNum type="arabicPeriod"/>
            </a:pPr>
            <a:r>
              <a:rPr lang="en" sz="1500"/>
              <a:t>Atharv Joshi</a:t>
            </a:r>
            <a:endParaRPr/>
          </a:p>
        </p:txBody>
      </p:sp>
      <p:pic>
        <p:nvPicPr>
          <p:cNvPr id="167" name="Google Shape;167;p30"/>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1"/>
          <p:cNvSpPr txBox="1"/>
          <p:nvPr>
            <p:ph idx="3" type="body"/>
          </p:nvPr>
        </p:nvSpPr>
        <p:spPr>
          <a:xfrm>
            <a:off x="0" y="796725"/>
            <a:ext cx="2955300" cy="628800"/>
          </a:xfrm>
          <a:prstGeom prst="rect">
            <a:avLst/>
          </a:prstGeom>
          <a:noFill/>
          <a:ln>
            <a:noFill/>
          </a:ln>
        </p:spPr>
        <p:txBody>
          <a:bodyPr anchorCtr="0" anchor="b" bIns="34275" lIns="68575" spcFirstLastPara="1" rIns="68575" wrap="square" tIns="34275">
            <a:normAutofit/>
          </a:bodyPr>
          <a:lstStyle/>
          <a:p>
            <a:pPr indent="0" lvl="0" marL="0" rtl="0" algn="l">
              <a:spcBef>
                <a:spcPts val="0"/>
              </a:spcBef>
              <a:spcAft>
                <a:spcPts val="0"/>
              </a:spcAft>
              <a:buClr>
                <a:schemeClr val="dk1"/>
              </a:buClr>
              <a:buSzPts val="1800"/>
              <a:buNone/>
            </a:pPr>
            <a:r>
              <a:rPr lang="en"/>
              <a:t>Data exploration and summary measures</a:t>
            </a:r>
            <a:endParaRPr/>
          </a:p>
        </p:txBody>
      </p:sp>
      <p:sp>
        <p:nvSpPr>
          <p:cNvPr id="173" name="Google Shape;173;p31"/>
          <p:cNvSpPr txBox="1"/>
          <p:nvPr>
            <p:ph type="title"/>
          </p:nvPr>
        </p:nvSpPr>
        <p:spPr>
          <a:xfrm>
            <a:off x="1646381" y="0"/>
            <a:ext cx="7296300" cy="628800"/>
          </a:xfrm>
          <a:prstGeom prst="rect">
            <a:avLst/>
          </a:prstGeom>
          <a:noFill/>
          <a:ln>
            <a:noFill/>
          </a:ln>
        </p:spPr>
        <p:txBody>
          <a:bodyPr anchorCtr="0" anchor="ctr" bIns="34275" lIns="68575" spcFirstLastPara="1" rIns="68575" wrap="square" tIns="34275">
            <a:normAutofit/>
          </a:bodyPr>
          <a:lstStyle/>
          <a:p>
            <a:pPr indent="0" lvl="0" marL="0" rtl="0" algn="ctr">
              <a:spcBef>
                <a:spcPts val="0"/>
              </a:spcBef>
              <a:spcAft>
                <a:spcPts val="0"/>
              </a:spcAft>
              <a:buClr>
                <a:schemeClr val="lt1"/>
              </a:buClr>
              <a:buSzPts val="2300"/>
              <a:buFont typeface="Calibri"/>
              <a:buNone/>
            </a:pPr>
            <a:r>
              <a:rPr lang="en"/>
              <a:t>Data Preparation</a:t>
            </a:r>
            <a:endParaRPr/>
          </a:p>
        </p:txBody>
      </p:sp>
      <p:pic>
        <p:nvPicPr>
          <p:cNvPr id="174" name="Google Shape;174;p31"/>
          <p:cNvPicPr preferRelativeResize="0"/>
          <p:nvPr/>
        </p:nvPicPr>
        <p:blipFill>
          <a:blip r:embed="rId3">
            <a:alphaModFix/>
          </a:blip>
          <a:stretch>
            <a:fillRect/>
          </a:stretch>
        </p:blipFill>
        <p:spPr>
          <a:xfrm>
            <a:off x="3797800" y="1425525"/>
            <a:ext cx="5144875" cy="3173175"/>
          </a:xfrm>
          <a:prstGeom prst="rect">
            <a:avLst/>
          </a:prstGeom>
          <a:noFill/>
          <a:ln>
            <a:noFill/>
          </a:ln>
        </p:spPr>
      </p:pic>
      <p:sp>
        <p:nvSpPr>
          <p:cNvPr id="175" name="Google Shape;175;p31"/>
          <p:cNvSpPr txBox="1"/>
          <p:nvPr/>
        </p:nvSpPr>
        <p:spPr>
          <a:xfrm>
            <a:off x="-140450" y="1593450"/>
            <a:ext cx="3627000" cy="4395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120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From initial analysis, it is seen that the Cholesterol variable has a high number of outliers</a:t>
            </a:r>
            <a:endParaRPr sz="1300">
              <a:solidFill>
                <a:schemeClr val="dk1"/>
              </a:solidFill>
              <a:latin typeface="Calibri"/>
              <a:ea typeface="Calibri"/>
              <a:cs typeface="Calibri"/>
              <a:sym typeface="Calibri"/>
            </a:endParaRPr>
          </a:p>
          <a:p>
            <a:pPr indent="-311150" lvl="0" marL="457200" rtl="0" algn="l">
              <a:lnSpc>
                <a:spcPct val="115000"/>
              </a:lnSpc>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Usually, data with any outliers would be treated using the imputation or omission strategy. However, since it is medical data, it is important to take the nature and context of the data into account. In medical data, the outliers can represent valid and abnormal health conditions that need medical attention, hence treating it as an outlier would not make sense as valuable data would be lost</a:t>
            </a:r>
            <a:endParaRPr sz="1300">
              <a:solidFill>
                <a:schemeClr val="dk1"/>
              </a:solidFill>
              <a:latin typeface="Calibri"/>
              <a:ea typeface="Calibri"/>
              <a:cs typeface="Calibri"/>
              <a:sym typeface="Calibri"/>
            </a:endParaRPr>
          </a:p>
          <a:p>
            <a:pPr indent="0" lvl="0" marL="457200" rtl="0" algn="l">
              <a:lnSpc>
                <a:spcPct val="115000"/>
              </a:lnSpc>
              <a:spcBef>
                <a:spcPts val="1200"/>
              </a:spcBef>
              <a:spcAft>
                <a:spcPts val="0"/>
              </a:spcAft>
              <a:buNone/>
            </a:pPr>
            <a:r>
              <a:t/>
            </a:r>
            <a:endParaRPr sz="1300">
              <a:solidFill>
                <a:schemeClr val="dk1"/>
              </a:solidFill>
              <a:latin typeface="Calibri"/>
              <a:ea typeface="Calibri"/>
              <a:cs typeface="Calibri"/>
              <a:sym typeface="Calibri"/>
            </a:endParaRPr>
          </a:p>
          <a:p>
            <a:pPr indent="0" lvl="0" marL="0" rtl="0" algn="l">
              <a:spcBef>
                <a:spcPts val="1200"/>
              </a:spcBef>
              <a:spcAft>
                <a:spcPts val="0"/>
              </a:spcAft>
              <a:buNone/>
            </a:pPr>
            <a:r>
              <a:t/>
            </a:r>
            <a:endParaRPr sz="25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2"/>
          <p:cNvSpPr txBox="1"/>
          <p:nvPr>
            <p:ph type="title"/>
          </p:nvPr>
        </p:nvSpPr>
        <p:spPr>
          <a:xfrm>
            <a:off x="1612900" y="-22622"/>
            <a:ext cx="7531200" cy="651300"/>
          </a:xfrm>
          <a:prstGeom prst="rect">
            <a:avLst/>
          </a:prstGeom>
        </p:spPr>
        <p:txBody>
          <a:bodyPr anchorCtr="0" anchor="ctr" bIns="34275" lIns="68575" spcFirstLastPara="1" rIns="68575" wrap="square" tIns="34275">
            <a:noAutofit/>
          </a:bodyPr>
          <a:lstStyle/>
          <a:p>
            <a:pPr indent="0" lvl="0" marL="0" rtl="0" algn="ctr">
              <a:spcBef>
                <a:spcPts val="0"/>
              </a:spcBef>
              <a:spcAft>
                <a:spcPts val="0"/>
              </a:spcAft>
              <a:buSzPts val="990"/>
              <a:buNone/>
            </a:pPr>
            <a:r>
              <a:rPr lang="en" sz="2670"/>
              <a:t>Model-1: Logistic Regression</a:t>
            </a:r>
            <a:endParaRPr sz="2670"/>
          </a:p>
          <a:p>
            <a:pPr indent="0" lvl="0" marL="0" rtl="0" algn="ctr">
              <a:spcBef>
                <a:spcPts val="0"/>
              </a:spcBef>
              <a:spcAft>
                <a:spcPts val="0"/>
              </a:spcAft>
              <a:buSzPts val="990"/>
              <a:buNone/>
            </a:pPr>
            <a:r>
              <a:rPr lang="en" sz="1970"/>
              <a:t>(only significant variables, 70% training set)</a:t>
            </a:r>
            <a:endParaRPr sz="1970"/>
          </a:p>
        </p:txBody>
      </p:sp>
      <p:pic>
        <p:nvPicPr>
          <p:cNvPr id="181" name="Google Shape;181;p32"/>
          <p:cNvPicPr preferRelativeResize="0"/>
          <p:nvPr/>
        </p:nvPicPr>
        <p:blipFill>
          <a:blip r:embed="rId3">
            <a:alphaModFix/>
          </a:blip>
          <a:stretch>
            <a:fillRect/>
          </a:stretch>
        </p:blipFill>
        <p:spPr>
          <a:xfrm>
            <a:off x="2647075" y="790575"/>
            <a:ext cx="3440303" cy="2385600"/>
          </a:xfrm>
          <a:prstGeom prst="rect">
            <a:avLst/>
          </a:prstGeom>
          <a:noFill/>
          <a:ln>
            <a:noFill/>
          </a:ln>
        </p:spPr>
      </p:pic>
      <p:pic>
        <p:nvPicPr>
          <p:cNvPr id="182" name="Google Shape;182;p32"/>
          <p:cNvPicPr preferRelativeResize="0"/>
          <p:nvPr/>
        </p:nvPicPr>
        <p:blipFill>
          <a:blip r:embed="rId4">
            <a:alphaModFix/>
          </a:blip>
          <a:stretch>
            <a:fillRect/>
          </a:stretch>
        </p:blipFill>
        <p:spPr>
          <a:xfrm>
            <a:off x="156200" y="3401075"/>
            <a:ext cx="5931176" cy="868550"/>
          </a:xfrm>
          <a:prstGeom prst="rect">
            <a:avLst/>
          </a:prstGeom>
          <a:noFill/>
          <a:ln>
            <a:noFill/>
          </a:ln>
        </p:spPr>
      </p:pic>
      <p:sp>
        <p:nvSpPr>
          <p:cNvPr id="183" name="Google Shape;183;p32"/>
          <p:cNvSpPr/>
          <p:nvPr/>
        </p:nvSpPr>
        <p:spPr>
          <a:xfrm>
            <a:off x="156200" y="822075"/>
            <a:ext cx="2223000" cy="2385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700" u="sng">
                <a:solidFill>
                  <a:schemeClr val="dk1"/>
                </a:solidFill>
                <a:latin typeface="Calibri"/>
                <a:ea typeface="Calibri"/>
                <a:cs typeface="Calibri"/>
                <a:sym typeface="Calibri"/>
              </a:rPr>
              <a:t>Significant Attributes</a:t>
            </a:r>
            <a:r>
              <a:rPr b="1" lang="en" sz="1700">
                <a:solidFill>
                  <a:schemeClr val="dk1"/>
                </a:solidFill>
                <a:latin typeface="Calibri"/>
                <a:ea typeface="Calibri"/>
                <a:cs typeface="Calibri"/>
                <a:sym typeface="Calibri"/>
              </a:rPr>
              <a:t>:</a:t>
            </a:r>
            <a:endParaRPr b="1" sz="17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i="1" lang="en" sz="1800">
                <a:solidFill>
                  <a:schemeClr val="dk1"/>
                </a:solidFill>
                <a:latin typeface="Calibri"/>
                <a:ea typeface="Calibri"/>
                <a:cs typeface="Calibri"/>
                <a:sym typeface="Calibri"/>
              </a:rPr>
              <a:t>Sex</a:t>
            </a:r>
            <a:endParaRPr i="1" sz="18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i="1" lang="en" sz="1800">
                <a:solidFill>
                  <a:schemeClr val="dk1"/>
                </a:solidFill>
                <a:latin typeface="Calibri"/>
                <a:ea typeface="Calibri"/>
                <a:cs typeface="Calibri"/>
                <a:sym typeface="Calibri"/>
              </a:rPr>
              <a:t>Chest Pain Type</a:t>
            </a:r>
            <a:endParaRPr i="1" sz="18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i="1" lang="en" sz="1800">
                <a:solidFill>
                  <a:schemeClr val="dk1"/>
                </a:solidFill>
                <a:latin typeface="Calibri"/>
                <a:ea typeface="Calibri"/>
                <a:cs typeface="Calibri"/>
                <a:sym typeface="Calibri"/>
              </a:rPr>
              <a:t>Fasting Blood Sugar</a:t>
            </a:r>
            <a:endParaRPr i="1" sz="18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i="1" lang="en" sz="1800">
                <a:solidFill>
                  <a:schemeClr val="dk1"/>
                </a:solidFill>
                <a:latin typeface="Calibri"/>
                <a:ea typeface="Calibri"/>
                <a:cs typeface="Calibri"/>
                <a:sym typeface="Calibri"/>
              </a:rPr>
              <a:t>Exercise Angina </a:t>
            </a:r>
            <a:endParaRPr i="1" sz="18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i="1" lang="en" sz="1800">
                <a:solidFill>
                  <a:schemeClr val="dk1"/>
                </a:solidFill>
                <a:latin typeface="Calibri"/>
                <a:ea typeface="Calibri"/>
                <a:cs typeface="Calibri"/>
                <a:sym typeface="Calibri"/>
              </a:rPr>
              <a:t>Max HR</a:t>
            </a:r>
            <a:endParaRPr i="1" sz="18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i="1" lang="en" sz="1800">
                <a:solidFill>
                  <a:schemeClr val="dk1"/>
                </a:solidFill>
                <a:latin typeface="Calibri"/>
                <a:ea typeface="Calibri"/>
                <a:cs typeface="Calibri"/>
                <a:sym typeface="Calibri"/>
              </a:rPr>
              <a:t>Old Peak</a:t>
            </a:r>
            <a:endParaRPr i="1" sz="18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i="1" lang="en" sz="1800">
                <a:solidFill>
                  <a:schemeClr val="dk1"/>
                </a:solidFill>
                <a:latin typeface="Calibri"/>
                <a:ea typeface="Calibri"/>
                <a:cs typeface="Calibri"/>
                <a:sym typeface="Calibri"/>
              </a:rPr>
              <a:t>ST_Slope</a:t>
            </a:r>
            <a:endParaRPr i="1" sz="1800">
              <a:solidFill>
                <a:schemeClr val="dk1"/>
              </a:solidFill>
              <a:latin typeface="Calibri"/>
              <a:ea typeface="Calibri"/>
              <a:cs typeface="Calibri"/>
              <a:sym typeface="Calibri"/>
            </a:endParaRPr>
          </a:p>
          <a:p>
            <a:pPr indent="0" lvl="0" marL="0" rtl="0" algn="ctr">
              <a:spcBef>
                <a:spcPts val="0"/>
              </a:spcBef>
              <a:spcAft>
                <a:spcPts val="0"/>
              </a:spcAft>
              <a:buNone/>
            </a:pPr>
            <a:r>
              <a:t/>
            </a:r>
            <a:endParaRPr>
              <a:latin typeface="Calibri"/>
              <a:ea typeface="Calibri"/>
              <a:cs typeface="Calibri"/>
              <a:sym typeface="Calibri"/>
            </a:endParaRPr>
          </a:p>
        </p:txBody>
      </p:sp>
      <p:pic>
        <p:nvPicPr>
          <p:cNvPr id="184" name="Google Shape;184;p32"/>
          <p:cNvPicPr preferRelativeResize="0"/>
          <p:nvPr/>
        </p:nvPicPr>
        <p:blipFill>
          <a:blip r:embed="rId5">
            <a:alphaModFix/>
          </a:blip>
          <a:stretch>
            <a:fillRect/>
          </a:stretch>
        </p:blipFill>
        <p:spPr>
          <a:xfrm>
            <a:off x="6238368" y="790566"/>
            <a:ext cx="2573007" cy="2319924"/>
          </a:xfrm>
          <a:prstGeom prst="rect">
            <a:avLst/>
          </a:prstGeom>
          <a:noFill/>
          <a:ln>
            <a:noFill/>
          </a:ln>
        </p:spPr>
      </p:pic>
      <p:graphicFrame>
        <p:nvGraphicFramePr>
          <p:cNvPr id="185" name="Google Shape;185;p32"/>
          <p:cNvGraphicFramePr/>
          <p:nvPr/>
        </p:nvGraphicFramePr>
        <p:xfrm>
          <a:off x="6238375" y="3272400"/>
          <a:ext cx="3000000" cy="3000000"/>
        </p:xfrm>
        <a:graphic>
          <a:graphicData uri="http://schemas.openxmlformats.org/drawingml/2006/table">
            <a:tbl>
              <a:tblPr>
                <a:noFill/>
                <a:tableStyleId>{F9881C6C-775F-4A9D-8950-2216C96D1F26}</a:tableStyleId>
              </a:tblPr>
              <a:tblGrid>
                <a:gridCol w="1608075"/>
                <a:gridCol w="1019375"/>
              </a:tblGrid>
              <a:tr h="424525">
                <a:tc>
                  <a:txBody>
                    <a:bodyPr/>
                    <a:lstStyle/>
                    <a:p>
                      <a:pPr indent="0" lvl="0" marL="0" rtl="0" algn="l">
                        <a:lnSpc>
                          <a:spcPct val="115000"/>
                        </a:lnSpc>
                        <a:spcBef>
                          <a:spcPts val="0"/>
                        </a:spcBef>
                        <a:spcAft>
                          <a:spcPts val="0"/>
                        </a:spcAft>
                        <a:buNone/>
                      </a:pPr>
                      <a:r>
                        <a:rPr b="1" lang="en" sz="1600"/>
                        <a:t>Accuracy</a:t>
                      </a:r>
                      <a:endParaRPr b="1" sz="16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93C47D"/>
                    </a:solidFill>
                  </a:tcPr>
                </a:tc>
                <a:tc>
                  <a:txBody>
                    <a:bodyPr/>
                    <a:lstStyle/>
                    <a:p>
                      <a:pPr indent="0" lvl="0" marL="0" rtl="0" algn="ctr">
                        <a:lnSpc>
                          <a:spcPct val="115000"/>
                        </a:lnSpc>
                        <a:spcBef>
                          <a:spcPts val="0"/>
                        </a:spcBef>
                        <a:spcAft>
                          <a:spcPts val="0"/>
                        </a:spcAft>
                        <a:buNone/>
                      </a:pPr>
                      <a:r>
                        <a:rPr lang="en" sz="1600"/>
                        <a:t>88.00</a:t>
                      </a:r>
                      <a:endParaRPr sz="16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424525">
                <a:tc>
                  <a:txBody>
                    <a:bodyPr/>
                    <a:lstStyle/>
                    <a:p>
                      <a:pPr indent="0" lvl="0" marL="0" rtl="0" algn="l">
                        <a:lnSpc>
                          <a:spcPct val="115000"/>
                        </a:lnSpc>
                        <a:spcBef>
                          <a:spcPts val="0"/>
                        </a:spcBef>
                        <a:spcAft>
                          <a:spcPts val="0"/>
                        </a:spcAft>
                        <a:buNone/>
                      </a:pPr>
                      <a:r>
                        <a:rPr b="1" lang="en" sz="1600"/>
                        <a:t>Sensitivity</a:t>
                      </a:r>
                      <a:endParaRPr b="1" sz="16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93C47D"/>
                    </a:solidFill>
                  </a:tcPr>
                </a:tc>
                <a:tc>
                  <a:txBody>
                    <a:bodyPr/>
                    <a:lstStyle/>
                    <a:p>
                      <a:pPr indent="0" lvl="0" marL="0" rtl="0" algn="ctr">
                        <a:lnSpc>
                          <a:spcPct val="115000"/>
                        </a:lnSpc>
                        <a:spcBef>
                          <a:spcPts val="0"/>
                        </a:spcBef>
                        <a:spcAft>
                          <a:spcPts val="0"/>
                        </a:spcAft>
                        <a:buNone/>
                      </a:pPr>
                      <a:r>
                        <a:rPr lang="en" sz="1600"/>
                        <a:t>91.45</a:t>
                      </a:r>
                      <a:endParaRPr sz="16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424525">
                <a:tc>
                  <a:txBody>
                    <a:bodyPr/>
                    <a:lstStyle/>
                    <a:p>
                      <a:pPr indent="0" lvl="0" marL="0" rtl="0" algn="l">
                        <a:lnSpc>
                          <a:spcPct val="115000"/>
                        </a:lnSpc>
                        <a:spcBef>
                          <a:spcPts val="0"/>
                        </a:spcBef>
                        <a:spcAft>
                          <a:spcPts val="0"/>
                        </a:spcAft>
                        <a:buNone/>
                      </a:pPr>
                      <a:r>
                        <a:rPr b="1" lang="en" sz="1600"/>
                        <a:t>Specificity</a:t>
                      </a:r>
                      <a:endParaRPr b="1" sz="16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93C47D"/>
                    </a:solidFill>
                  </a:tcPr>
                </a:tc>
                <a:tc>
                  <a:txBody>
                    <a:bodyPr/>
                    <a:lstStyle/>
                    <a:p>
                      <a:pPr indent="0" lvl="0" marL="0" rtl="0" algn="ctr">
                        <a:lnSpc>
                          <a:spcPct val="115000"/>
                        </a:lnSpc>
                        <a:spcBef>
                          <a:spcPts val="0"/>
                        </a:spcBef>
                        <a:spcAft>
                          <a:spcPts val="0"/>
                        </a:spcAft>
                        <a:buNone/>
                      </a:pPr>
                      <a:r>
                        <a:rPr lang="en" sz="1600"/>
                        <a:t>83</a:t>
                      </a:r>
                      <a:r>
                        <a:rPr lang="en" sz="1600"/>
                        <a:t>.74</a:t>
                      </a:r>
                      <a:endParaRPr sz="16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3"/>
          <p:cNvSpPr txBox="1"/>
          <p:nvPr>
            <p:ph type="title"/>
          </p:nvPr>
        </p:nvSpPr>
        <p:spPr>
          <a:xfrm>
            <a:off x="225" y="-22625"/>
            <a:ext cx="9144000" cy="651300"/>
          </a:xfrm>
          <a:prstGeom prst="rect">
            <a:avLst/>
          </a:prstGeom>
        </p:spPr>
        <p:txBody>
          <a:bodyPr anchorCtr="0" anchor="ctr" bIns="34275" lIns="68575" spcFirstLastPara="1" rIns="68575" wrap="square" tIns="34275">
            <a:normAutofit/>
          </a:bodyPr>
          <a:lstStyle/>
          <a:p>
            <a:pPr indent="0" lvl="0" marL="0" rtl="0" algn="ctr">
              <a:spcBef>
                <a:spcPts val="0"/>
              </a:spcBef>
              <a:spcAft>
                <a:spcPts val="0"/>
              </a:spcAft>
              <a:buClr>
                <a:schemeClr val="lt1"/>
              </a:buClr>
              <a:buSzPts val="2700"/>
              <a:buFont typeface="Calibri"/>
              <a:buNone/>
            </a:pPr>
            <a:r>
              <a:rPr lang="en" sz="2000"/>
              <a:t>Model-2: Classification Tree</a:t>
            </a:r>
            <a:endParaRPr sz="2000"/>
          </a:p>
          <a:p>
            <a:pPr indent="0" lvl="0" marL="0" rtl="0" algn="ctr">
              <a:spcBef>
                <a:spcPts val="0"/>
              </a:spcBef>
              <a:spcAft>
                <a:spcPts val="0"/>
              </a:spcAft>
              <a:buClr>
                <a:schemeClr val="lt1"/>
              </a:buClr>
              <a:buSzPts val="2700"/>
              <a:buFont typeface="Calibri"/>
              <a:buNone/>
            </a:pPr>
            <a:r>
              <a:rPr lang="en" sz="1400"/>
              <a:t>(Training set 70%)</a:t>
            </a:r>
            <a:endParaRPr/>
          </a:p>
        </p:txBody>
      </p:sp>
      <p:pic>
        <p:nvPicPr>
          <p:cNvPr id="191" name="Google Shape;191;p33"/>
          <p:cNvPicPr preferRelativeResize="0"/>
          <p:nvPr/>
        </p:nvPicPr>
        <p:blipFill rotWithShape="1">
          <a:blip r:embed="rId3">
            <a:alphaModFix/>
          </a:blip>
          <a:srcRect b="-1531230" l="-4630" r="4630" t="1531230"/>
          <a:stretch/>
        </p:blipFill>
        <p:spPr>
          <a:xfrm>
            <a:off x="152400" y="4746902"/>
            <a:ext cx="2114537" cy="244198"/>
          </a:xfrm>
          <a:prstGeom prst="rect">
            <a:avLst/>
          </a:prstGeom>
          <a:noFill/>
          <a:ln>
            <a:noFill/>
          </a:ln>
        </p:spPr>
      </p:pic>
      <p:pic>
        <p:nvPicPr>
          <p:cNvPr id="192" name="Google Shape;192;p33"/>
          <p:cNvPicPr preferRelativeResize="0"/>
          <p:nvPr/>
        </p:nvPicPr>
        <p:blipFill>
          <a:blip r:embed="rId4">
            <a:alphaModFix/>
          </a:blip>
          <a:stretch>
            <a:fillRect/>
          </a:stretch>
        </p:blipFill>
        <p:spPr>
          <a:xfrm>
            <a:off x="152400" y="2944475"/>
            <a:ext cx="2936850" cy="2280024"/>
          </a:xfrm>
          <a:prstGeom prst="rect">
            <a:avLst/>
          </a:prstGeom>
          <a:noFill/>
          <a:ln>
            <a:noFill/>
          </a:ln>
        </p:spPr>
      </p:pic>
      <p:pic>
        <p:nvPicPr>
          <p:cNvPr id="193" name="Google Shape;193;p33"/>
          <p:cNvPicPr preferRelativeResize="0"/>
          <p:nvPr/>
        </p:nvPicPr>
        <p:blipFill rotWithShape="1">
          <a:blip r:embed="rId5">
            <a:alphaModFix/>
          </a:blip>
          <a:srcRect b="-4170" l="0" r="0" t="4170"/>
          <a:stretch/>
        </p:blipFill>
        <p:spPr>
          <a:xfrm>
            <a:off x="6099075" y="2944475"/>
            <a:ext cx="3045025" cy="2370975"/>
          </a:xfrm>
          <a:prstGeom prst="rect">
            <a:avLst/>
          </a:prstGeom>
          <a:noFill/>
          <a:ln>
            <a:noFill/>
          </a:ln>
        </p:spPr>
      </p:pic>
      <p:graphicFrame>
        <p:nvGraphicFramePr>
          <p:cNvPr id="194" name="Google Shape;194;p33"/>
          <p:cNvGraphicFramePr/>
          <p:nvPr/>
        </p:nvGraphicFramePr>
        <p:xfrm>
          <a:off x="6097588" y="887175"/>
          <a:ext cx="3000000" cy="3000000"/>
        </p:xfrm>
        <a:graphic>
          <a:graphicData uri="http://schemas.openxmlformats.org/drawingml/2006/table">
            <a:tbl>
              <a:tblPr>
                <a:noFill/>
                <a:tableStyleId>{F9881C6C-775F-4A9D-8950-2216C96D1F26}</a:tableStyleId>
              </a:tblPr>
              <a:tblGrid>
                <a:gridCol w="1381125"/>
                <a:gridCol w="1666875"/>
              </a:tblGrid>
              <a:tr h="466725">
                <a:tc>
                  <a:txBody>
                    <a:bodyPr/>
                    <a:lstStyle/>
                    <a:p>
                      <a:pPr indent="0" lvl="0" marL="0" rtl="0" algn="l">
                        <a:lnSpc>
                          <a:spcPct val="115000"/>
                        </a:lnSpc>
                        <a:spcBef>
                          <a:spcPts val="0"/>
                        </a:spcBef>
                        <a:spcAft>
                          <a:spcPts val="0"/>
                        </a:spcAft>
                        <a:buNone/>
                      </a:pPr>
                      <a:r>
                        <a:rPr b="1" lang="en" sz="1800"/>
                        <a:t>Accuracy</a:t>
                      </a:r>
                      <a:endParaRPr b="1" sz="18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93C47D"/>
                    </a:solidFill>
                  </a:tcPr>
                </a:tc>
                <a:tc>
                  <a:txBody>
                    <a:bodyPr/>
                    <a:lstStyle/>
                    <a:p>
                      <a:pPr indent="0" lvl="0" marL="0" rtl="0" algn="ctr">
                        <a:lnSpc>
                          <a:spcPct val="115000"/>
                        </a:lnSpc>
                        <a:spcBef>
                          <a:spcPts val="0"/>
                        </a:spcBef>
                        <a:spcAft>
                          <a:spcPts val="0"/>
                        </a:spcAft>
                        <a:buNone/>
                      </a:pPr>
                      <a:r>
                        <a:rPr lang="en" sz="1800"/>
                        <a:t>85.09</a:t>
                      </a:r>
                      <a:endParaRPr sz="18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466725">
                <a:tc>
                  <a:txBody>
                    <a:bodyPr/>
                    <a:lstStyle/>
                    <a:p>
                      <a:pPr indent="0" lvl="0" marL="0" rtl="0" algn="l">
                        <a:lnSpc>
                          <a:spcPct val="115000"/>
                        </a:lnSpc>
                        <a:spcBef>
                          <a:spcPts val="0"/>
                        </a:spcBef>
                        <a:spcAft>
                          <a:spcPts val="0"/>
                        </a:spcAft>
                        <a:buNone/>
                      </a:pPr>
                      <a:r>
                        <a:rPr b="1" lang="en" sz="1800"/>
                        <a:t>Sensitivity</a:t>
                      </a:r>
                      <a:endParaRPr b="1" sz="18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93C47D"/>
                    </a:solidFill>
                  </a:tcPr>
                </a:tc>
                <a:tc>
                  <a:txBody>
                    <a:bodyPr/>
                    <a:lstStyle/>
                    <a:p>
                      <a:pPr indent="0" lvl="0" marL="0" rtl="0" algn="ctr">
                        <a:lnSpc>
                          <a:spcPct val="115000"/>
                        </a:lnSpc>
                        <a:spcBef>
                          <a:spcPts val="0"/>
                        </a:spcBef>
                        <a:spcAft>
                          <a:spcPts val="0"/>
                        </a:spcAft>
                        <a:buNone/>
                      </a:pPr>
                      <a:r>
                        <a:rPr lang="en" sz="1800"/>
                        <a:t>93.42</a:t>
                      </a:r>
                      <a:endParaRPr sz="18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466725">
                <a:tc>
                  <a:txBody>
                    <a:bodyPr/>
                    <a:lstStyle/>
                    <a:p>
                      <a:pPr indent="0" lvl="0" marL="0" rtl="0" algn="l">
                        <a:lnSpc>
                          <a:spcPct val="115000"/>
                        </a:lnSpc>
                        <a:spcBef>
                          <a:spcPts val="0"/>
                        </a:spcBef>
                        <a:spcAft>
                          <a:spcPts val="0"/>
                        </a:spcAft>
                        <a:buNone/>
                      </a:pPr>
                      <a:r>
                        <a:rPr b="1" lang="en" sz="1800"/>
                        <a:t>Specificity</a:t>
                      </a:r>
                      <a:endParaRPr b="1" sz="18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93C47D"/>
                    </a:solidFill>
                  </a:tcPr>
                </a:tc>
                <a:tc>
                  <a:txBody>
                    <a:bodyPr/>
                    <a:lstStyle/>
                    <a:p>
                      <a:pPr indent="0" lvl="0" marL="0" rtl="0" algn="ctr">
                        <a:lnSpc>
                          <a:spcPct val="115000"/>
                        </a:lnSpc>
                        <a:spcBef>
                          <a:spcPts val="0"/>
                        </a:spcBef>
                        <a:spcAft>
                          <a:spcPts val="0"/>
                        </a:spcAft>
                        <a:buNone/>
                      </a:pPr>
                      <a:r>
                        <a:rPr lang="en" sz="1800"/>
                        <a:t>74.80</a:t>
                      </a:r>
                      <a:endParaRPr sz="18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
        <p:nvSpPr>
          <p:cNvPr id="195" name="Google Shape;195;p33"/>
          <p:cNvSpPr txBox="1"/>
          <p:nvPr/>
        </p:nvSpPr>
        <p:spPr>
          <a:xfrm>
            <a:off x="225" y="794650"/>
            <a:ext cx="6177300" cy="3270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n" sz="1100">
                <a:solidFill>
                  <a:schemeClr val="dk1"/>
                </a:solidFill>
              </a:rPr>
              <a:t> ●</a:t>
            </a:r>
            <a:r>
              <a:rPr b="1" lang="en" sz="700">
                <a:solidFill>
                  <a:schemeClr val="dk1"/>
                </a:solidFill>
              </a:rPr>
              <a:t>  </a:t>
            </a:r>
            <a:r>
              <a:rPr b="1" lang="en" sz="1100">
                <a:solidFill>
                  <a:schemeClr val="dk1"/>
                </a:solidFill>
              </a:rPr>
              <a:t>The training set for this model will contain 70% of total observations in the dataset,       while the validation set will contain the remaining 30% of observations</a:t>
            </a:r>
            <a:endParaRPr b="1" sz="1100">
              <a:solidFill>
                <a:schemeClr val="dk1"/>
              </a:solidFill>
            </a:endParaRPr>
          </a:p>
          <a:p>
            <a:pPr indent="0" lvl="0" marL="0" rtl="0" algn="l">
              <a:lnSpc>
                <a:spcPct val="115000"/>
              </a:lnSpc>
              <a:spcBef>
                <a:spcPts val="1200"/>
              </a:spcBef>
              <a:spcAft>
                <a:spcPts val="0"/>
              </a:spcAft>
              <a:buNone/>
            </a:pPr>
            <a:r>
              <a:rPr b="1" lang="en" sz="1100">
                <a:solidFill>
                  <a:schemeClr val="dk1"/>
                </a:solidFill>
              </a:rPr>
              <a:t>  ●</a:t>
            </a:r>
            <a:r>
              <a:rPr b="1" lang="en" sz="700">
                <a:solidFill>
                  <a:schemeClr val="dk1"/>
                </a:solidFill>
              </a:rPr>
              <a:t>  </a:t>
            </a:r>
            <a:r>
              <a:rPr b="1" lang="en" sz="1100">
                <a:solidFill>
                  <a:schemeClr val="dk1"/>
                </a:solidFill>
              </a:rPr>
              <a:t>The resultant full tree has 12 possible complexity parameters, with the minimum error tree having CP = 0.0243902 and xerror = 0.37631 with 3 splits</a:t>
            </a:r>
            <a:endParaRPr b="1" sz="1100">
              <a:solidFill>
                <a:schemeClr val="dk1"/>
              </a:solidFill>
            </a:endParaRPr>
          </a:p>
          <a:p>
            <a:pPr indent="0" lvl="0" marL="0" rtl="0" algn="l">
              <a:lnSpc>
                <a:spcPct val="115000"/>
              </a:lnSpc>
              <a:spcBef>
                <a:spcPts val="1200"/>
              </a:spcBef>
              <a:spcAft>
                <a:spcPts val="0"/>
              </a:spcAft>
              <a:buNone/>
            </a:pPr>
            <a:r>
              <a:rPr b="1" lang="en" sz="700">
                <a:solidFill>
                  <a:schemeClr val="dk1"/>
                </a:solidFill>
              </a:rPr>
              <a:t>   </a:t>
            </a:r>
            <a:r>
              <a:rPr b="1" lang="en" sz="1100">
                <a:solidFill>
                  <a:schemeClr val="dk1"/>
                </a:solidFill>
              </a:rPr>
              <a:t>●</a:t>
            </a:r>
            <a:r>
              <a:rPr b="1" lang="en" sz="700">
                <a:solidFill>
                  <a:schemeClr val="dk1"/>
                </a:solidFill>
              </a:rPr>
              <a:t>  </a:t>
            </a:r>
            <a:r>
              <a:rPr b="1" i="1" lang="en" sz="1100">
                <a:solidFill>
                  <a:schemeClr val="dk1"/>
                </a:solidFill>
              </a:rPr>
              <a:t>ROC Curve:</a:t>
            </a:r>
            <a:r>
              <a:rPr b="1" lang="en" sz="1100">
                <a:solidFill>
                  <a:schemeClr val="dk1"/>
                </a:solidFill>
              </a:rPr>
              <a:t>  this curve shows that the classification model outperforms the baseline model in terms of sensitivity and specificity across all cutoff values. Area under the curve = 0.8349 also reinforces this finding</a:t>
            </a:r>
            <a:endParaRPr b="1" sz="1100">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sz="1100">
              <a:solidFill>
                <a:schemeClr val="dk1"/>
              </a:solidFill>
            </a:endParaRPr>
          </a:p>
          <a:p>
            <a:pPr indent="0" lvl="0" marL="0" rtl="0" algn="l">
              <a:lnSpc>
                <a:spcPct val="115000"/>
              </a:lnSpc>
              <a:spcBef>
                <a:spcPts val="1200"/>
              </a:spcBef>
              <a:spcAft>
                <a:spcPts val="0"/>
              </a:spcAft>
              <a:buNone/>
            </a:pPr>
            <a:r>
              <a:t/>
            </a:r>
            <a:endParaRPr b="1" sz="1100">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sz="1100">
              <a:solidFill>
                <a:schemeClr val="dk1"/>
              </a:solidFill>
            </a:endParaRPr>
          </a:p>
          <a:p>
            <a:pPr indent="0" lvl="0" marL="0" rtl="0" algn="l">
              <a:spcBef>
                <a:spcPts val="0"/>
              </a:spcBef>
              <a:spcAft>
                <a:spcPts val="0"/>
              </a:spcAft>
              <a:buNone/>
            </a:pPr>
            <a:r>
              <a:t/>
            </a:r>
            <a:endParaRPr sz="2400">
              <a:solidFill>
                <a:schemeClr val="dk1"/>
              </a:solidFill>
              <a:latin typeface="Calibri"/>
              <a:ea typeface="Calibri"/>
              <a:cs typeface="Calibri"/>
              <a:sym typeface="Calibri"/>
            </a:endParaRPr>
          </a:p>
        </p:txBody>
      </p:sp>
      <p:pic>
        <p:nvPicPr>
          <p:cNvPr id="196" name="Google Shape;196;p33"/>
          <p:cNvPicPr preferRelativeResize="0"/>
          <p:nvPr/>
        </p:nvPicPr>
        <p:blipFill rotWithShape="1">
          <a:blip r:embed="rId6">
            <a:alphaModFix/>
          </a:blip>
          <a:srcRect b="-3757" l="-3664" r="-12668" t="-12575"/>
          <a:stretch/>
        </p:blipFill>
        <p:spPr>
          <a:xfrm>
            <a:off x="3089250" y="2637200"/>
            <a:ext cx="3260275" cy="26525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4"/>
          <p:cNvSpPr txBox="1"/>
          <p:nvPr>
            <p:ph type="title"/>
          </p:nvPr>
        </p:nvSpPr>
        <p:spPr>
          <a:xfrm>
            <a:off x="1155700" y="-67200"/>
            <a:ext cx="7531200" cy="718500"/>
          </a:xfrm>
          <a:prstGeom prst="rect">
            <a:avLst/>
          </a:prstGeom>
        </p:spPr>
        <p:txBody>
          <a:bodyPr anchorCtr="0" anchor="ctr" bIns="34275" lIns="68575" spcFirstLastPara="1" rIns="68575" wrap="square" tIns="34275">
            <a:normAutofit/>
          </a:bodyPr>
          <a:lstStyle/>
          <a:p>
            <a:pPr indent="0" lvl="0" marL="0" rtl="0" algn="ctr">
              <a:spcBef>
                <a:spcPts val="0"/>
              </a:spcBef>
              <a:spcAft>
                <a:spcPts val="0"/>
              </a:spcAft>
              <a:buNone/>
            </a:pPr>
            <a:r>
              <a:rPr lang="en" sz="2000"/>
              <a:t>Model-3: Logistic Regression</a:t>
            </a:r>
            <a:endParaRPr sz="2000"/>
          </a:p>
          <a:p>
            <a:pPr indent="0" lvl="0" marL="0" rtl="0" algn="ctr">
              <a:spcBef>
                <a:spcPts val="0"/>
              </a:spcBef>
              <a:spcAft>
                <a:spcPts val="0"/>
              </a:spcAft>
              <a:buNone/>
            </a:pPr>
            <a:r>
              <a:rPr lang="en" sz="2000"/>
              <a:t>(Using significant attributes from model-2)</a:t>
            </a:r>
            <a:endParaRPr sz="2000"/>
          </a:p>
        </p:txBody>
      </p:sp>
      <p:pic>
        <p:nvPicPr>
          <p:cNvPr id="202" name="Google Shape;202;p34"/>
          <p:cNvPicPr preferRelativeResize="0"/>
          <p:nvPr/>
        </p:nvPicPr>
        <p:blipFill>
          <a:blip r:embed="rId3">
            <a:alphaModFix/>
          </a:blip>
          <a:stretch>
            <a:fillRect/>
          </a:stretch>
        </p:blipFill>
        <p:spPr>
          <a:xfrm>
            <a:off x="6177650" y="913225"/>
            <a:ext cx="2808499" cy="2406625"/>
          </a:xfrm>
          <a:prstGeom prst="rect">
            <a:avLst/>
          </a:prstGeom>
          <a:noFill/>
          <a:ln>
            <a:noFill/>
          </a:ln>
        </p:spPr>
      </p:pic>
      <p:pic>
        <p:nvPicPr>
          <p:cNvPr id="203" name="Google Shape;203;p34"/>
          <p:cNvPicPr preferRelativeResize="0"/>
          <p:nvPr/>
        </p:nvPicPr>
        <p:blipFill>
          <a:blip r:embed="rId4">
            <a:alphaModFix/>
          </a:blip>
          <a:stretch>
            <a:fillRect/>
          </a:stretch>
        </p:blipFill>
        <p:spPr>
          <a:xfrm>
            <a:off x="0" y="3319850"/>
            <a:ext cx="4136575" cy="1748825"/>
          </a:xfrm>
          <a:prstGeom prst="rect">
            <a:avLst/>
          </a:prstGeom>
          <a:noFill/>
          <a:ln>
            <a:noFill/>
          </a:ln>
        </p:spPr>
      </p:pic>
      <p:pic>
        <p:nvPicPr>
          <p:cNvPr id="204" name="Google Shape;204;p34"/>
          <p:cNvPicPr preferRelativeResize="0"/>
          <p:nvPr/>
        </p:nvPicPr>
        <p:blipFill>
          <a:blip r:embed="rId5">
            <a:alphaModFix/>
          </a:blip>
          <a:stretch>
            <a:fillRect/>
          </a:stretch>
        </p:blipFill>
        <p:spPr>
          <a:xfrm>
            <a:off x="4218200" y="3319850"/>
            <a:ext cx="4767950" cy="1748825"/>
          </a:xfrm>
          <a:prstGeom prst="rect">
            <a:avLst/>
          </a:prstGeom>
          <a:noFill/>
          <a:ln>
            <a:noFill/>
          </a:ln>
        </p:spPr>
      </p:pic>
      <p:sp>
        <p:nvSpPr>
          <p:cNvPr id="205" name="Google Shape;205;p34"/>
          <p:cNvSpPr txBox="1"/>
          <p:nvPr/>
        </p:nvSpPr>
        <p:spPr>
          <a:xfrm>
            <a:off x="130650" y="1560063"/>
            <a:ext cx="5753100" cy="2676300"/>
          </a:xfrm>
          <a:prstGeom prst="rect">
            <a:avLst/>
          </a:prstGeom>
          <a:noFill/>
          <a:ln>
            <a:noFill/>
          </a:ln>
        </p:spPr>
        <p:txBody>
          <a:bodyPr anchorCtr="0" anchor="t" bIns="91425" lIns="91425" spcFirstLastPara="1" rIns="91425" wrap="square" tIns="91425">
            <a:spAutoFit/>
          </a:bodyPr>
          <a:lstStyle/>
          <a:p>
            <a:pPr indent="-228600" lvl="0" marL="457200" rtl="0" algn="l">
              <a:lnSpc>
                <a:spcPct val="75000"/>
              </a:lnSpc>
              <a:spcBef>
                <a:spcPts val="1200"/>
              </a:spcBef>
              <a:spcAft>
                <a:spcPts val="0"/>
              </a:spcAft>
              <a:buNone/>
            </a:pPr>
            <a:r>
              <a:rPr lang="en"/>
              <a:t>● Accuracy, sensitivity &amp; specificity of the training set are:</a:t>
            </a:r>
            <a:endParaRPr/>
          </a:p>
          <a:p>
            <a:pPr indent="-317500" lvl="0" marL="914400" rtl="0" algn="l">
              <a:lnSpc>
                <a:spcPct val="115000"/>
              </a:lnSpc>
              <a:spcBef>
                <a:spcPts val="2000"/>
              </a:spcBef>
              <a:spcAft>
                <a:spcPts val="0"/>
              </a:spcAft>
              <a:buSzPts val="1400"/>
              <a:buChar char="➢"/>
            </a:pPr>
            <a:r>
              <a:rPr lang="en"/>
              <a:t>Accuracy:  83.20%</a:t>
            </a:r>
            <a:endParaRPr/>
          </a:p>
          <a:p>
            <a:pPr indent="-317500" lvl="0" marL="914400" rtl="0" algn="l">
              <a:lnSpc>
                <a:spcPct val="115000"/>
              </a:lnSpc>
              <a:spcBef>
                <a:spcPts val="0"/>
              </a:spcBef>
              <a:spcAft>
                <a:spcPts val="0"/>
              </a:spcAft>
              <a:buSzPts val="1400"/>
              <a:buChar char="➢"/>
            </a:pPr>
            <a:r>
              <a:rPr lang="en"/>
              <a:t>Sensitivity: 86.80%</a:t>
            </a:r>
            <a:endParaRPr/>
          </a:p>
          <a:p>
            <a:pPr indent="-317500" lvl="0" marL="914400" rtl="0" algn="l">
              <a:lnSpc>
                <a:spcPct val="75000"/>
              </a:lnSpc>
              <a:spcBef>
                <a:spcPts val="0"/>
              </a:spcBef>
              <a:spcAft>
                <a:spcPts val="0"/>
              </a:spcAft>
              <a:buSzPts val="1400"/>
              <a:buChar char="➢"/>
            </a:pPr>
            <a:r>
              <a:rPr lang="en"/>
              <a:t>Specificity: 78.75%</a:t>
            </a:r>
            <a:endParaRPr/>
          </a:p>
          <a:p>
            <a:pPr indent="-228600" lvl="0" marL="457200" rtl="0" algn="l">
              <a:lnSpc>
                <a:spcPct val="75000"/>
              </a:lnSpc>
              <a:spcBef>
                <a:spcPts val="2000"/>
              </a:spcBef>
              <a:spcAft>
                <a:spcPts val="0"/>
              </a:spcAft>
              <a:buNone/>
            </a:pPr>
            <a:r>
              <a:rPr lang="en"/>
              <a:t>● The model is then run on the validation set to identify the performance measures of the model.</a:t>
            </a:r>
            <a:endParaRPr/>
          </a:p>
          <a:p>
            <a:pPr indent="-228600" lvl="0" marL="457200" rtl="0" algn="l">
              <a:lnSpc>
                <a:spcPct val="75000"/>
              </a:lnSpc>
              <a:spcBef>
                <a:spcPts val="2000"/>
              </a:spcBef>
              <a:spcAft>
                <a:spcPts val="0"/>
              </a:spcAft>
              <a:buNone/>
            </a:pPr>
            <a:r>
              <a:t/>
            </a:r>
            <a:endParaRPr/>
          </a:p>
          <a:p>
            <a:pPr indent="0" lvl="0" marL="457200" rtl="0" algn="l">
              <a:lnSpc>
                <a:spcPct val="75000"/>
              </a:lnSpc>
              <a:spcBef>
                <a:spcPts val="2000"/>
              </a:spcBef>
              <a:spcAft>
                <a:spcPts val="2000"/>
              </a:spcAft>
              <a:buNone/>
            </a:pPr>
            <a:r>
              <a:t/>
            </a:r>
            <a:endParaRPr/>
          </a:p>
        </p:txBody>
      </p:sp>
      <p:sp>
        <p:nvSpPr>
          <p:cNvPr id="206" name="Google Shape;206;p34"/>
          <p:cNvSpPr txBox="1"/>
          <p:nvPr/>
        </p:nvSpPr>
        <p:spPr>
          <a:xfrm>
            <a:off x="130650" y="913225"/>
            <a:ext cx="5372100" cy="718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n" sz="1600">
                <a:solidFill>
                  <a:schemeClr val="dk1"/>
                </a:solidFill>
                <a:latin typeface="Calibri"/>
                <a:ea typeface="Calibri"/>
                <a:cs typeface="Calibri"/>
                <a:sym typeface="Calibri"/>
              </a:rPr>
              <a:t>The selected attributes are all statistically significant at p&lt;0.05 except Resting BP in the training model.</a:t>
            </a:r>
            <a:endParaRPr b="1" sz="1600">
              <a:solidFill>
                <a:schemeClr val="dk1"/>
              </a:solidFill>
              <a:latin typeface="Calibri"/>
              <a:ea typeface="Calibri"/>
              <a:cs typeface="Calibri"/>
              <a:sym typeface="Calibri"/>
            </a:endParaRPr>
          </a:p>
          <a:p>
            <a:pPr indent="0" lvl="0" marL="0" rtl="0" algn="l">
              <a:spcBef>
                <a:spcPts val="1200"/>
              </a:spcBef>
              <a:spcAft>
                <a:spcPts val="0"/>
              </a:spcAft>
              <a:buNone/>
            </a:pPr>
            <a:r>
              <a:t/>
            </a:r>
            <a:endParaRPr sz="24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5"/>
          <p:cNvSpPr txBox="1"/>
          <p:nvPr>
            <p:ph type="title"/>
          </p:nvPr>
        </p:nvSpPr>
        <p:spPr>
          <a:xfrm>
            <a:off x="1139400" y="3"/>
            <a:ext cx="7531200" cy="6513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Clr>
                <a:schemeClr val="lt1"/>
              </a:buClr>
              <a:buSzPts val="2700"/>
              <a:buFont typeface="Calibri"/>
              <a:buNone/>
            </a:pPr>
            <a:r>
              <a:rPr lang="en" sz="2000"/>
              <a:t>Model-4: </a:t>
            </a:r>
            <a:r>
              <a:rPr lang="en" sz="2000"/>
              <a:t>Classification</a:t>
            </a:r>
            <a:r>
              <a:rPr lang="en" sz="2000"/>
              <a:t> Tree</a:t>
            </a:r>
            <a:endParaRPr sz="2000"/>
          </a:p>
          <a:p>
            <a:pPr indent="0" lvl="0" marL="0" rtl="0" algn="ctr">
              <a:spcBef>
                <a:spcPts val="0"/>
              </a:spcBef>
              <a:spcAft>
                <a:spcPts val="0"/>
              </a:spcAft>
              <a:buClr>
                <a:schemeClr val="lt1"/>
              </a:buClr>
              <a:buSzPts val="2700"/>
              <a:buFont typeface="Calibri"/>
              <a:buNone/>
            </a:pPr>
            <a:r>
              <a:rPr lang="en" sz="2000"/>
              <a:t>(decreasing training set to 60%)</a:t>
            </a:r>
            <a:endParaRPr sz="2000"/>
          </a:p>
        </p:txBody>
      </p:sp>
      <p:pic>
        <p:nvPicPr>
          <p:cNvPr id="212" name="Google Shape;212;p35"/>
          <p:cNvPicPr preferRelativeResize="0"/>
          <p:nvPr/>
        </p:nvPicPr>
        <p:blipFill rotWithShape="1">
          <a:blip r:embed="rId3">
            <a:alphaModFix/>
          </a:blip>
          <a:srcRect b="11560" l="15520" r="11305" t="10745"/>
          <a:stretch/>
        </p:blipFill>
        <p:spPr>
          <a:xfrm>
            <a:off x="232425" y="2824925"/>
            <a:ext cx="3132475" cy="1920100"/>
          </a:xfrm>
          <a:prstGeom prst="rect">
            <a:avLst/>
          </a:prstGeom>
          <a:noFill/>
          <a:ln cap="flat" cmpd="sng" w="9525">
            <a:solidFill>
              <a:schemeClr val="dk1"/>
            </a:solidFill>
            <a:prstDash val="solid"/>
            <a:round/>
            <a:headEnd len="sm" w="sm" type="none"/>
            <a:tailEnd len="sm" w="sm" type="none"/>
          </a:ln>
        </p:spPr>
      </p:pic>
      <p:graphicFrame>
        <p:nvGraphicFramePr>
          <p:cNvPr id="213" name="Google Shape;213;p35"/>
          <p:cNvGraphicFramePr/>
          <p:nvPr/>
        </p:nvGraphicFramePr>
        <p:xfrm>
          <a:off x="5990925" y="986225"/>
          <a:ext cx="3000000" cy="3000000"/>
        </p:xfrm>
        <a:graphic>
          <a:graphicData uri="http://schemas.openxmlformats.org/drawingml/2006/table">
            <a:tbl>
              <a:tblPr>
                <a:noFill/>
                <a:tableStyleId>{3D88A1AF-9ACE-454F-B449-5D8F4A1EC9EA}</a:tableStyleId>
              </a:tblPr>
              <a:tblGrid>
                <a:gridCol w="1328825"/>
                <a:gridCol w="1606200"/>
              </a:tblGrid>
              <a:tr h="406650">
                <a:tc>
                  <a:txBody>
                    <a:bodyPr/>
                    <a:lstStyle/>
                    <a:p>
                      <a:pPr indent="0" lvl="0" marL="0" rtl="0" algn="l">
                        <a:spcBef>
                          <a:spcPts val="0"/>
                        </a:spcBef>
                        <a:spcAft>
                          <a:spcPts val="0"/>
                        </a:spcAft>
                        <a:buNone/>
                      </a:pPr>
                      <a:r>
                        <a:rPr b="1" lang="en" sz="1800"/>
                        <a:t>Accuracy</a:t>
                      </a:r>
                      <a:endParaRPr b="1" sz="1800"/>
                    </a:p>
                  </a:txBody>
                  <a:tcPr marT="91425" marB="91425" marR="91425" marL="91425">
                    <a:lnR cap="flat" cmpd="sng" w="9525">
                      <a:solidFill>
                        <a:srgbClr val="9A9A9A"/>
                      </a:solidFill>
                      <a:prstDash val="solid"/>
                      <a:round/>
                      <a:headEnd len="sm" w="sm" type="none"/>
                      <a:tailEnd len="sm" w="sm" type="none"/>
                    </a:lnR>
                    <a:solidFill>
                      <a:srgbClr val="93C47D"/>
                    </a:solidFill>
                  </a:tcPr>
                </a:tc>
                <a:tc>
                  <a:txBody>
                    <a:bodyPr/>
                    <a:lstStyle/>
                    <a:p>
                      <a:pPr indent="0" lvl="0" marL="0" rtl="0" algn="ctr">
                        <a:lnSpc>
                          <a:spcPct val="115000"/>
                        </a:lnSpc>
                        <a:spcBef>
                          <a:spcPts val="0"/>
                        </a:spcBef>
                        <a:spcAft>
                          <a:spcPts val="0"/>
                        </a:spcAft>
                        <a:buNone/>
                      </a:pPr>
                      <a:r>
                        <a:rPr lang="en" sz="1800"/>
                        <a:t>83.11</a:t>
                      </a:r>
                      <a:endParaRPr sz="1800"/>
                    </a:p>
                  </a:txBody>
                  <a:tcPr marT="9525" marB="9525" marR="47625" marL="47625" anchor="ctr">
                    <a:lnL cap="flat" cmpd="sng" w="9525">
                      <a:solidFill>
                        <a:srgbClr val="9A9A9A"/>
                      </a:solidFill>
                      <a:prstDash val="solid"/>
                      <a:round/>
                      <a:headEnd len="sm" w="sm" type="none"/>
                      <a:tailEnd len="sm" w="sm" type="none"/>
                    </a:lnL>
                    <a:lnR cap="flat" cmpd="sng" w="9525">
                      <a:solidFill>
                        <a:srgbClr val="9A9A9A"/>
                      </a:solidFill>
                      <a:prstDash val="solid"/>
                      <a:round/>
                      <a:headEnd len="sm" w="sm" type="none"/>
                      <a:tailEnd len="sm" w="sm" type="none"/>
                    </a:lnR>
                    <a:lnT cap="flat" cmpd="sng" w="9525">
                      <a:solidFill>
                        <a:srgbClr val="9A9A9A"/>
                      </a:solidFill>
                      <a:prstDash val="solid"/>
                      <a:round/>
                      <a:headEnd len="sm" w="sm" type="none"/>
                      <a:tailEnd len="sm" w="sm" type="none"/>
                    </a:lnT>
                    <a:lnB cap="flat" cmpd="sng" w="9525">
                      <a:solidFill>
                        <a:srgbClr val="9A9A9A"/>
                      </a:solidFill>
                      <a:prstDash val="solid"/>
                      <a:round/>
                      <a:headEnd len="sm" w="sm" type="none"/>
                      <a:tailEnd len="sm" w="sm" type="none"/>
                    </a:lnB>
                  </a:tcPr>
                </a:tc>
              </a:tr>
              <a:tr h="650675">
                <a:tc>
                  <a:txBody>
                    <a:bodyPr/>
                    <a:lstStyle/>
                    <a:p>
                      <a:pPr indent="0" lvl="0" marL="0" rtl="0" algn="l">
                        <a:spcBef>
                          <a:spcPts val="0"/>
                        </a:spcBef>
                        <a:spcAft>
                          <a:spcPts val="0"/>
                        </a:spcAft>
                        <a:buNone/>
                      </a:pPr>
                      <a:r>
                        <a:rPr b="1" lang="en" sz="1800"/>
                        <a:t>Sensitivity</a:t>
                      </a:r>
                      <a:endParaRPr b="1" sz="1800"/>
                    </a:p>
                  </a:txBody>
                  <a:tcPr marT="91425" marB="91425" marR="91425" marL="91425">
                    <a:lnR cap="flat" cmpd="sng" w="9525">
                      <a:solidFill>
                        <a:srgbClr val="9A9A9A"/>
                      </a:solidFill>
                      <a:prstDash val="solid"/>
                      <a:round/>
                      <a:headEnd len="sm" w="sm" type="none"/>
                      <a:tailEnd len="sm" w="sm" type="none"/>
                    </a:lnR>
                    <a:solidFill>
                      <a:srgbClr val="93C47D"/>
                    </a:solidFill>
                  </a:tcPr>
                </a:tc>
                <a:tc>
                  <a:txBody>
                    <a:bodyPr/>
                    <a:lstStyle/>
                    <a:p>
                      <a:pPr indent="0" lvl="0" marL="0" rtl="0" algn="ctr">
                        <a:lnSpc>
                          <a:spcPct val="115000"/>
                        </a:lnSpc>
                        <a:spcBef>
                          <a:spcPts val="0"/>
                        </a:spcBef>
                        <a:spcAft>
                          <a:spcPts val="0"/>
                        </a:spcAft>
                        <a:buNone/>
                      </a:pPr>
                      <a:r>
                        <a:rPr lang="en" sz="1800"/>
                        <a:t>92.12</a:t>
                      </a:r>
                      <a:endParaRPr sz="1800"/>
                    </a:p>
                  </a:txBody>
                  <a:tcPr marT="9525" marB="9525" marR="47625" marL="47625" anchor="ctr">
                    <a:lnL cap="flat" cmpd="sng" w="9525">
                      <a:solidFill>
                        <a:srgbClr val="9A9A9A"/>
                      </a:solidFill>
                      <a:prstDash val="solid"/>
                      <a:round/>
                      <a:headEnd len="sm" w="sm" type="none"/>
                      <a:tailEnd len="sm" w="sm" type="none"/>
                    </a:lnL>
                    <a:lnR cap="flat" cmpd="sng" w="9525">
                      <a:solidFill>
                        <a:srgbClr val="9A9A9A"/>
                      </a:solidFill>
                      <a:prstDash val="solid"/>
                      <a:round/>
                      <a:headEnd len="sm" w="sm" type="none"/>
                      <a:tailEnd len="sm" w="sm" type="none"/>
                    </a:lnR>
                    <a:lnT cap="flat" cmpd="sng" w="9525">
                      <a:solidFill>
                        <a:srgbClr val="9A9A9A"/>
                      </a:solidFill>
                      <a:prstDash val="solid"/>
                      <a:round/>
                      <a:headEnd len="sm" w="sm" type="none"/>
                      <a:tailEnd len="sm" w="sm" type="none"/>
                    </a:lnT>
                    <a:lnB cap="flat" cmpd="sng" w="9525">
                      <a:solidFill>
                        <a:srgbClr val="9A9A9A"/>
                      </a:solidFill>
                      <a:prstDash val="solid"/>
                      <a:round/>
                      <a:headEnd len="sm" w="sm" type="none"/>
                      <a:tailEnd len="sm" w="sm" type="none"/>
                    </a:lnB>
                  </a:tcPr>
                </a:tc>
              </a:tr>
              <a:tr h="650675">
                <a:tc>
                  <a:txBody>
                    <a:bodyPr/>
                    <a:lstStyle/>
                    <a:p>
                      <a:pPr indent="0" lvl="0" marL="0" rtl="0" algn="l">
                        <a:spcBef>
                          <a:spcPts val="0"/>
                        </a:spcBef>
                        <a:spcAft>
                          <a:spcPts val="0"/>
                        </a:spcAft>
                        <a:buNone/>
                      </a:pPr>
                      <a:r>
                        <a:rPr b="1" lang="en" sz="1800"/>
                        <a:t>Specificity</a:t>
                      </a:r>
                      <a:endParaRPr b="1" sz="1800"/>
                    </a:p>
                  </a:txBody>
                  <a:tcPr marT="91425" marB="91425" marR="91425" marL="91425">
                    <a:lnR cap="flat" cmpd="sng" w="9525">
                      <a:solidFill>
                        <a:srgbClr val="9A9A9A"/>
                      </a:solidFill>
                      <a:prstDash val="solid"/>
                      <a:round/>
                      <a:headEnd len="sm" w="sm" type="none"/>
                      <a:tailEnd len="sm" w="sm" type="none"/>
                    </a:lnR>
                    <a:solidFill>
                      <a:srgbClr val="93C47D"/>
                    </a:solidFill>
                  </a:tcPr>
                </a:tc>
                <a:tc>
                  <a:txBody>
                    <a:bodyPr/>
                    <a:lstStyle/>
                    <a:p>
                      <a:pPr indent="0" lvl="0" marL="0" rtl="0" algn="ctr">
                        <a:lnSpc>
                          <a:spcPct val="115000"/>
                        </a:lnSpc>
                        <a:spcBef>
                          <a:spcPts val="0"/>
                        </a:spcBef>
                        <a:spcAft>
                          <a:spcPts val="0"/>
                        </a:spcAft>
                        <a:buNone/>
                      </a:pPr>
                      <a:r>
                        <a:rPr lang="en" sz="1800"/>
                        <a:t>71.95</a:t>
                      </a:r>
                      <a:endParaRPr sz="1800"/>
                    </a:p>
                  </a:txBody>
                  <a:tcPr marT="9525" marB="9525" marR="47625" marL="47625" anchor="ctr">
                    <a:lnL cap="flat" cmpd="sng" w="9525">
                      <a:solidFill>
                        <a:srgbClr val="9A9A9A"/>
                      </a:solidFill>
                      <a:prstDash val="solid"/>
                      <a:round/>
                      <a:headEnd len="sm" w="sm" type="none"/>
                      <a:tailEnd len="sm" w="sm" type="none"/>
                    </a:lnL>
                    <a:lnR cap="flat" cmpd="sng" w="9525">
                      <a:solidFill>
                        <a:srgbClr val="9A9A9A"/>
                      </a:solidFill>
                      <a:prstDash val="solid"/>
                      <a:round/>
                      <a:headEnd len="sm" w="sm" type="none"/>
                      <a:tailEnd len="sm" w="sm" type="none"/>
                    </a:lnR>
                    <a:lnT cap="flat" cmpd="sng" w="9525">
                      <a:solidFill>
                        <a:srgbClr val="9A9A9A"/>
                      </a:solidFill>
                      <a:prstDash val="solid"/>
                      <a:round/>
                      <a:headEnd len="sm" w="sm" type="none"/>
                      <a:tailEnd len="sm" w="sm" type="none"/>
                    </a:lnT>
                    <a:lnB cap="flat" cmpd="sng" w="9525">
                      <a:solidFill>
                        <a:srgbClr val="9A9A9A"/>
                      </a:solidFill>
                      <a:prstDash val="solid"/>
                      <a:round/>
                      <a:headEnd len="sm" w="sm" type="none"/>
                      <a:tailEnd len="sm" w="sm" type="none"/>
                    </a:lnB>
                  </a:tcPr>
                </a:tc>
              </a:tr>
            </a:tbl>
          </a:graphicData>
        </a:graphic>
      </p:graphicFrame>
      <p:pic>
        <p:nvPicPr>
          <p:cNvPr id="214" name="Google Shape;214;p35"/>
          <p:cNvPicPr preferRelativeResize="0"/>
          <p:nvPr/>
        </p:nvPicPr>
        <p:blipFill rotWithShape="1">
          <a:blip r:embed="rId4">
            <a:alphaModFix/>
          </a:blip>
          <a:srcRect b="-11" l="-2669" r="0" t="-12411"/>
          <a:stretch/>
        </p:blipFill>
        <p:spPr>
          <a:xfrm>
            <a:off x="5990925" y="2824925"/>
            <a:ext cx="2935025" cy="1920100"/>
          </a:xfrm>
          <a:prstGeom prst="rect">
            <a:avLst/>
          </a:prstGeom>
          <a:noFill/>
          <a:ln cap="flat" cmpd="sng" w="9525">
            <a:solidFill>
              <a:schemeClr val="dk1"/>
            </a:solidFill>
            <a:prstDash val="solid"/>
            <a:round/>
            <a:headEnd len="sm" w="sm" type="none"/>
            <a:tailEnd len="sm" w="sm" type="none"/>
          </a:ln>
        </p:spPr>
      </p:pic>
      <p:pic>
        <p:nvPicPr>
          <p:cNvPr id="215" name="Google Shape;215;p35"/>
          <p:cNvPicPr preferRelativeResize="0"/>
          <p:nvPr/>
        </p:nvPicPr>
        <p:blipFill>
          <a:blip r:embed="rId5">
            <a:alphaModFix/>
          </a:blip>
          <a:stretch>
            <a:fillRect/>
          </a:stretch>
        </p:blipFill>
        <p:spPr>
          <a:xfrm>
            <a:off x="3514448" y="2824925"/>
            <a:ext cx="2326939" cy="1920100"/>
          </a:xfrm>
          <a:prstGeom prst="rect">
            <a:avLst/>
          </a:prstGeom>
          <a:noFill/>
          <a:ln cap="flat" cmpd="sng" w="9525">
            <a:solidFill>
              <a:schemeClr val="dk1"/>
            </a:solidFill>
            <a:prstDash val="solid"/>
            <a:round/>
            <a:headEnd len="sm" w="sm" type="none"/>
            <a:tailEnd len="sm" w="sm" type="none"/>
          </a:ln>
        </p:spPr>
      </p:pic>
      <p:sp>
        <p:nvSpPr>
          <p:cNvPr id="216" name="Google Shape;216;p35"/>
          <p:cNvSpPr txBox="1"/>
          <p:nvPr/>
        </p:nvSpPr>
        <p:spPr>
          <a:xfrm>
            <a:off x="0" y="1034325"/>
            <a:ext cx="5841300" cy="1662300"/>
          </a:xfrm>
          <a:prstGeom prst="rect">
            <a:avLst/>
          </a:prstGeom>
          <a:noFill/>
          <a:ln>
            <a:noFill/>
          </a:ln>
        </p:spPr>
        <p:txBody>
          <a:bodyPr anchorCtr="0" anchor="t" bIns="91425" lIns="91425" spcFirstLastPara="1" rIns="91425" wrap="square" tIns="91425">
            <a:spAutoFit/>
          </a:bodyPr>
          <a:lstStyle/>
          <a:p>
            <a:pPr indent="-228600" lvl="0" marL="457200" rtl="0" algn="l">
              <a:lnSpc>
                <a:spcPct val="100000"/>
              </a:lnSpc>
              <a:spcBef>
                <a:spcPts val="1800"/>
              </a:spcBef>
              <a:spcAft>
                <a:spcPts val="0"/>
              </a:spcAft>
              <a:buNone/>
            </a:pPr>
            <a:r>
              <a:rPr b="1" lang="en" sz="1100">
                <a:solidFill>
                  <a:schemeClr val="dk1"/>
                </a:solidFill>
                <a:latin typeface="Calibri"/>
                <a:ea typeface="Calibri"/>
                <a:cs typeface="Calibri"/>
                <a:sym typeface="Calibri"/>
              </a:rPr>
              <a:t>● The training set for this model will contain 60% of total observations in the dataset, while the validation set will contain the remaining 40% of observations</a:t>
            </a:r>
            <a:endParaRPr b="1" sz="1100">
              <a:solidFill>
                <a:schemeClr val="dk1"/>
              </a:solidFill>
              <a:latin typeface="Calibri"/>
              <a:ea typeface="Calibri"/>
              <a:cs typeface="Calibri"/>
              <a:sym typeface="Calibri"/>
            </a:endParaRPr>
          </a:p>
          <a:p>
            <a:pPr indent="-228600" lvl="0" marL="457200" rtl="0" algn="l">
              <a:lnSpc>
                <a:spcPct val="100000"/>
              </a:lnSpc>
              <a:spcBef>
                <a:spcPts val="1800"/>
              </a:spcBef>
              <a:spcAft>
                <a:spcPts val="0"/>
              </a:spcAft>
              <a:buNone/>
            </a:pPr>
            <a:r>
              <a:rPr b="1" lang="en" sz="1100">
                <a:solidFill>
                  <a:schemeClr val="dk1"/>
                </a:solidFill>
                <a:latin typeface="Calibri"/>
                <a:ea typeface="Calibri"/>
                <a:cs typeface="Calibri"/>
                <a:sym typeface="Calibri"/>
              </a:rPr>
              <a:t>● It is run using all 11 attributes, since classification models are commonly used for feature selection and to measure feature importance</a:t>
            </a:r>
            <a:endParaRPr b="1" sz="1100">
              <a:solidFill>
                <a:schemeClr val="dk1"/>
              </a:solidFill>
              <a:latin typeface="Calibri"/>
              <a:ea typeface="Calibri"/>
              <a:cs typeface="Calibri"/>
              <a:sym typeface="Calibri"/>
            </a:endParaRPr>
          </a:p>
          <a:p>
            <a:pPr indent="-228600" lvl="0" marL="457200" rtl="0" algn="l">
              <a:lnSpc>
                <a:spcPct val="100000"/>
              </a:lnSpc>
              <a:spcBef>
                <a:spcPts val="1800"/>
              </a:spcBef>
              <a:spcAft>
                <a:spcPts val="1200"/>
              </a:spcAft>
              <a:buNone/>
            </a:pPr>
            <a:r>
              <a:rPr b="1" lang="en" sz="1100">
                <a:solidFill>
                  <a:schemeClr val="dk1"/>
                </a:solidFill>
                <a:latin typeface="Calibri"/>
                <a:ea typeface="Calibri"/>
                <a:cs typeface="Calibri"/>
                <a:sym typeface="Calibri"/>
              </a:rPr>
              <a:t>● The full tree is run and continues to split nodes until each leaf node has minimum number of instances until a maximum depth is reached</a:t>
            </a:r>
            <a:endParaRPr b="1" sz="11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6"/>
          <p:cNvSpPr txBox="1"/>
          <p:nvPr/>
        </p:nvSpPr>
        <p:spPr>
          <a:xfrm>
            <a:off x="3216305" y="113635"/>
            <a:ext cx="4173003" cy="392415"/>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2100">
                <a:solidFill>
                  <a:schemeClr val="lt1"/>
                </a:solidFill>
                <a:latin typeface="Calibri"/>
                <a:ea typeface="Calibri"/>
                <a:cs typeface="Calibri"/>
                <a:sym typeface="Calibri"/>
              </a:rPr>
              <a:t>Performance Comparison</a:t>
            </a:r>
            <a:endParaRPr sz="1100"/>
          </a:p>
        </p:txBody>
      </p:sp>
      <p:pic>
        <p:nvPicPr>
          <p:cNvPr id="222" name="Google Shape;222;p36"/>
          <p:cNvPicPr preferRelativeResize="0"/>
          <p:nvPr/>
        </p:nvPicPr>
        <p:blipFill>
          <a:blip r:embed="rId3">
            <a:alphaModFix/>
          </a:blip>
          <a:stretch>
            <a:fillRect/>
          </a:stretch>
        </p:blipFill>
        <p:spPr>
          <a:xfrm>
            <a:off x="3581100" y="1115400"/>
            <a:ext cx="4596075" cy="2469400"/>
          </a:xfrm>
          <a:prstGeom prst="rect">
            <a:avLst/>
          </a:prstGeom>
          <a:noFill/>
          <a:ln>
            <a:noFill/>
          </a:ln>
        </p:spPr>
      </p:pic>
      <p:sp>
        <p:nvSpPr>
          <p:cNvPr id="223" name="Google Shape;223;p36"/>
          <p:cNvSpPr txBox="1"/>
          <p:nvPr/>
        </p:nvSpPr>
        <p:spPr>
          <a:xfrm>
            <a:off x="0" y="1679925"/>
            <a:ext cx="3000000" cy="2395200"/>
          </a:xfrm>
          <a:prstGeom prst="rect">
            <a:avLst/>
          </a:prstGeom>
          <a:noFill/>
          <a:ln>
            <a:noFill/>
          </a:ln>
        </p:spPr>
        <p:txBody>
          <a:bodyPr anchorCtr="0" anchor="t" bIns="91425" lIns="91425" spcFirstLastPara="1" rIns="91425" wrap="square" tIns="91425">
            <a:spAutoFit/>
          </a:bodyPr>
          <a:lstStyle/>
          <a:p>
            <a:pPr indent="-311150" lvl="0" marL="457200" rtl="0" algn="l">
              <a:lnSpc>
                <a:spcPct val="115000"/>
              </a:lnSpc>
              <a:spcBef>
                <a:spcPts val="1200"/>
              </a:spcBef>
              <a:spcAft>
                <a:spcPts val="0"/>
              </a:spcAft>
              <a:buSzPts val="1300"/>
              <a:buFont typeface="Calibri"/>
              <a:buChar char="●"/>
            </a:pPr>
            <a:r>
              <a:rPr lang="en" sz="1300">
                <a:latin typeface="Calibri"/>
                <a:ea typeface="Calibri"/>
                <a:cs typeface="Calibri"/>
                <a:sym typeface="Calibri"/>
              </a:rPr>
              <a:t>Accuracy is highest in Model-1 at 88%</a:t>
            </a:r>
            <a:endParaRPr sz="1300">
              <a:latin typeface="Calibri"/>
              <a:ea typeface="Calibri"/>
              <a:cs typeface="Calibri"/>
              <a:sym typeface="Calibri"/>
            </a:endParaRPr>
          </a:p>
          <a:p>
            <a:pPr indent="-311150" lvl="0" marL="457200" rtl="0" algn="l">
              <a:lnSpc>
                <a:spcPct val="115000"/>
              </a:lnSpc>
              <a:spcBef>
                <a:spcPts val="0"/>
              </a:spcBef>
              <a:spcAft>
                <a:spcPts val="0"/>
              </a:spcAft>
              <a:buSzPts val="1300"/>
              <a:buFont typeface="Calibri"/>
              <a:buChar char="●"/>
            </a:pPr>
            <a:r>
              <a:rPr lang="en" sz="1300">
                <a:latin typeface="Calibri"/>
                <a:ea typeface="Calibri"/>
                <a:cs typeface="Calibri"/>
                <a:sym typeface="Calibri"/>
              </a:rPr>
              <a:t>Sensitivity is highest in Model-2 at 93.42%</a:t>
            </a:r>
            <a:endParaRPr sz="1300">
              <a:latin typeface="Calibri"/>
              <a:ea typeface="Calibri"/>
              <a:cs typeface="Calibri"/>
              <a:sym typeface="Calibri"/>
            </a:endParaRPr>
          </a:p>
          <a:p>
            <a:pPr indent="-311150" lvl="0" marL="457200" rtl="0" algn="l">
              <a:lnSpc>
                <a:spcPct val="115000"/>
              </a:lnSpc>
              <a:spcBef>
                <a:spcPts val="0"/>
              </a:spcBef>
              <a:spcAft>
                <a:spcPts val="0"/>
              </a:spcAft>
              <a:buSzPts val="1300"/>
              <a:buFont typeface="Calibri"/>
              <a:buChar char="●"/>
            </a:pPr>
            <a:r>
              <a:rPr lang="en" sz="1300">
                <a:latin typeface="Calibri"/>
                <a:ea typeface="Calibri"/>
                <a:cs typeface="Calibri"/>
                <a:sym typeface="Calibri"/>
              </a:rPr>
              <a:t>Specificity is highest in Model-1 at 83.74%</a:t>
            </a:r>
            <a:endParaRPr sz="1300">
              <a:latin typeface="Calibri"/>
              <a:ea typeface="Calibri"/>
              <a:cs typeface="Calibri"/>
              <a:sym typeface="Calibri"/>
            </a:endParaRPr>
          </a:p>
          <a:p>
            <a:pPr indent="0" lvl="0" marL="457200" rtl="0" algn="l">
              <a:lnSpc>
                <a:spcPct val="115000"/>
              </a:lnSpc>
              <a:spcBef>
                <a:spcPts val="1400"/>
              </a:spcBef>
              <a:spcAft>
                <a:spcPts val="0"/>
              </a:spcAft>
              <a:buNone/>
            </a:pPr>
            <a:r>
              <a:t/>
            </a:r>
            <a:endParaRPr sz="1500">
              <a:latin typeface="Calibri"/>
              <a:ea typeface="Calibri"/>
              <a:cs typeface="Calibri"/>
              <a:sym typeface="Calibri"/>
            </a:endParaRPr>
          </a:p>
          <a:p>
            <a:pPr indent="0" lvl="0" marL="457200" rtl="0" algn="l">
              <a:lnSpc>
                <a:spcPct val="115000"/>
              </a:lnSpc>
              <a:spcBef>
                <a:spcPts val="1200"/>
              </a:spcBef>
              <a:spcAft>
                <a:spcPts val="1200"/>
              </a:spcAft>
              <a:buNone/>
            </a:pPr>
            <a:r>
              <a:t/>
            </a:r>
            <a:endParaRPr sz="1500">
              <a:latin typeface="Calibri"/>
              <a:ea typeface="Calibri"/>
              <a:cs typeface="Calibri"/>
              <a:sym typeface="Calibri"/>
            </a:endParaRPr>
          </a:p>
        </p:txBody>
      </p:sp>
      <p:sp>
        <p:nvSpPr>
          <p:cNvPr id="224" name="Google Shape;224;p36"/>
          <p:cNvSpPr txBox="1"/>
          <p:nvPr/>
        </p:nvSpPr>
        <p:spPr>
          <a:xfrm>
            <a:off x="299350" y="988650"/>
            <a:ext cx="1567500" cy="32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dk1"/>
                </a:solidFill>
                <a:latin typeface="Calibri"/>
                <a:ea typeface="Calibri"/>
                <a:cs typeface="Calibri"/>
                <a:sym typeface="Calibri"/>
              </a:rPr>
              <a:t>Findings</a:t>
            </a:r>
            <a:endParaRPr sz="2400">
              <a:solidFill>
                <a:schemeClr val="dk1"/>
              </a:solidFill>
              <a:latin typeface="Calibri"/>
              <a:ea typeface="Calibri"/>
              <a:cs typeface="Calibri"/>
              <a:sym typeface="Calibri"/>
            </a:endParaRPr>
          </a:p>
        </p:txBody>
      </p:sp>
      <p:sp>
        <p:nvSpPr>
          <p:cNvPr id="225" name="Google Shape;225;p36"/>
          <p:cNvSpPr txBox="1"/>
          <p:nvPr/>
        </p:nvSpPr>
        <p:spPr>
          <a:xfrm>
            <a:off x="0" y="3584800"/>
            <a:ext cx="9051600" cy="9375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1200"/>
              </a:spcBef>
              <a:spcAft>
                <a:spcPts val="0"/>
              </a:spcAft>
              <a:buClr>
                <a:schemeClr val="dk1"/>
              </a:buClr>
              <a:buSzPts val="1200"/>
              <a:buChar char="➢"/>
            </a:pPr>
            <a:r>
              <a:rPr lang="en" sz="1200">
                <a:solidFill>
                  <a:schemeClr val="dk1"/>
                </a:solidFill>
                <a:latin typeface="Calibri"/>
                <a:ea typeface="Calibri"/>
                <a:cs typeface="Calibri"/>
                <a:sym typeface="Calibri"/>
              </a:rPr>
              <a:t>Based on the models built, I would recommend</a:t>
            </a:r>
            <a:r>
              <a:rPr b="1" i="1" lang="en" sz="1200">
                <a:solidFill>
                  <a:schemeClr val="dk1"/>
                </a:solidFill>
                <a:latin typeface="Calibri"/>
                <a:ea typeface="Calibri"/>
                <a:cs typeface="Calibri"/>
                <a:sym typeface="Calibri"/>
              </a:rPr>
              <a:t> Model-1</a:t>
            </a:r>
            <a:r>
              <a:rPr lang="en" sz="1200">
                <a:solidFill>
                  <a:schemeClr val="dk1"/>
                </a:solidFill>
                <a:latin typeface="Calibri"/>
                <a:ea typeface="Calibri"/>
                <a:cs typeface="Calibri"/>
                <a:sym typeface="Calibri"/>
              </a:rPr>
              <a:t> as the recommended model. Accuracy of predicting in the validation set is the most important measure of a robust model, and Model-1 has the highest accuracy at 88%. The sensitivity and specificity of Model-1 are also relatively high at 91.45% and 83.74% respectively. Keeping in mind that the business problem is to identify those with an elevated risk of heart disease, sensitivity is a very important measure, as it measures the proportion of correctly classified target cases i.e., those who are at risk for heart disease. Thus, Model-1 is recommended.</a:t>
            </a:r>
            <a:endParaRPr sz="25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7"/>
          <p:cNvSpPr txBox="1"/>
          <p:nvPr/>
        </p:nvSpPr>
        <p:spPr>
          <a:xfrm flipH="1">
            <a:off x="3869171" y="209939"/>
            <a:ext cx="3188600" cy="346249"/>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1800">
                <a:solidFill>
                  <a:schemeClr val="lt1"/>
                </a:solidFill>
                <a:latin typeface="Calibri"/>
                <a:ea typeface="Calibri"/>
                <a:cs typeface="Calibri"/>
                <a:sym typeface="Calibri"/>
              </a:rPr>
              <a:t>Visualization of Results</a:t>
            </a:r>
            <a:endParaRPr sz="1100"/>
          </a:p>
        </p:txBody>
      </p:sp>
      <p:pic>
        <p:nvPicPr>
          <p:cNvPr id="232" name="Google Shape;232;p37"/>
          <p:cNvPicPr preferRelativeResize="0"/>
          <p:nvPr/>
        </p:nvPicPr>
        <p:blipFill>
          <a:blip r:embed="rId3">
            <a:alphaModFix/>
          </a:blip>
          <a:stretch>
            <a:fillRect/>
          </a:stretch>
        </p:blipFill>
        <p:spPr>
          <a:xfrm>
            <a:off x="4622100" y="2985025"/>
            <a:ext cx="3977126" cy="1660700"/>
          </a:xfrm>
          <a:prstGeom prst="rect">
            <a:avLst/>
          </a:prstGeom>
          <a:noFill/>
          <a:ln>
            <a:noFill/>
          </a:ln>
        </p:spPr>
      </p:pic>
      <p:pic>
        <p:nvPicPr>
          <p:cNvPr id="233" name="Google Shape;233;p37"/>
          <p:cNvPicPr preferRelativeResize="0"/>
          <p:nvPr/>
        </p:nvPicPr>
        <p:blipFill>
          <a:blip r:embed="rId4">
            <a:alphaModFix/>
          </a:blip>
          <a:stretch>
            <a:fillRect/>
          </a:stretch>
        </p:blipFill>
        <p:spPr>
          <a:xfrm>
            <a:off x="180450" y="2969775"/>
            <a:ext cx="3977126" cy="2033350"/>
          </a:xfrm>
          <a:prstGeom prst="rect">
            <a:avLst/>
          </a:prstGeom>
          <a:noFill/>
          <a:ln>
            <a:noFill/>
          </a:ln>
        </p:spPr>
      </p:pic>
      <p:sp>
        <p:nvSpPr>
          <p:cNvPr id="234" name="Google Shape;234;p37"/>
          <p:cNvSpPr/>
          <p:nvPr/>
        </p:nvSpPr>
        <p:spPr>
          <a:xfrm>
            <a:off x="4575325" y="913350"/>
            <a:ext cx="4070675" cy="1714500"/>
          </a:xfrm>
          <a:prstGeom prst="flowChart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17500" lvl="0" marL="457200" rtl="0" algn="l">
              <a:spcBef>
                <a:spcPts val="0"/>
              </a:spcBef>
              <a:spcAft>
                <a:spcPts val="0"/>
              </a:spcAft>
              <a:buSzPts val="1400"/>
              <a:buFont typeface="Calibri"/>
              <a:buChar char="➢"/>
            </a:pPr>
            <a:r>
              <a:rPr lang="en">
                <a:latin typeface="Calibri"/>
                <a:ea typeface="Calibri"/>
                <a:cs typeface="Calibri"/>
                <a:sym typeface="Calibri"/>
              </a:rPr>
              <a:t>Males are 10x more </a:t>
            </a:r>
            <a:r>
              <a:rPr lang="en">
                <a:latin typeface="Calibri"/>
                <a:ea typeface="Calibri"/>
                <a:cs typeface="Calibri"/>
                <a:sym typeface="Calibri"/>
              </a:rPr>
              <a:t>susceptible to heart disease</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
                <a:latin typeface="Calibri"/>
                <a:ea typeface="Calibri"/>
                <a:cs typeface="Calibri"/>
                <a:sym typeface="Calibri"/>
              </a:rPr>
              <a:t>57% of people having abnormal ST Slope have heart disease and 84% are males</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
                <a:latin typeface="Calibri"/>
                <a:ea typeface="Calibri"/>
                <a:cs typeface="Calibri"/>
                <a:sym typeface="Calibri"/>
              </a:rPr>
              <a:t>Mean age of those with heart disease is higher, and outliers are young people, i.e. under 35 years</a:t>
            </a:r>
            <a:endParaRPr>
              <a:latin typeface="Calibri"/>
              <a:ea typeface="Calibri"/>
              <a:cs typeface="Calibri"/>
              <a:sym typeface="Calibri"/>
            </a:endParaRPr>
          </a:p>
        </p:txBody>
      </p:sp>
      <p:pic>
        <p:nvPicPr>
          <p:cNvPr id="235" name="Google Shape;235;p37"/>
          <p:cNvPicPr preferRelativeResize="0"/>
          <p:nvPr/>
        </p:nvPicPr>
        <p:blipFill>
          <a:blip r:embed="rId5">
            <a:alphaModFix/>
          </a:blip>
          <a:stretch>
            <a:fillRect/>
          </a:stretch>
        </p:blipFill>
        <p:spPr>
          <a:xfrm>
            <a:off x="180450" y="854150"/>
            <a:ext cx="3763336" cy="20333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Theme1">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