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</p:sldMasterIdLst>
  <p:notesMasterIdLst>
    <p:notesMasterId r:id="rId22"/>
  </p:notesMasterIdLst>
  <p:sldIdLst>
    <p:sldId id="257" r:id="rId5"/>
    <p:sldId id="258" r:id="rId6"/>
    <p:sldId id="259" r:id="rId7"/>
    <p:sldId id="260" r:id="rId8"/>
    <p:sldId id="265" r:id="rId9"/>
    <p:sldId id="266" r:id="rId10"/>
    <p:sldId id="267" r:id="rId11"/>
    <p:sldId id="261" r:id="rId12"/>
    <p:sldId id="275" r:id="rId13"/>
    <p:sldId id="271" r:id="rId14"/>
    <p:sldId id="262" r:id="rId15"/>
    <p:sldId id="269" r:id="rId16"/>
    <p:sldId id="270" r:id="rId17"/>
    <p:sldId id="277" r:id="rId18"/>
    <p:sldId id="268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3BE67-37B6-AE43-F9EC-E577442ED372}" v="190" dt="2024-12-02T02:40:36.340"/>
    <p1510:client id="{2934A191-8889-E038-7848-9B52A9C85AB8}" v="9" dt="2024-12-02T21:31:03.877"/>
    <p1510:client id="{41424AD6-F28A-0194-E8E0-8680117FD67A}" v="92" dt="2024-12-02T17:01:09.903"/>
    <p1510:client id="{66EC1354-254C-B82D-91ED-7ACFC464383A}" v="67" dt="2024-12-01T23:59:35.069"/>
    <p1510:client id="{79DC95EE-9D5D-C4A7-2FAF-998F0B0937DB}" v="3" dt="2024-12-02T21:32:48.073"/>
    <p1510:client id="{9276389F-49CB-7E23-2B27-5B7D8E4AD09A}" v="13" dt="2024-12-02T21:14:25.403"/>
    <p1510:client id="{BD0B1DEB-A63A-44AD-8407-097E4E2561DF}" v="92" dt="2024-12-02T23:16:21.555"/>
    <p1510:client id="{C8DA82D3-8076-FF8B-D00D-714005DB0327}" v="22" dt="2024-12-02T17:57:11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ed, Yash" userId="S::yxt220026@utdallas.edu::7353260a-3ef3-4632-a93b-e18a0a11a353" providerId="AD" clId="Web-{33887041-0A00-D0ED-9053-1A6675A19424}"/>
    <pc:docChg chg="addSld delSld modSld sldOrd">
      <pc:chgData name="Tated, Yash" userId="S::yxt220026@utdallas.edu::7353260a-3ef3-4632-a93b-e18a0a11a353" providerId="AD" clId="Web-{33887041-0A00-D0ED-9053-1A6675A19424}" dt="2024-12-01T04:29:45.410" v="490"/>
      <pc:docMkLst>
        <pc:docMk/>
      </pc:docMkLst>
      <pc:sldChg chg="modSp">
        <pc:chgData name="Tated, Yash" userId="S::yxt220026@utdallas.edu::7353260a-3ef3-4632-a93b-e18a0a11a353" providerId="AD" clId="Web-{33887041-0A00-D0ED-9053-1A6675A19424}" dt="2024-12-01T03:59:57.708" v="20" actId="20577"/>
        <pc:sldMkLst>
          <pc:docMk/>
          <pc:sldMk cId="2654673385" sldId="260"/>
        </pc:sldMkLst>
        <pc:spChg chg="mod">
          <ac:chgData name="Tated, Yash" userId="S::yxt220026@utdallas.edu::7353260a-3ef3-4632-a93b-e18a0a11a353" providerId="AD" clId="Web-{33887041-0A00-D0ED-9053-1A6675A19424}" dt="2024-12-01T03:59:57.708" v="20" actId="20577"/>
          <ac:spMkLst>
            <pc:docMk/>
            <pc:sldMk cId="2654673385" sldId="260"/>
            <ac:spMk id="34" creationId="{290C2374-CF4D-A727-9885-8BFD98F1D707}"/>
          </ac:spMkLst>
        </pc:spChg>
      </pc:sldChg>
      <pc:sldChg chg="addSp delSp modSp">
        <pc:chgData name="Tated, Yash" userId="S::yxt220026@utdallas.edu::7353260a-3ef3-4632-a93b-e18a0a11a353" providerId="AD" clId="Web-{33887041-0A00-D0ED-9053-1A6675A19424}" dt="2024-12-01T04:25:30.340" v="473" actId="14100"/>
        <pc:sldMkLst>
          <pc:docMk/>
          <pc:sldMk cId="1670311502" sldId="262"/>
        </pc:sldMkLst>
        <pc:spChg chg="mod">
          <ac:chgData name="Tated, Yash" userId="S::yxt220026@utdallas.edu::7353260a-3ef3-4632-a93b-e18a0a11a353" providerId="AD" clId="Web-{33887041-0A00-D0ED-9053-1A6675A19424}" dt="2024-12-01T04:25:30.340" v="473" actId="14100"/>
          <ac:spMkLst>
            <pc:docMk/>
            <pc:sldMk cId="1670311502" sldId="262"/>
            <ac:spMk id="3" creationId="{EBC80AA9-2650-F8E9-BD61-09B88CC2DDE6}"/>
          </ac:spMkLst>
        </pc:spChg>
        <pc:spChg chg="del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8" creationId="{943CAA20-3569-4189-9E48-239A229A86CA}"/>
          </ac:spMkLst>
        </pc:spChg>
        <pc:spChg chg="del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10" creationId="{DA542B6D-E775-4832-91DC-2D20F857813A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15" creationId="{0E30439A-8A5B-46EC-8283-9B6B031D40D0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17" creationId="{5CEAD642-85CF-4750-8432-7C80C901F001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19" creationId="{FA33EEAE-15D5-4119-8C1E-89D943F911EF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21" creationId="{730D8B3B-9B80-4025-B934-26DC7D7CD231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23" creationId="{B5A1B09C-1565-46F8-B70F-621C5EB48A09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25" creationId="{8C516CC8-80AC-446C-A56E-9F54B7210402}"/>
          </ac:spMkLst>
        </pc:spChg>
        <pc:spChg chg="add">
          <ac:chgData name="Tated, Yash" userId="S::yxt220026@utdallas.edu::7353260a-3ef3-4632-a93b-e18a0a11a353" providerId="AD" clId="Web-{33887041-0A00-D0ED-9053-1A6675A19424}" dt="2024-12-01T04:25:16.277" v="472"/>
          <ac:spMkLst>
            <pc:docMk/>
            <pc:sldMk cId="1670311502" sldId="262"/>
            <ac:spMk id="27" creationId="{53947E58-F088-49F1-A3D1-DEA690192E84}"/>
          </ac:spMkLst>
        </pc:spChg>
      </pc:sldChg>
      <pc:sldChg chg="addSp modSp del">
        <pc:chgData name="Tated, Yash" userId="S::yxt220026@utdallas.edu::7353260a-3ef3-4632-a93b-e18a0a11a353" providerId="AD" clId="Web-{33887041-0A00-D0ED-9053-1A6675A19424}" dt="2024-12-01T04:29:08.784" v="483"/>
        <pc:sldMkLst>
          <pc:docMk/>
          <pc:sldMk cId="1323671048" sldId="263"/>
        </pc:sldMkLst>
        <pc:spChg chg="add mod">
          <ac:chgData name="Tated, Yash" userId="S::yxt220026@utdallas.edu::7353260a-3ef3-4632-a93b-e18a0a11a353" providerId="AD" clId="Web-{33887041-0A00-D0ED-9053-1A6675A19424}" dt="2024-12-01T04:01:37.820" v="39" actId="20577"/>
          <ac:spMkLst>
            <pc:docMk/>
            <pc:sldMk cId="1323671048" sldId="263"/>
            <ac:spMk id="3" creationId="{279D0B89-7C12-C44B-B3F7-44CE919F54DE}"/>
          </ac:spMkLst>
        </pc:spChg>
        <pc:picChg chg="add mod">
          <ac:chgData name="Tated, Yash" userId="S::yxt220026@utdallas.edu::7353260a-3ef3-4632-a93b-e18a0a11a353" providerId="AD" clId="Web-{33887041-0A00-D0ED-9053-1A6675A19424}" dt="2024-12-01T04:01:24.539" v="38" actId="1076"/>
          <ac:picMkLst>
            <pc:docMk/>
            <pc:sldMk cId="1323671048" sldId="263"/>
            <ac:picMk id="2" creationId="{94647AE5-64F3-AEBF-526D-79B8489F4F89}"/>
          </ac:picMkLst>
        </pc:picChg>
      </pc:sldChg>
      <pc:sldChg chg="addSp delSp modSp del mod setBg">
        <pc:chgData name="Tated, Yash" userId="S::yxt220026@utdallas.edu::7353260a-3ef3-4632-a93b-e18a0a11a353" providerId="AD" clId="Web-{33887041-0A00-D0ED-9053-1A6675A19424}" dt="2024-12-01T04:29:45.410" v="490"/>
        <pc:sldMkLst>
          <pc:docMk/>
          <pc:sldMk cId="4157188646" sldId="264"/>
        </pc:sldMkLst>
        <pc:spChg chg="add mod">
          <ac:chgData name="Tated, Yash" userId="S::yxt220026@utdallas.edu::7353260a-3ef3-4632-a93b-e18a0a11a353" providerId="AD" clId="Web-{33887041-0A00-D0ED-9053-1A6675A19424}" dt="2024-12-01T04:24:57.479" v="471"/>
          <ac:spMkLst>
            <pc:docMk/>
            <pc:sldMk cId="4157188646" sldId="264"/>
            <ac:spMk id="3" creationId="{D0A417FE-0010-08B1-4542-81F8E7EF215B}"/>
          </ac:spMkLst>
        </pc:spChg>
        <pc:spChg chg="add del">
          <ac:chgData name="Tated, Yash" userId="S::yxt220026@utdallas.edu::7353260a-3ef3-4632-a93b-e18a0a11a353" providerId="AD" clId="Web-{33887041-0A00-D0ED-9053-1A6675A19424}" dt="2024-12-01T04:24:57.479" v="471"/>
          <ac:spMkLst>
            <pc:docMk/>
            <pc:sldMk cId="4157188646" sldId="264"/>
            <ac:spMk id="8" creationId="{93245F62-CCC4-49E4-B95B-EA6C1E790510}"/>
          </ac:spMkLst>
        </pc:spChg>
        <pc:spChg chg="add del">
          <ac:chgData name="Tated, Yash" userId="S::yxt220026@utdallas.edu::7353260a-3ef3-4632-a93b-e18a0a11a353" providerId="AD" clId="Web-{33887041-0A00-D0ED-9053-1A6675A19424}" dt="2024-12-01T04:24:57.479" v="471"/>
          <ac:spMkLst>
            <pc:docMk/>
            <pc:sldMk cId="4157188646" sldId="264"/>
            <ac:spMk id="10" creationId="{E6C0DD6B-6AA3-448F-9B99-8386295BC1B4}"/>
          </ac:spMkLst>
        </pc:spChg>
        <pc:picChg chg="add mod ord">
          <ac:chgData name="Tated, Yash" userId="S::yxt220026@utdallas.edu::7353260a-3ef3-4632-a93b-e18a0a11a353" providerId="AD" clId="Web-{33887041-0A00-D0ED-9053-1A6675A19424}" dt="2024-12-01T04:24:57.479" v="471"/>
          <ac:picMkLst>
            <pc:docMk/>
            <pc:sldMk cId="4157188646" sldId="264"/>
            <ac:picMk id="2" creationId="{B2A93675-02E8-E0A5-2623-FC1C95322412}"/>
          </ac:picMkLst>
        </pc:picChg>
      </pc:sldChg>
      <pc:sldChg chg="addSp modSp ord">
        <pc:chgData name="Tated, Yash" userId="S::yxt220026@utdallas.edu::7353260a-3ef3-4632-a93b-e18a0a11a353" providerId="AD" clId="Web-{33887041-0A00-D0ED-9053-1A6675A19424}" dt="2024-12-01T04:08:59.371" v="113" actId="1076"/>
        <pc:sldMkLst>
          <pc:docMk/>
          <pc:sldMk cId="1662230488" sldId="265"/>
        </pc:sldMkLst>
        <pc:spChg chg="add mod">
          <ac:chgData name="Tated, Yash" userId="S::yxt220026@utdallas.edu::7353260a-3ef3-4632-a93b-e18a0a11a353" providerId="AD" clId="Web-{33887041-0A00-D0ED-9053-1A6675A19424}" dt="2024-12-01T04:08:59.371" v="113" actId="1076"/>
          <ac:spMkLst>
            <pc:docMk/>
            <pc:sldMk cId="1662230488" sldId="265"/>
            <ac:spMk id="3" creationId="{F697EB44-0DFE-FB1F-5525-3E2072DB34DB}"/>
          </ac:spMkLst>
        </pc:spChg>
        <pc:picChg chg="add mod">
          <ac:chgData name="Tated, Yash" userId="S::yxt220026@utdallas.edu::7353260a-3ef3-4632-a93b-e18a0a11a353" providerId="AD" clId="Web-{33887041-0A00-D0ED-9053-1A6675A19424}" dt="2024-12-01T04:08:09.947" v="97" actId="1076"/>
          <ac:picMkLst>
            <pc:docMk/>
            <pc:sldMk cId="1662230488" sldId="265"/>
            <ac:picMk id="2" creationId="{06B03174-82AD-CDE5-77E9-95AB005F22B9}"/>
          </ac:picMkLst>
        </pc:picChg>
      </pc:sldChg>
      <pc:sldChg chg="addSp modSp new">
        <pc:chgData name="Tated, Yash" userId="S::yxt220026@utdallas.edu::7353260a-3ef3-4632-a93b-e18a0a11a353" providerId="AD" clId="Web-{33887041-0A00-D0ED-9053-1A6675A19424}" dt="2024-12-01T04:04:40.644" v="80" actId="1076"/>
        <pc:sldMkLst>
          <pc:docMk/>
          <pc:sldMk cId="2046285817" sldId="266"/>
        </pc:sldMkLst>
        <pc:spChg chg="add mod">
          <ac:chgData name="Tated, Yash" userId="S::yxt220026@utdallas.edu::7353260a-3ef3-4632-a93b-e18a0a11a353" providerId="AD" clId="Web-{33887041-0A00-D0ED-9053-1A6675A19424}" dt="2024-12-01T04:04:34.737" v="79" actId="20577"/>
          <ac:spMkLst>
            <pc:docMk/>
            <pc:sldMk cId="2046285817" sldId="266"/>
            <ac:spMk id="3" creationId="{BF2B7EBD-A388-AE40-D3C2-B077D1061797}"/>
          </ac:spMkLst>
        </pc:spChg>
        <pc:picChg chg="add mod">
          <ac:chgData name="Tated, Yash" userId="S::yxt220026@utdallas.edu::7353260a-3ef3-4632-a93b-e18a0a11a353" providerId="AD" clId="Web-{33887041-0A00-D0ED-9053-1A6675A19424}" dt="2024-12-01T04:04:40.644" v="80" actId="1076"/>
          <ac:picMkLst>
            <pc:docMk/>
            <pc:sldMk cId="2046285817" sldId="266"/>
            <ac:picMk id="2" creationId="{B7CACF04-C490-5D84-D89C-4A54E41D4AF8}"/>
          </ac:picMkLst>
        </pc:picChg>
      </pc:sldChg>
      <pc:sldChg chg="addSp delSp modSp new">
        <pc:chgData name="Tated, Yash" userId="S::yxt220026@utdallas.edu::7353260a-3ef3-4632-a93b-e18a0a11a353" providerId="AD" clId="Web-{33887041-0A00-D0ED-9053-1A6675A19424}" dt="2024-12-01T04:06:02.615" v="92" actId="1076"/>
        <pc:sldMkLst>
          <pc:docMk/>
          <pc:sldMk cId="4282845395" sldId="267"/>
        </pc:sldMkLst>
        <pc:spChg chg="add mod">
          <ac:chgData name="Tated, Yash" userId="S::yxt220026@utdallas.edu::7353260a-3ef3-4632-a93b-e18a0a11a353" providerId="AD" clId="Web-{33887041-0A00-D0ED-9053-1A6675A19424}" dt="2024-12-01T04:05:25.301" v="89" actId="20577"/>
          <ac:spMkLst>
            <pc:docMk/>
            <pc:sldMk cId="4282845395" sldId="267"/>
            <ac:spMk id="3" creationId="{0CF8CEDF-6AC4-1B8E-ACF6-D3598F93A033}"/>
          </ac:spMkLst>
        </pc:spChg>
        <pc:picChg chg="add del mod">
          <ac:chgData name="Tated, Yash" userId="S::yxt220026@utdallas.edu::7353260a-3ef3-4632-a93b-e18a0a11a353" providerId="AD" clId="Web-{33887041-0A00-D0ED-9053-1A6675A19424}" dt="2024-12-01T04:04:59.191" v="83"/>
          <ac:picMkLst>
            <pc:docMk/>
            <pc:sldMk cId="4282845395" sldId="267"/>
            <ac:picMk id="2" creationId="{FF2031F8-DEA8-BE1C-5381-65A895DCA94D}"/>
          </ac:picMkLst>
        </pc:picChg>
        <pc:picChg chg="add mod">
          <ac:chgData name="Tated, Yash" userId="S::yxt220026@utdallas.edu::7353260a-3ef3-4632-a93b-e18a0a11a353" providerId="AD" clId="Web-{33887041-0A00-D0ED-9053-1A6675A19424}" dt="2024-12-01T04:06:02.615" v="92" actId="1076"/>
          <ac:picMkLst>
            <pc:docMk/>
            <pc:sldMk cId="4282845395" sldId="267"/>
            <ac:picMk id="4" creationId="{B928D9F4-0985-2CC9-6B4A-EB6723EF3CA9}"/>
          </ac:picMkLst>
        </pc:picChg>
      </pc:sldChg>
      <pc:sldChg chg="addSp delSp modSp new mod setBg">
        <pc:chgData name="Tated, Yash" userId="S::yxt220026@utdallas.edu::7353260a-3ef3-4632-a93b-e18a0a11a353" providerId="AD" clId="Web-{33887041-0A00-D0ED-9053-1A6675A19424}" dt="2024-12-01T04:24:32.619" v="469"/>
        <pc:sldMkLst>
          <pc:docMk/>
          <pc:sldMk cId="571859832" sldId="268"/>
        </pc:sldMkLst>
        <pc:spChg chg="add mod">
          <ac:chgData name="Tated, Yash" userId="S::yxt220026@utdallas.edu::7353260a-3ef3-4632-a93b-e18a0a11a353" providerId="AD" clId="Web-{33887041-0A00-D0ED-9053-1A6675A19424}" dt="2024-12-01T04:24:20.259" v="467"/>
          <ac:spMkLst>
            <pc:docMk/>
            <pc:sldMk cId="571859832" sldId="268"/>
            <ac:spMk id="2" creationId="{7DA8308A-F07A-D42A-995E-A1326C725A3E}"/>
          </ac:spMkLst>
        </pc:spChg>
        <pc:spChg chg="add">
          <ac:chgData name="Tated, Yash" userId="S::yxt220026@utdallas.edu::7353260a-3ef3-4632-a93b-e18a0a11a353" providerId="AD" clId="Web-{33887041-0A00-D0ED-9053-1A6675A19424}" dt="2024-12-01T04:24:20.259" v="467"/>
          <ac:spMkLst>
            <pc:docMk/>
            <pc:sldMk cId="571859832" sldId="268"/>
            <ac:spMk id="9" creationId="{BCED4D40-4B67-4331-AC48-79B82B4A47D8}"/>
          </ac:spMkLst>
        </pc:spChg>
        <pc:spChg chg="add">
          <ac:chgData name="Tated, Yash" userId="S::yxt220026@utdallas.edu::7353260a-3ef3-4632-a93b-e18a0a11a353" providerId="AD" clId="Web-{33887041-0A00-D0ED-9053-1A6675A19424}" dt="2024-12-01T04:24:20.259" v="467"/>
          <ac:spMkLst>
            <pc:docMk/>
            <pc:sldMk cId="571859832" sldId="268"/>
            <ac:spMk id="11" creationId="{670CEDEF-4F34-412E-84EE-329C1E936AF5}"/>
          </ac:spMkLst>
        </pc:spChg>
        <pc:graphicFrameChg chg="add del">
          <ac:chgData name="Tated, Yash" userId="S::yxt220026@utdallas.edu::7353260a-3ef3-4632-a93b-e18a0a11a353" providerId="AD" clId="Web-{33887041-0A00-D0ED-9053-1A6675A19424}" dt="2024-12-01T04:12:58.175" v="142"/>
          <ac:graphicFrameMkLst>
            <pc:docMk/>
            <pc:sldMk cId="571859832" sldId="268"/>
            <ac:graphicFrameMk id="3" creationId="{5773F742-E0F3-3889-C678-A94191E53A40}"/>
          </ac:graphicFrameMkLst>
        </pc:graphicFrameChg>
        <pc:graphicFrameChg chg="add mod modGraphic">
          <ac:chgData name="Tated, Yash" userId="S::yxt220026@utdallas.edu::7353260a-3ef3-4632-a93b-e18a0a11a353" providerId="AD" clId="Web-{33887041-0A00-D0ED-9053-1A6675A19424}" dt="2024-12-01T04:24:32.619" v="469"/>
          <ac:graphicFrameMkLst>
            <pc:docMk/>
            <pc:sldMk cId="571859832" sldId="268"/>
            <ac:graphicFrameMk id="4" creationId="{B30FEB0D-DCEB-FEC7-88D8-057492D1A247}"/>
          </ac:graphicFrameMkLst>
        </pc:graphicFrameChg>
      </pc:sldChg>
      <pc:sldChg chg="addSp delSp modSp new del">
        <pc:chgData name="Tated, Yash" userId="S::yxt220026@utdallas.edu::7353260a-3ef3-4632-a93b-e18a0a11a353" providerId="AD" clId="Web-{33887041-0A00-D0ED-9053-1A6675A19424}" dt="2024-12-01T04:11:48.032" v="140"/>
        <pc:sldMkLst>
          <pc:docMk/>
          <pc:sldMk cId="410415927" sldId="269"/>
        </pc:sldMkLst>
        <pc:picChg chg="add del mod">
          <ac:chgData name="Tated, Yash" userId="S::yxt220026@utdallas.edu::7353260a-3ef3-4632-a93b-e18a0a11a353" providerId="AD" clId="Web-{33887041-0A00-D0ED-9053-1A6675A19424}" dt="2024-12-01T04:11:44.829" v="139"/>
          <ac:picMkLst>
            <pc:docMk/>
            <pc:sldMk cId="410415927" sldId="269"/>
            <ac:picMk id="2" creationId="{8E0F29EB-F7CB-EAD5-8FEA-939960C3FFEF}"/>
          </ac:picMkLst>
        </pc:picChg>
      </pc:sldChg>
      <pc:sldChg chg="addSp delSp modSp add ord replId">
        <pc:chgData name="Tated, Yash" userId="S::yxt220026@utdallas.edu::7353260a-3ef3-4632-a93b-e18a0a11a353" providerId="AD" clId="Web-{33887041-0A00-D0ED-9053-1A6675A19424}" dt="2024-12-01T04:29:05.159" v="482" actId="1076"/>
        <pc:sldMkLst>
          <pc:docMk/>
          <pc:sldMk cId="1287343186" sldId="269"/>
        </pc:sldMkLst>
        <pc:spChg chg="mod">
          <ac:chgData name="Tated, Yash" userId="S::yxt220026@utdallas.edu::7353260a-3ef3-4632-a93b-e18a0a11a353" providerId="AD" clId="Web-{33887041-0A00-D0ED-9053-1A6675A19424}" dt="2024-12-01T04:28:48.893" v="478" actId="20577"/>
          <ac:spMkLst>
            <pc:docMk/>
            <pc:sldMk cId="1287343186" sldId="269"/>
            <ac:spMk id="3" creationId="{32C852DF-E30B-52EB-C7F6-6FB687777ACD}"/>
          </ac:spMkLst>
        </pc:spChg>
        <pc:spChg chg="del mod">
          <ac:chgData name="Tated, Yash" userId="S::yxt220026@utdallas.edu::7353260a-3ef3-4632-a93b-e18a0a11a353" providerId="AD" clId="Web-{33887041-0A00-D0ED-9053-1A6675A19424}" dt="2024-12-01T04:28:55.471" v="480"/>
          <ac:spMkLst>
            <pc:docMk/>
            <pc:sldMk cId="1287343186" sldId="269"/>
            <ac:spMk id="14" creationId="{19B8E64D-2054-EC39-F567-32076FE4CDC7}"/>
          </ac:spMkLst>
        </pc:spChg>
        <pc:picChg chg="add mod">
          <ac:chgData name="Tated, Yash" userId="S::yxt220026@utdallas.edu::7353260a-3ef3-4632-a93b-e18a0a11a353" providerId="AD" clId="Web-{33887041-0A00-D0ED-9053-1A6675A19424}" dt="2024-12-01T04:29:05.159" v="482" actId="1076"/>
          <ac:picMkLst>
            <pc:docMk/>
            <pc:sldMk cId="1287343186" sldId="269"/>
            <ac:picMk id="4" creationId="{6EFEDE3B-2FF9-177E-7BE3-D923A4FC010B}"/>
          </ac:picMkLst>
        </pc:picChg>
      </pc:sldChg>
      <pc:sldChg chg="new del">
        <pc:chgData name="Tated, Yash" userId="S::yxt220026@utdallas.edu::7353260a-3ef3-4632-a93b-e18a0a11a353" providerId="AD" clId="Web-{33887041-0A00-D0ED-9053-1A6675A19424}" dt="2024-12-01T04:20:55.737" v="466"/>
        <pc:sldMkLst>
          <pc:docMk/>
          <pc:sldMk cId="3345702440" sldId="269"/>
        </pc:sldMkLst>
      </pc:sldChg>
      <pc:sldChg chg="addSp modSp add replId">
        <pc:chgData name="Tated, Yash" userId="S::yxt220026@utdallas.edu::7353260a-3ef3-4632-a93b-e18a0a11a353" providerId="AD" clId="Web-{33887041-0A00-D0ED-9053-1A6675A19424}" dt="2024-12-01T04:29:41.254" v="489" actId="20577"/>
        <pc:sldMkLst>
          <pc:docMk/>
          <pc:sldMk cId="3876708032" sldId="270"/>
        </pc:sldMkLst>
        <pc:spChg chg="mod">
          <ac:chgData name="Tated, Yash" userId="S::yxt220026@utdallas.edu::7353260a-3ef3-4632-a93b-e18a0a11a353" providerId="AD" clId="Web-{33887041-0A00-D0ED-9053-1A6675A19424}" dt="2024-12-01T04:29:41.254" v="489" actId="20577"/>
          <ac:spMkLst>
            <pc:docMk/>
            <pc:sldMk cId="3876708032" sldId="270"/>
            <ac:spMk id="3" creationId="{32C852DF-E30B-52EB-C7F6-6FB687777ACD}"/>
          </ac:spMkLst>
        </pc:spChg>
        <pc:picChg chg="add mod">
          <ac:chgData name="Tated, Yash" userId="S::yxt220026@utdallas.edu::7353260a-3ef3-4632-a93b-e18a0a11a353" providerId="AD" clId="Web-{33887041-0A00-D0ED-9053-1A6675A19424}" dt="2024-12-01T04:29:28.456" v="486" actId="1076"/>
          <ac:picMkLst>
            <pc:docMk/>
            <pc:sldMk cId="3876708032" sldId="270"/>
            <ac:picMk id="5" creationId="{7F9666F5-387E-4126-879E-2DCF4136E82C}"/>
          </ac:picMkLst>
        </pc:picChg>
      </pc:sldChg>
    </pc:docChg>
  </pc:docChgLst>
  <pc:docChgLst>
    <pc:chgData name="Tated, Yash" userId="S::yxt220026@utdallas.edu::7353260a-3ef3-4632-a93b-e18a0a11a353" providerId="AD" clId="Web-{9276389F-49CB-7E23-2B27-5B7D8E4AD09A}"/>
    <pc:docChg chg="modSld">
      <pc:chgData name="Tated, Yash" userId="S::yxt220026@utdallas.edu::7353260a-3ef3-4632-a93b-e18a0a11a353" providerId="AD" clId="Web-{9276389F-49CB-7E23-2B27-5B7D8E4AD09A}" dt="2024-12-02T21:13:09.791" v="12" actId="20577"/>
      <pc:docMkLst>
        <pc:docMk/>
      </pc:docMkLst>
      <pc:sldChg chg="modSp">
        <pc:chgData name="Tated, Yash" userId="S::yxt220026@utdallas.edu::7353260a-3ef3-4632-a93b-e18a0a11a353" providerId="AD" clId="Web-{9276389F-49CB-7E23-2B27-5B7D8E4AD09A}" dt="2024-12-02T21:13:09.791" v="12" actId="20577"/>
        <pc:sldMkLst>
          <pc:docMk/>
          <pc:sldMk cId="803378354" sldId="261"/>
        </pc:sldMkLst>
        <pc:spChg chg="mod">
          <ac:chgData name="Tated, Yash" userId="S::yxt220026@utdallas.edu::7353260a-3ef3-4632-a93b-e18a0a11a353" providerId="AD" clId="Web-{9276389F-49CB-7E23-2B27-5B7D8E4AD09A}" dt="2024-12-02T21:13:09.791" v="12" actId="20577"/>
          <ac:spMkLst>
            <pc:docMk/>
            <pc:sldMk cId="803378354" sldId="261"/>
            <ac:spMk id="14" creationId="{19B8E64D-2054-EC39-F567-32076FE4CDC7}"/>
          </ac:spMkLst>
        </pc:spChg>
      </pc:sldChg>
    </pc:docChg>
  </pc:docChgLst>
  <pc:docChgLst>
    <pc:chgData name="., Shaista" userId="S::sxx230003@utdallas.edu::c62db85e-5c06-44dc-8c42-cace3d7a15f6" providerId="AD" clId="Web-{79DC95EE-9D5D-C4A7-2FAF-998F0B0937DB}"/>
    <pc:docChg chg="modSld">
      <pc:chgData name="., Shaista" userId="S::sxx230003@utdallas.edu::c62db85e-5c06-44dc-8c42-cace3d7a15f6" providerId="AD" clId="Web-{79DC95EE-9D5D-C4A7-2FAF-998F0B0937DB}" dt="2024-12-02T21:32:48.073" v="2" actId="20577"/>
      <pc:docMkLst>
        <pc:docMk/>
      </pc:docMkLst>
      <pc:sldChg chg="modSp">
        <pc:chgData name="., Shaista" userId="S::sxx230003@utdallas.edu::c62db85e-5c06-44dc-8c42-cace3d7a15f6" providerId="AD" clId="Web-{79DC95EE-9D5D-C4A7-2FAF-998F0B0937DB}" dt="2024-12-02T21:32:48.073" v="2" actId="20577"/>
        <pc:sldMkLst>
          <pc:docMk/>
          <pc:sldMk cId="11903727" sldId="258"/>
        </pc:sldMkLst>
        <pc:spChg chg="mod">
          <ac:chgData name="., Shaista" userId="S::sxx230003@utdallas.edu::c62db85e-5c06-44dc-8c42-cace3d7a15f6" providerId="AD" clId="Web-{79DC95EE-9D5D-C4A7-2FAF-998F0B0937DB}" dt="2024-12-02T21:32:48.073" v="2" actId="20577"/>
          <ac:spMkLst>
            <pc:docMk/>
            <pc:sldMk cId="11903727" sldId="258"/>
            <ac:spMk id="7" creationId="{50E6B401-104C-C9C1-6872-24643AA6C09E}"/>
          </ac:spMkLst>
        </pc:spChg>
      </pc:sldChg>
    </pc:docChg>
  </pc:docChgLst>
  <pc:docChgLst>
    <pc:chgData name="., Shaista" userId="S::sxx230003@utdallas.edu::c62db85e-5c06-44dc-8c42-cace3d7a15f6" providerId="AD" clId="Web-{2934A191-8889-E038-7848-9B52A9C85AB8}"/>
    <pc:docChg chg="modSld">
      <pc:chgData name="., Shaista" userId="S::sxx230003@utdallas.edu::c62db85e-5c06-44dc-8c42-cace3d7a15f6" providerId="AD" clId="Web-{2934A191-8889-E038-7848-9B52A9C85AB8}" dt="2024-12-02T21:31:03.596" v="6" actId="20577"/>
      <pc:docMkLst>
        <pc:docMk/>
      </pc:docMkLst>
      <pc:sldChg chg="modSp">
        <pc:chgData name="., Shaista" userId="S::sxx230003@utdallas.edu::c62db85e-5c06-44dc-8c42-cace3d7a15f6" providerId="AD" clId="Web-{2934A191-8889-E038-7848-9B52A9C85AB8}" dt="2024-12-02T21:31:03.596" v="6" actId="20577"/>
        <pc:sldMkLst>
          <pc:docMk/>
          <pc:sldMk cId="2654673385" sldId="260"/>
        </pc:sldMkLst>
        <pc:spChg chg="mod">
          <ac:chgData name="., Shaista" userId="S::sxx230003@utdallas.edu::c62db85e-5c06-44dc-8c42-cace3d7a15f6" providerId="AD" clId="Web-{2934A191-8889-E038-7848-9B52A9C85AB8}" dt="2024-12-02T21:31:03.596" v="6" actId="20577"/>
          <ac:spMkLst>
            <pc:docMk/>
            <pc:sldMk cId="2654673385" sldId="260"/>
            <ac:spMk id="34" creationId="{290C2374-CF4D-A727-9885-8BFD98F1D707}"/>
          </ac:spMkLst>
        </pc:spChg>
      </pc:sldChg>
      <pc:sldChg chg="modSp">
        <pc:chgData name="., Shaista" userId="S::sxx230003@utdallas.edu::c62db85e-5c06-44dc-8c42-cace3d7a15f6" providerId="AD" clId="Web-{2934A191-8889-E038-7848-9B52A9C85AB8}" dt="2024-12-02T21:30:06.641" v="1" actId="20577"/>
        <pc:sldMkLst>
          <pc:docMk/>
          <pc:sldMk cId="3239000342" sldId="273"/>
        </pc:sldMkLst>
        <pc:spChg chg="mod">
          <ac:chgData name="., Shaista" userId="S::sxx230003@utdallas.edu::c62db85e-5c06-44dc-8c42-cace3d7a15f6" providerId="AD" clId="Web-{2934A191-8889-E038-7848-9B52A9C85AB8}" dt="2024-12-02T21:30:06.641" v="1" actId="20577"/>
          <ac:spMkLst>
            <pc:docMk/>
            <pc:sldMk cId="3239000342" sldId="273"/>
            <ac:spMk id="3" creationId="{63019532-91CD-A707-B99F-D06C00F4BEBD}"/>
          </ac:spMkLst>
        </pc:spChg>
      </pc:sldChg>
    </pc:docChg>
  </pc:docChgLst>
  <pc:docChgLst>
    <pc:chgData name="., Shaista" userId="c62db85e-5c06-44dc-8c42-cace3d7a15f6" providerId="ADAL" clId="{BD0B1DEB-A63A-44AD-8407-097E4E2561DF}"/>
    <pc:docChg chg="undo custSel addSld modSld sldOrd">
      <pc:chgData name="., Shaista" userId="c62db85e-5c06-44dc-8c42-cace3d7a15f6" providerId="ADAL" clId="{BD0B1DEB-A63A-44AD-8407-097E4E2561DF}" dt="2024-12-02T23:15:39.985" v="435" actId="113"/>
      <pc:docMkLst>
        <pc:docMk/>
      </pc:docMkLst>
      <pc:sldChg chg="modSp mod">
        <pc:chgData name="., Shaista" userId="c62db85e-5c06-44dc-8c42-cace3d7a15f6" providerId="ADAL" clId="{BD0B1DEB-A63A-44AD-8407-097E4E2561DF}" dt="2024-12-01T07:06:35.265" v="99" actId="5793"/>
        <pc:sldMkLst>
          <pc:docMk/>
          <pc:sldMk cId="753242513" sldId="257"/>
        </pc:sldMkLst>
        <pc:spChg chg="mod">
          <ac:chgData name="., Shaista" userId="c62db85e-5c06-44dc-8c42-cace3d7a15f6" providerId="ADAL" clId="{BD0B1DEB-A63A-44AD-8407-097E4E2561DF}" dt="2024-12-01T07:06:35.265" v="99" actId="5793"/>
          <ac:spMkLst>
            <pc:docMk/>
            <pc:sldMk cId="753242513" sldId="257"/>
            <ac:spMk id="9" creationId="{C2369A28-74AE-01E8-9E49-93B001A3CEE9}"/>
          </ac:spMkLst>
        </pc:spChg>
      </pc:sldChg>
      <pc:sldChg chg="modSp mod">
        <pc:chgData name="., Shaista" userId="c62db85e-5c06-44dc-8c42-cace3d7a15f6" providerId="ADAL" clId="{BD0B1DEB-A63A-44AD-8407-097E4E2561DF}" dt="2024-12-02T17:56:05.413" v="417" actId="20577"/>
        <pc:sldMkLst>
          <pc:docMk/>
          <pc:sldMk cId="1237771829" sldId="259"/>
        </pc:sldMkLst>
        <pc:graphicFrameChg chg="mod modGraphic">
          <ac:chgData name="., Shaista" userId="c62db85e-5c06-44dc-8c42-cace3d7a15f6" providerId="ADAL" clId="{BD0B1DEB-A63A-44AD-8407-097E4E2561DF}" dt="2024-12-02T17:56:05.413" v="417" actId="20577"/>
          <ac:graphicFrameMkLst>
            <pc:docMk/>
            <pc:sldMk cId="1237771829" sldId="259"/>
            <ac:graphicFrameMk id="14" creationId="{3D6237A3-D185-39AA-3119-2F9A8C6B618E}"/>
          </ac:graphicFrameMkLst>
        </pc:graphicFrameChg>
      </pc:sldChg>
      <pc:sldChg chg="modSp mod">
        <pc:chgData name="., Shaista" userId="c62db85e-5c06-44dc-8c42-cace3d7a15f6" providerId="ADAL" clId="{BD0B1DEB-A63A-44AD-8407-097E4E2561DF}" dt="2024-12-02T23:15:39.985" v="435" actId="113"/>
        <pc:sldMkLst>
          <pc:docMk/>
          <pc:sldMk cId="2654673385" sldId="260"/>
        </pc:sldMkLst>
        <pc:spChg chg="mod">
          <ac:chgData name="., Shaista" userId="c62db85e-5c06-44dc-8c42-cace3d7a15f6" providerId="ADAL" clId="{BD0B1DEB-A63A-44AD-8407-097E4E2561DF}" dt="2024-12-02T23:15:39.985" v="435" actId="113"/>
          <ac:spMkLst>
            <pc:docMk/>
            <pc:sldMk cId="2654673385" sldId="260"/>
            <ac:spMk id="34" creationId="{290C2374-CF4D-A727-9885-8BFD98F1D707}"/>
          </ac:spMkLst>
        </pc:spChg>
      </pc:sldChg>
      <pc:sldChg chg="addSp delSp modSp mod">
        <pc:chgData name="., Shaista" userId="c62db85e-5c06-44dc-8c42-cace3d7a15f6" providerId="ADAL" clId="{BD0B1DEB-A63A-44AD-8407-097E4E2561DF}" dt="2024-12-01T07:02:30.729" v="74" actId="20577"/>
        <pc:sldMkLst>
          <pc:docMk/>
          <pc:sldMk cId="803378354" sldId="261"/>
        </pc:sldMkLst>
        <pc:spChg chg="add del mod">
          <ac:chgData name="., Shaista" userId="c62db85e-5c06-44dc-8c42-cace3d7a15f6" providerId="ADAL" clId="{BD0B1DEB-A63A-44AD-8407-097E4E2561DF}" dt="2024-12-01T07:00:34.730" v="36" actId="478"/>
          <ac:spMkLst>
            <pc:docMk/>
            <pc:sldMk cId="803378354" sldId="261"/>
            <ac:spMk id="2" creationId="{CD51BC9C-E6E7-DA4D-0525-13F40C1CD0FE}"/>
          </ac:spMkLst>
        </pc:spChg>
        <pc:spChg chg="mod">
          <ac:chgData name="., Shaista" userId="c62db85e-5c06-44dc-8c42-cace3d7a15f6" providerId="ADAL" clId="{BD0B1DEB-A63A-44AD-8407-097E4E2561DF}" dt="2024-12-01T07:02:30.729" v="74" actId="20577"/>
          <ac:spMkLst>
            <pc:docMk/>
            <pc:sldMk cId="803378354" sldId="261"/>
            <ac:spMk id="14" creationId="{19B8E64D-2054-EC39-F567-32076FE4CDC7}"/>
          </ac:spMkLst>
        </pc:spChg>
      </pc:sldChg>
      <pc:sldChg chg="addSp delSp modSp mod setBg">
        <pc:chgData name="., Shaista" userId="c62db85e-5c06-44dc-8c42-cace3d7a15f6" providerId="ADAL" clId="{BD0B1DEB-A63A-44AD-8407-097E4E2561DF}" dt="2024-12-01T06:56:29.861" v="26" actId="26606"/>
        <pc:sldMkLst>
          <pc:docMk/>
          <pc:sldMk cId="1662230488" sldId="265"/>
        </pc:sldMkLst>
        <pc:spChg chg="mod">
          <ac:chgData name="., Shaista" userId="c62db85e-5c06-44dc-8c42-cace3d7a15f6" providerId="ADAL" clId="{BD0B1DEB-A63A-44AD-8407-097E4E2561DF}" dt="2024-12-01T06:56:29.861" v="26" actId="26606"/>
          <ac:spMkLst>
            <pc:docMk/>
            <pc:sldMk cId="1662230488" sldId="265"/>
            <ac:spMk id="3" creationId="{F697EB44-0DFE-FB1F-5525-3E2072DB34DB}"/>
          </ac:spMkLst>
        </pc:spChg>
        <pc:spChg chg="add del">
          <ac:chgData name="., Shaista" userId="c62db85e-5c06-44dc-8c42-cace3d7a15f6" providerId="ADAL" clId="{BD0B1DEB-A63A-44AD-8407-097E4E2561DF}" dt="2024-12-01T06:56:16.413" v="20" actId="26606"/>
          <ac:spMkLst>
            <pc:docMk/>
            <pc:sldMk cId="1662230488" sldId="265"/>
            <ac:spMk id="8" creationId="{C59AB4C8-9178-4F7A-8404-6890510B5917}"/>
          </ac:spMkLst>
        </pc:spChg>
        <pc:spChg chg="add del">
          <ac:chgData name="., Shaista" userId="c62db85e-5c06-44dc-8c42-cace3d7a15f6" providerId="ADAL" clId="{BD0B1DEB-A63A-44AD-8407-097E4E2561DF}" dt="2024-12-01T06:56:16.413" v="20" actId="26606"/>
          <ac:spMkLst>
            <pc:docMk/>
            <pc:sldMk cId="1662230488" sldId="265"/>
            <ac:spMk id="10" creationId="{4CFDFB37-4BC7-42C6-915D-A6609139BFE7}"/>
          </ac:spMkLst>
        </pc:spChg>
        <pc:spChg chg="add del">
          <ac:chgData name="., Shaista" userId="c62db85e-5c06-44dc-8c42-cace3d7a15f6" providerId="ADAL" clId="{BD0B1DEB-A63A-44AD-8407-097E4E2561DF}" dt="2024-12-01T06:56:29.861" v="26" actId="26606"/>
          <ac:spMkLst>
            <pc:docMk/>
            <pc:sldMk cId="1662230488" sldId="265"/>
            <ac:spMk id="12" creationId="{BCED4D40-4B67-4331-AC48-79B82B4A47D8}"/>
          </ac:spMkLst>
        </pc:spChg>
        <pc:spChg chg="add del">
          <ac:chgData name="., Shaista" userId="c62db85e-5c06-44dc-8c42-cace3d7a15f6" providerId="ADAL" clId="{BD0B1DEB-A63A-44AD-8407-097E4E2561DF}" dt="2024-12-01T06:56:29.861" v="26" actId="26606"/>
          <ac:spMkLst>
            <pc:docMk/>
            <pc:sldMk cId="1662230488" sldId="265"/>
            <ac:spMk id="13" creationId="{670CEDEF-4F34-412E-84EE-329C1E936AF5}"/>
          </ac:spMkLst>
        </pc:spChg>
        <pc:picChg chg="mod ord">
          <ac:chgData name="., Shaista" userId="c62db85e-5c06-44dc-8c42-cace3d7a15f6" providerId="ADAL" clId="{BD0B1DEB-A63A-44AD-8407-097E4E2561DF}" dt="2024-12-01T06:56:29.861" v="26" actId="26606"/>
          <ac:picMkLst>
            <pc:docMk/>
            <pc:sldMk cId="1662230488" sldId="265"/>
            <ac:picMk id="2" creationId="{06B03174-82AD-CDE5-77E9-95AB005F22B9}"/>
          </ac:picMkLst>
        </pc:picChg>
      </pc:sldChg>
      <pc:sldChg chg="addSp delSp modSp mod setBg">
        <pc:chgData name="., Shaista" userId="c62db85e-5c06-44dc-8c42-cace3d7a15f6" providerId="ADAL" clId="{BD0B1DEB-A63A-44AD-8407-097E4E2561DF}" dt="2024-12-01T06:56:29.504" v="25" actId="26606"/>
        <pc:sldMkLst>
          <pc:docMk/>
          <pc:sldMk cId="2046285817" sldId="266"/>
        </pc:sldMkLst>
        <pc:spChg chg="mod">
          <ac:chgData name="., Shaista" userId="c62db85e-5c06-44dc-8c42-cace3d7a15f6" providerId="ADAL" clId="{BD0B1DEB-A63A-44AD-8407-097E4E2561DF}" dt="2024-12-01T06:56:29.504" v="25" actId="26606"/>
          <ac:spMkLst>
            <pc:docMk/>
            <pc:sldMk cId="2046285817" sldId="266"/>
            <ac:spMk id="3" creationId="{BF2B7EBD-A388-AE40-D3C2-B077D1061797}"/>
          </ac:spMkLst>
        </pc:spChg>
        <pc:spChg chg="add del">
          <ac:chgData name="., Shaista" userId="c62db85e-5c06-44dc-8c42-cace3d7a15f6" providerId="ADAL" clId="{BD0B1DEB-A63A-44AD-8407-097E4E2561DF}" dt="2024-12-01T06:56:25.761" v="23" actId="26606"/>
          <ac:spMkLst>
            <pc:docMk/>
            <pc:sldMk cId="2046285817" sldId="266"/>
            <ac:spMk id="8" creationId="{BCED4D40-4B67-4331-AC48-79B82B4A47D8}"/>
          </ac:spMkLst>
        </pc:spChg>
        <pc:spChg chg="add del">
          <ac:chgData name="., Shaista" userId="c62db85e-5c06-44dc-8c42-cace3d7a15f6" providerId="ADAL" clId="{BD0B1DEB-A63A-44AD-8407-097E4E2561DF}" dt="2024-12-01T06:56:25.761" v="23" actId="26606"/>
          <ac:spMkLst>
            <pc:docMk/>
            <pc:sldMk cId="2046285817" sldId="266"/>
            <ac:spMk id="10" creationId="{670CEDEF-4F34-412E-84EE-329C1E936AF5}"/>
          </ac:spMkLst>
        </pc:spChg>
        <pc:spChg chg="add del">
          <ac:chgData name="., Shaista" userId="c62db85e-5c06-44dc-8c42-cace3d7a15f6" providerId="ADAL" clId="{BD0B1DEB-A63A-44AD-8407-097E4E2561DF}" dt="2024-12-01T06:56:29.504" v="25" actId="26606"/>
          <ac:spMkLst>
            <pc:docMk/>
            <pc:sldMk cId="2046285817" sldId="266"/>
            <ac:spMk id="12" creationId="{C59AB4C8-9178-4F7A-8404-6890510B5917}"/>
          </ac:spMkLst>
        </pc:spChg>
        <pc:spChg chg="add del">
          <ac:chgData name="., Shaista" userId="c62db85e-5c06-44dc-8c42-cace3d7a15f6" providerId="ADAL" clId="{BD0B1DEB-A63A-44AD-8407-097E4E2561DF}" dt="2024-12-01T06:56:29.504" v="25" actId="26606"/>
          <ac:spMkLst>
            <pc:docMk/>
            <pc:sldMk cId="2046285817" sldId="266"/>
            <ac:spMk id="13" creationId="{4CFDFB37-4BC7-42C6-915D-A6609139BFE7}"/>
          </ac:spMkLst>
        </pc:spChg>
        <pc:picChg chg="mod ord">
          <ac:chgData name="., Shaista" userId="c62db85e-5c06-44dc-8c42-cace3d7a15f6" providerId="ADAL" clId="{BD0B1DEB-A63A-44AD-8407-097E4E2561DF}" dt="2024-12-01T06:56:29.504" v="25" actId="26606"/>
          <ac:picMkLst>
            <pc:docMk/>
            <pc:sldMk cId="2046285817" sldId="266"/>
            <ac:picMk id="2" creationId="{B7CACF04-C490-5D84-D89C-4A54E41D4AF8}"/>
          </ac:picMkLst>
        </pc:picChg>
      </pc:sldChg>
      <pc:sldChg chg="addSp delSp modSp new mod setBg">
        <pc:chgData name="., Shaista" userId="c62db85e-5c06-44dc-8c42-cace3d7a15f6" providerId="ADAL" clId="{BD0B1DEB-A63A-44AD-8407-097E4E2561DF}" dt="2024-12-01T07:05:22.003" v="98" actId="5793"/>
        <pc:sldMkLst>
          <pc:docMk/>
          <pc:sldMk cId="3666415432" sldId="271"/>
        </pc:sldMkLst>
        <pc:spChg chg="add mod">
          <ac:chgData name="., Shaista" userId="c62db85e-5c06-44dc-8c42-cace3d7a15f6" providerId="ADAL" clId="{BD0B1DEB-A63A-44AD-8407-097E4E2561DF}" dt="2024-12-01T07:05:22.003" v="98" actId="5793"/>
          <ac:spMkLst>
            <pc:docMk/>
            <pc:sldMk cId="3666415432" sldId="271"/>
            <ac:spMk id="3" creationId="{7188CDC8-ED50-98F0-C558-3F515C48A4B1}"/>
          </ac:spMkLst>
        </pc:spChg>
        <pc:spChg chg="add del mod">
          <ac:chgData name="., Shaista" userId="c62db85e-5c06-44dc-8c42-cace3d7a15f6" providerId="ADAL" clId="{BD0B1DEB-A63A-44AD-8407-097E4E2561DF}" dt="2024-12-01T07:03:46.701" v="80" actId="478"/>
          <ac:spMkLst>
            <pc:docMk/>
            <pc:sldMk cId="3666415432" sldId="271"/>
            <ac:spMk id="4" creationId="{3F264892-5498-5A77-4433-16725F9DFC87}"/>
          </ac:spMkLst>
        </pc:spChg>
        <pc:spChg chg="add">
          <ac:chgData name="., Shaista" userId="c62db85e-5c06-44dc-8c42-cace3d7a15f6" providerId="ADAL" clId="{BD0B1DEB-A63A-44AD-8407-097E4E2561DF}" dt="2024-12-01T07:05:12.227" v="97" actId="26606"/>
          <ac:spMkLst>
            <pc:docMk/>
            <pc:sldMk cId="3666415432" sldId="271"/>
            <ac:spMk id="8" creationId="{100EDD19-6802-4EC3-95CE-CFFAB042CFD6}"/>
          </ac:spMkLst>
        </pc:spChg>
        <pc:spChg chg="add">
          <ac:chgData name="., Shaista" userId="c62db85e-5c06-44dc-8c42-cace3d7a15f6" providerId="ADAL" clId="{BD0B1DEB-A63A-44AD-8407-097E4E2561DF}" dt="2024-12-01T07:05:12.227" v="97" actId="26606"/>
          <ac:spMkLst>
            <pc:docMk/>
            <pc:sldMk cId="3666415432" sldId="271"/>
            <ac:spMk id="10" creationId="{DB17E863-922E-4C26-BD64-E8FD41D28661}"/>
          </ac:spMkLst>
        </pc:spChg>
      </pc:sldChg>
      <pc:sldChg chg="addSp delSp modSp mod setBg setClrOvrMap delDesignElem">
        <pc:chgData name="., Shaista" userId="c62db85e-5c06-44dc-8c42-cace3d7a15f6" providerId="ADAL" clId="{BD0B1DEB-A63A-44AD-8407-097E4E2561DF}" dt="2024-12-02T00:09:20.396" v="370" actId="26606"/>
        <pc:sldMkLst>
          <pc:docMk/>
          <pc:sldMk cId="3224800197" sldId="272"/>
        </pc:sldMkLst>
        <pc:spChg chg="mod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2" creationId="{08330562-66D8-8EC7-70A5-54B44BEDA405}"/>
          </ac:spMkLst>
        </pc:spChg>
        <pc:spChg chg="add del mod">
          <ac:chgData name="., Shaista" userId="c62db85e-5c06-44dc-8c42-cace3d7a15f6" providerId="ADAL" clId="{BD0B1DEB-A63A-44AD-8407-097E4E2561DF}" dt="2024-12-02T00:08:51.317" v="366" actId="26606"/>
          <ac:spMkLst>
            <pc:docMk/>
            <pc:sldMk cId="3224800197" sldId="272"/>
            <ac:spMk id="3" creationId="{43B6A99F-59DA-FE0E-B590-60BD5DCDE7DF}"/>
          </ac:spMkLst>
        </pc:spChg>
        <pc:spChg chg="add del mod">
          <ac:chgData name="., Shaista" userId="c62db85e-5c06-44dc-8c42-cace3d7a15f6" providerId="ADAL" clId="{BD0B1DEB-A63A-44AD-8407-097E4E2561DF}" dt="2024-12-02T00:06:45.263" v="340"/>
          <ac:spMkLst>
            <pc:docMk/>
            <pc:sldMk cId="3224800197" sldId="272"/>
            <ac:spMk id="4" creationId="{62D5DC51-E965-718B-A99B-A11DA89D0134}"/>
          </ac:spMkLst>
        </pc:spChg>
        <pc:spChg chg="add del">
          <ac:chgData name="., Shaista" userId="c62db85e-5c06-44dc-8c42-cace3d7a15f6" providerId="ADAL" clId="{BD0B1DEB-A63A-44AD-8407-097E4E2561DF}" dt="2024-12-02T00:08:01.760" v="349" actId="26606"/>
          <ac:spMkLst>
            <pc:docMk/>
            <pc:sldMk cId="3224800197" sldId="272"/>
            <ac:spMk id="6" creationId="{BACC6370-2D7E-4714-9D71-7542949D7D5D}"/>
          </ac:spMkLst>
        </pc:spChg>
        <pc:spChg chg="add del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10" creationId="{2E442304-DDBD-4F7B-8017-36BCC863FB40}"/>
          </ac:spMkLst>
        </pc:spChg>
        <pc:spChg chg="add del">
          <ac:chgData name="., Shaista" userId="c62db85e-5c06-44dc-8c42-cace3d7a15f6" providerId="ADAL" clId="{BD0B1DEB-A63A-44AD-8407-097E4E2561DF}" dt="2024-12-02T00:08:01.760" v="349" actId="26606"/>
          <ac:spMkLst>
            <pc:docMk/>
            <pc:sldMk cId="3224800197" sldId="272"/>
            <ac:spMk id="11" creationId="{F68B3F68-107C-434F-AA38-110D5EA91B85}"/>
          </ac:spMkLst>
        </pc:spChg>
        <pc:spChg chg="add del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12" creationId="{5E107275-3853-46FD-A241-DE4355A42675}"/>
          </ac:spMkLst>
        </pc:spChg>
        <pc:spChg chg="add del">
          <ac:chgData name="., Shaista" userId="c62db85e-5c06-44dc-8c42-cace3d7a15f6" providerId="ADAL" clId="{BD0B1DEB-A63A-44AD-8407-097E4E2561DF}" dt="2024-12-02T00:08:01.760" v="349" actId="26606"/>
          <ac:spMkLst>
            <pc:docMk/>
            <pc:sldMk cId="3224800197" sldId="272"/>
            <ac:spMk id="13" creationId="{AAD0DBB9-1A4B-4391-81D4-CB19F9AB918A}"/>
          </ac:spMkLst>
        </pc:spChg>
        <pc:spChg chg="add del">
          <ac:chgData name="., Shaista" userId="c62db85e-5c06-44dc-8c42-cace3d7a15f6" providerId="ADAL" clId="{BD0B1DEB-A63A-44AD-8407-097E4E2561DF}" dt="2024-12-02T00:08:01.760" v="349" actId="26606"/>
          <ac:spMkLst>
            <pc:docMk/>
            <pc:sldMk cId="3224800197" sldId="272"/>
            <ac:spMk id="15" creationId="{063BBA22-50EA-4C4D-BE05-F1CE4E63AA56}"/>
          </ac:spMkLst>
        </pc:spChg>
        <pc:spChg chg="add del">
          <ac:chgData name="., Shaista" userId="c62db85e-5c06-44dc-8c42-cace3d7a15f6" providerId="ADAL" clId="{BD0B1DEB-A63A-44AD-8407-097E4E2561DF}" dt="2024-12-02T00:09:16.253" v="369" actId="26606"/>
          <ac:spMkLst>
            <pc:docMk/>
            <pc:sldMk cId="3224800197" sldId="272"/>
            <ac:spMk id="16" creationId="{7D144591-E9E9-4209-8701-3BB48A917D51}"/>
          </ac:spMkLst>
        </pc:spChg>
        <pc:spChg chg="add del">
          <ac:chgData name="., Shaista" userId="c62db85e-5c06-44dc-8c42-cace3d7a15f6" providerId="ADAL" clId="{BD0B1DEB-A63A-44AD-8407-097E4E2561DF}" dt="2024-12-02T00:08:15.932" v="353" actId="26606"/>
          <ac:spMkLst>
            <pc:docMk/>
            <pc:sldMk cId="3224800197" sldId="272"/>
            <ac:spMk id="17" creationId="{2E442304-DDBD-4F7B-8017-36BCC863FB40}"/>
          </ac:spMkLst>
        </pc:spChg>
        <pc:spChg chg="add del">
          <ac:chgData name="., Shaista" userId="c62db85e-5c06-44dc-8c42-cace3d7a15f6" providerId="ADAL" clId="{BD0B1DEB-A63A-44AD-8407-097E4E2561DF}" dt="2024-12-02T00:08:15.932" v="353" actId="26606"/>
          <ac:spMkLst>
            <pc:docMk/>
            <pc:sldMk cId="3224800197" sldId="272"/>
            <ac:spMk id="18" creationId="{5E107275-3853-46FD-A241-DE4355A42675}"/>
          </ac:spMkLst>
        </pc:spChg>
        <pc:spChg chg="add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20" creationId="{53B021B3-DE93-4AB7-8A18-CF5F1CED88B8}"/>
          </ac:spMkLst>
        </pc:spChg>
        <pc:spChg chg="add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21" creationId="{52D502E5-F6B4-4D58-B4AE-FC466FF15EE8}"/>
          </ac:spMkLst>
        </pc:spChg>
        <pc:spChg chg="add">
          <ac:chgData name="., Shaista" userId="c62db85e-5c06-44dc-8c42-cace3d7a15f6" providerId="ADAL" clId="{BD0B1DEB-A63A-44AD-8407-097E4E2561DF}" dt="2024-12-02T00:09:20.396" v="370" actId="26606"/>
          <ac:spMkLst>
            <pc:docMk/>
            <pc:sldMk cId="3224800197" sldId="272"/>
            <ac:spMk id="23" creationId="{9DECDBF4-02B6-4BB4-B65B-B8107AD6A9E8}"/>
          </ac:spMkLst>
        </pc:spChg>
        <pc:graphicFrameChg chg="add del">
          <ac:chgData name="., Shaista" userId="c62db85e-5c06-44dc-8c42-cace3d7a15f6" providerId="ADAL" clId="{BD0B1DEB-A63A-44AD-8407-097E4E2561DF}" dt="2024-12-02T00:08:01.760" v="349" actId="26606"/>
          <ac:graphicFrameMkLst>
            <pc:docMk/>
            <pc:sldMk cId="3224800197" sldId="272"/>
            <ac:graphicFrameMk id="7" creationId="{4A7EA957-58BE-A389-8815-72420365B07C}"/>
          </ac:graphicFrameMkLst>
        </pc:graphicFrameChg>
        <pc:graphicFrameChg chg="add del">
          <ac:chgData name="., Shaista" userId="c62db85e-5c06-44dc-8c42-cace3d7a15f6" providerId="ADAL" clId="{BD0B1DEB-A63A-44AD-8407-097E4E2561DF}" dt="2024-12-02T00:08:51.299" v="365" actId="26606"/>
          <ac:graphicFrameMkLst>
            <pc:docMk/>
            <pc:sldMk cId="3224800197" sldId="272"/>
            <ac:graphicFrameMk id="8" creationId="{369CD573-21CE-5582-670E-4107E7DFA8F0}"/>
          </ac:graphicFrameMkLst>
        </pc:graphicFrameChg>
        <pc:graphicFrameChg chg="add mod modGraphic">
          <ac:chgData name="., Shaista" userId="c62db85e-5c06-44dc-8c42-cace3d7a15f6" providerId="ADAL" clId="{BD0B1DEB-A63A-44AD-8407-097E4E2561DF}" dt="2024-12-02T00:09:20.396" v="370" actId="26606"/>
          <ac:graphicFrameMkLst>
            <pc:docMk/>
            <pc:sldMk cId="3224800197" sldId="272"/>
            <ac:graphicFrameMk id="14" creationId="{2F9F4DD4-909C-5351-68D4-425E65AA9D9D}"/>
          </ac:graphicFrameMkLst>
        </pc:graphicFrameChg>
        <pc:graphicFrameChg chg="add del">
          <ac:chgData name="., Shaista" userId="c62db85e-5c06-44dc-8c42-cace3d7a15f6" providerId="ADAL" clId="{BD0B1DEB-A63A-44AD-8407-097E4E2561DF}" dt="2024-12-02T00:08:15.932" v="353" actId="26606"/>
          <ac:graphicFrameMkLst>
            <pc:docMk/>
            <pc:sldMk cId="3224800197" sldId="272"/>
            <ac:graphicFrameMk id="19" creationId="{3A0E31AC-FDE4-348E-203D-653A7EED692C}"/>
          </ac:graphicFrameMkLst>
        </pc:graphicFrameChg>
        <pc:picChg chg="add del">
          <ac:chgData name="., Shaista" userId="c62db85e-5c06-44dc-8c42-cace3d7a15f6" providerId="ADAL" clId="{BD0B1DEB-A63A-44AD-8407-097E4E2561DF}" dt="2024-12-02T00:08:17.647" v="356" actId="26606"/>
          <ac:picMkLst>
            <pc:docMk/>
            <pc:sldMk cId="3224800197" sldId="272"/>
            <ac:picMk id="5" creationId="{F8E7133A-BB9C-92AF-3270-41899A2759FA}"/>
          </ac:picMkLst>
        </pc:picChg>
        <pc:cxnChg chg="add del">
          <ac:chgData name="., Shaista" userId="c62db85e-5c06-44dc-8c42-cace3d7a15f6" providerId="ADAL" clId="{BD0B1DEB-A63A-44AD-8407-097E4E2561DF}" dt="2024-12-02T00:08:17.647" v="356" actId="26606"/>
          <ac:cxnSpMkLst>
            <pc:docMk/>
            <pc:sldMk cId="3224800197" sldId="272"/>
            <ac:cxnSpMk id="9" creationId="{249EDD1B-F94D-B4E6-ACAA-566B9A26FDE3}"/>
          </ac:cxnSpMkLst>
        </pc:cxnChg>
      </pc:sldChg>
      <pc:sldChg chg="addSp delSp modSp mod ord setBg">
        <pc:chgData name="., Shaista" userId="c62db85e-5c06-44dc-8c42-cace3d7a15f6" providerId="ADAL" clId="{BD0B1DEB-A63A-44AD-8407-097E4E2561DF}" dt="2024-12-02T20:37:53.709" v="419"/>
        <pc:sldMkLst>
          <pc:docMk/>
          <pc:sldMk cId="3239000342" sldId="273"/>
        </pc:sldMkLst>
        <pc:spChg chg="mod">
          <ac:chgData name="., Shaista" userId="c62db85e-5c06-44dc-8c42-cace3d7a15f6" providerId="ADAL" clId="{BD0B1DEB-A63A-44AD-8407-097E4E2561DF}" dt="2024-12-02T00:13:41.394" v="408" actId="404"/>
          <ac:spMkLst>
            <pc:docMk/>
            <pc:sldMk cId="3239000342" sldId="273"/>
            <ac:spMk id="2" creationId="{720F9BCB-E225-7FC2-2D16-162B99FA6CD2}"/>
          </ac:spMkLst>
        </pc:spChg>
        <pc:spChg chg="add mod">
          <ac:chgData name="., Shaista" userId="c62db85e-5c06-44dc-8c42-cace3d7a15f6" providerId="ADAL" clId="{BD0B1DEB-A63A-44AD-8407-097E4E2561DF}" dt="2024-12-02T00:14:15.370" v="416" actId="27636"/>
          <ac:spMkLst>
            <pc:docMk/>
            <pc:sldMk cId="3239000342" sldId="273"/>
            <ac:spMk id="3" creationId="{63019532-91CD-A707-B99F-D06C00F4BEBD}"/>
          </ac:spMkLst>
        </pc:spChg>
        <pc:spChg chg="add del mod">
          <ac:chgData name="., Shaista" userId="c62db85e-5c06-44dc-8c42-cace3d7a15f6" providerId="ADAL" clId="{BD0B1DEB-A63A-44AD-8407-097E4E2561DF}" dt="2024-12-02T00:12:07.187" v="393"/>
          <ac:spMkLst>
            <pc:docMk/>
            <pc:sldMk cId="3239000342" sldId="273"/>
            <ac:spMk id="4" creationId="{DB7F9B25-30E4-49D1-6798-E56872041BA8}"/>
          </ac:spMkLst>
        </pc:spChg>
        <pc:spChg chg="add">
          <ac:chgData name="., Shaista" userId="c62db85e-5c06-44dc-8c42-cace3d7a15f6" providerId="ADAL" clId="{BD0B1DEB-A63A-44AD-8407-097E4E2561DF}" dt="2024-12-02T00:12:31.364" v="397" actId="26606"/>
          <ac:spMkLst>
            <pc:docMk/>
            <pc:sldMk cId="3239000342" sldId="273"/>
            <ac:spMk id="8" creationId="{777A147A-9ED8-46B4-8660-1B3C2AA880B5}"/>
          </ac:spMkLst>
        </pc:spChg>
        <pc:spChg chg="add">
          <ac:chgData name="., Shaista" userId="c62db85e-5c06-44dc-8c42-cace3d7a15f6" providerId="ADAL" clId="{BD0B1DEB-A63A-44AD-8407-097E4E2561DF}" dt="2024-12-02T00:12:31.364" v="397" actId="26606"/>
          <ac:spMkLst>
            <pc:docMk/>
            <pc:sldMk cId="3239000342" sldId="273"/>
            <ac:spMk id="10" creationId="{5D6C15A0-C087-4593-8414-2B4EC1CDC3DE}"/>
          </ac:spMkLst>
        </pc:spChg>
      </pc:sldChg>
      <pc:sldChg chg="ord">
        <pc:chgData name="., Shaista" userId="c62db85e-5c06-44dc-8c42-cace3d7a15f6" providerId="ADAL" clId="{BD0B1DEB-A63A-44AD-8407-097E4E2561DF}" dt="2024-12-02T20:37:58.463" v="421"/>
        <pc:sldMkLst>
          <pc:docMk/>
          <pc:sldMk cId="3989303787" sldId="277"/>
        </pc:sldMkLst>
      </pc:sldChg>
    </pc:docChg>
  </pc:docChgLst>
  <pc:docChgLst>
    <pc:chgData name="Ojha, Shobha" userId="S::sxo210014@utdallas.edu::78f62e75-2f9b-49b0-96ff-451fb0e39896" providerId="AD" clId="Web-{C8DA82D3-8076-FF8B-D00D-714005DB0327}"/>
    <pc:docChg chg="modSld">
      <pc:chgData name="Ojha, Shobha" userId="S::sxo210014@utdallas.edu::78f62e75-2f9b-49b0-96ff-451fb0e39896" providerId="AD" clId="Web-{C8DA82D3-8076-FF8B-D00D-714005DB0327}" dt="2024-12-02T17:57:11.104" v="13" actId="20577"/>
      <pc:docMkLst>
        <pc:docMk/>
      </pc:docMkLst>
      <pc:sldChg chg="modSp">
        <pc:chgData name="Ojha, Shobha" userId="S::sxo210014@utdallas.edu::78f62e75-2f9b-49b0-96ff-451fb0e39896" providerId="AD" clId="Web-{C8DA82D3-8076-FF8B-D00D-714005DB0327}" dt="2024-12-02T17:55:59.821" v="2" actId="20577"/>
        <pc:sldMkLst>
          <pc:docMk/>
          <pc:sldMk cId="1237771829" sldId="259"/>
        </pc:sldMkLst>
        <pc:graphicFrameChg chg="modGraphic">
          <ac:chgData name="Ojha, Shobha" userId="S::sxo210014@utdallas.edu::78f62e75-2f9b-49b0-96ff-451fb0e39896" providerId="AD" clId="Web-{C8DA82D3-8076-FF8B-D00D-714005DB0327}" dt="2024-12-02T17:55:59.821" v="2" actId="20577"/>
          <ac:graphicFrameMkLst>
            <pc:docMk/>
            <pc:sldMk cId="1237771829" sldId="259"/>
            <ac:graphicFrameMk id="14" creationId="{3D6237A3-D185-39AA-3119-2F9A8C6B618E}"/>
          </ac:graphicFrameMkLst>
        </pc:graphicFrameChg>
      </pc:sldChg>
      <pc:sldChg chg="modSp">
        <pc:chgData name="Ojha, Shobha" userId="S::sxo210014@utdallas.edu::78f62e75-2f9b-49b0-96ff-451fb0e39896" providerId="AD" clId="Web-{C8DA82D3-8076-FF8B-D00D-714005DB0327}" dt="2024-12-02T17:57:11.104" v="13" actId="20577"/>
        <pc:sldMkLst>
          <pc:docMk/>
          <pc:sldMk cId="4282845395" sldId="267"/>
        </pc:sldMkLst>
        <pc:spChg chg="mod">
          <ac:chgData name="Ojha, Shobha" userId="S::sxo210014@utdallas.edu::78f62e75-2f9b-49b0-96ff-451fb0e39896" providerId="AD" clId="Web-{C8DA82D3-8076-FF8B-D00D-714005DB0327}" dt="2024-12-02T17:57:11.104" v="13" actId="20577"/>
          <ac:spMkLst>
            <pc:docMk/>
            <pc:sldMk cId="4282845395" sldId="267"/>
            <ac:spMk id="3" creationId="{0CF8CEDF-6AC4-1B8E-ACF6-D3598F93A033}"/>
          </ac:spMkLst>
        </pc:spChg>
      </pc:sldChg>
    </pc:docChg>
  </pc:docChgLst>
  <pc:docChgLst>
    <pc:chgData name="., Shaista" userId="S::sxx230003@utdallas.edu::c62db85e-5c06-44dc-8c42-cace3d7a15f6" providerId="AD" clId="Web-{3C866E25-6688-7860-F38D-C70E6B473FDC}"/>
    <pc:docChg chg="modSld">
      <pc:chgData name="., Shaista" userId="S::sxx230003@utdallas.edu::c62db85e-5c06-44dc-8c42-cace3d7a15f6" providerId="AD" clId="Web-{3C866E25-6688-7860-F38D-C70E6B473FDC}" dt="2024-12-01T06:53:50.705" v="24" actId="20577"/>
      <pc:docMkLst>
        <pc:docMk/>
      </pc:docMkLst>
      <pc:sldChg chg="modSp">
        <pc:chgData name="., Shaista" userId="S::sxx230003@utdallas.edu::c62db85e-5c06-44dc-8c42-cace3d7a15f6" providerId="AD" clId="Web-{3C866E25-6688-7860-F38D-C70E6B473FDC}" dt="2024-12-01T06:49:05.561" v="5" actId="20577"/>
        <pc:sldMkLst>
          <pc:docMk/>
          <pc:sldMk cId="11903727" sldId="258"/>
        </pc:sldMkLst>
        <pc:spChg chg="mod">
          <ac:chgData name="., Shaista" userId="S::sxx230003@utdallas.edu::c62db85e-5c06-44dc-8c42-cace3d7a15f6" providerId="AD" clId="Web-{3C866E25-6688-7860-F38D-C70E6B473FDC}" dt="2024-12-01T06:49:05.561" v="5" actId="20577"/>
          <ac:spMkLst>
            <pc:docMk/>
            <pc:sldMk cId="11903727" sldId="258"/>
            <ac:spMk id="7" creationId="{50E6B401-104C-C9C1-6872-24643AA6C09E}"/>
          </ac:spMkLst>
        </pc:spChg>
      </pc:sldChg>
      <pc:sldChg chg="addSp delSp modSp">
        <pc:chgData name="., Shaista" userId="S::sxx230003@utdallas.edu::c62db85e-5c06-44dc-8c42-cace3d7a15f6" providerId="AD" clId="Web-{3C866E25-6688-7860-F38D-C70E6B473FDC}" dt="2024-12-01T06:53:15.672" v="21" actId="14100"/>
        <pc:sldMkLst>
          <pc:docMk/>
          <pc:sldMk cId="1237771829" sldId="259"/>
        </pc:sldMkLst>
        <pc:spChg chg="mod">
          <ac:chgData name="., Shaista" userId="S::sxx230003@utdallas.edu::c62db85e-5c06-44dc-8c42-cace3d7a15f6" providerId="AD" clId="Web-{3C866E25-6688-7860-F38D-C70E6B473FDC}" dt="2024-12-01T06:53:01.202" v="17"/>
          <ac:spMkLst>
            <pc:docMk/>
            <pc:sldMk cId="1237771829" sldId="259"/>
            <ac:spMk id="3" creationId="{6698D245-E852-6853-472B-5CBBBA0CB791}"/>
          </ac:spMkLst>
        </pc:spChg>
        <pc:spChg chg="add del">
          <ac:chgData name="., Shaista" userId="S::sxx230003@utdallas.edu::c62db85e-5c06-44dc-8c42-cace3d7a15f6" providerId="AD" clId="Web-{3C866E25-6688-7860-F38D-C70E6B473FDC}" dt="2024-12-01T06:52:57.092" v="15"/>
          <ac:spMkLst>
            <pc:docMk/>
            <pc:sldMk cId="1237771829" sldId="259"/>
            <ac:spMk id="19" creationId="{2659FDB4-FCBE-4A89-B46D-43D4FA54464D}"/>
          </ac:spMkLst>
        </pc:spChg>
        <pc:spChg chg="add del">
          <ac:chgData name="., Shaista" userId="S::sxx230003@utdallas.edu::c62db85e-5c06-44dc-8c42-cace3d7a15f6" providerId="AD" clId="Web-{3C866E25-6688-7860-F38D-C70E6B473FDC}" dt="2024-12-01T06:53:01.202" v="17"/>
          <ac:spMkLst>
            <pc:docMk/>
            <pc:sldMk cId="1237771829" sldId="259"/>
            <ac:spMk id="26" creationId="{1D63C574-BFD2-41A1-A567-B0C3CC7FDD4F}"/>
          </ac:spMkLst>
        </pc:spChg>
        <pc:spChg chg="add del">
          <ac:chgData name="., Shaista" userId="S::sxx230003@utdallas.edu::c62db85e-5c06-44dc-8c42-cace3d7a15f6" providerId="AD" clId="Web-{3C866E25-6688-7860-F38D-C70E6B473FDC}" dt="2024-12-01T06:53:01.202" v="17"/>
          <ac:spMkLst>
            <pc:docMk/>
            <pc:sldMk cId="1237771829" sldId="259"/>
            <ac:spMk id="35" creationId="{E2A46BAB-8C31-42B2-90E8-B26DD3E81D37}"/>
          </ac:spMkLst>
        </pc:spChg>
        <pc:grpChg chg="add del">
          <ac:chgData name="., Shaista" userId="S::sxx230003@utdallas.edu::c62db85e-5c06-44dc-8c42-cace3d7a15f6" providerId="AD" clId="Web-{3C866E25-6688-7860-F38D-C70E6B473FDC}" dt="2024-12-01T06:53:01.202" v="17"/>
          <ac:grpSpMkLst>
            <pc:docMk/>
            <pc:sldMk cId="1237771829" sldId="259"/>
            <ac:grpSpMk id="23" creationId="{B3F7A3C7-0737-4E57-B30E-8EEFE638B401}"/>
          </ac:grpSpMkLst>
        </pc:grpChg>
        <pc:grpChg chg="add del">
          <ac:chgData name="., Shaista" userId="S::sxx230003@utdallas.edu::c62db85e-5c06-44dc-8c42-cace3d7a15f6" providerId="AD" clId="Web-{3C866E25-6688-7860-F38D-C70E6B473FDC}" dt="2024-12-01T06:53:01.202" v="17"/>
          <ac:grpSpMkLst>
            <pc:docMk/>
            <pc:sldMk cId="1237771829" sldId="259"/>
            <ac:grpSpMk id="27" creationId="{43F5E015-E085-4624-B431-B42414448684}"/>
          </ac:grpSpMkLst>
        </pc:grpChg>
        <pc:graphicFrameChg chg="mod modGraphic">
          <ac:chgData name="., Shaista" userId="S::sxx230003@utdallas.edu::c62db85e-5c06-44dc-8c42-cace3d7a15f6" providerId="AD" clId="Web-{3C866E25-6688-7860-F38D-C70E6B473FDC}" dt="2024-12-01T06:53:15.672" v="21" actId="14100"/>
          <ac:graphicFrameMkLst>
            <pc:docMk/>
            <pc:sldMk cId="1237771829" sldId="259"/>
            <ac:graphicFrameMk id="14" creationId="{3D6237A3-D185-39AA-3119-2F9A8C6B618E}"/>
          </ac:graphicFrameMkLst>
        </pc:graphicFrameChg>
        <pc:picChg chg="add del mod">
          <ac:chgData name="., Shaista" userId="S::sxx230003@utdallas.edu::c62db85e-5c06-44dc-8c42-cace3d7a15f6" providerId="AD" clId="Web-{3C866E25-6688-7860-F38D-C70E6B473FDC}" dt="2024-12-01T06:52:09.745" v="9"/>
          <ac:picMkLst>
            <pc:docMk/>
            <pc:sldMk cId="1237771829" sldId="259"/>
            <ac:picMk id="30" creationId="{21E39E49-807D-6637-2F3B-E505D92F8731}"/>
          </ac:picMkLst>
        </pc:picChg>
        <pc:cxnChg chg="add del">
          <ac:chgData name="., Shaista" userId="S::sxx230003@utdallas.edu::c62db85e-5c06-44dc-8c42-cace3d7a15f6" providerId="AD" clId="Web-{3C866E25-6688-7860-F38D-C70E6B473FDC}" dt="2024-12-01T06:52:57.092" v="15"/>
          <ac:cxnSpMkLst>
            <pc:docMk/>
            <pc:sldMk cId="1237771829" sldId="259"/>
            <ac:cxnSpMk id="21" creationId="{C8F51B3F-8331-4E4A-AE96-D47B1006EEAD}"/>
          </ac:cxnSpMkLst>
        </pc:cxnChg>
      </pc:sldChg>
      <pc:sldChg chg="addSp modSp">
        <pc:chgData name="., Shaista" userId="S::sxx230003@utdallas.edu::c62db85e-5c06-44dc-8c42-cace3d7a15f6" providerId="AD" clId="Web-{3C866E25-6688-7860-F38D-C70E6B473FDC}" dt="2024-12-01T06:53:50.705" v="24" actId="20577"/>
        <pc:sldMkLst>
          <pc:docMk/>
          <pc:sldMk cId="2654673385" sldId="260"/>
        </pc:sldMkLst>
        <pc:spChg chg="mod">
          <ac:chgData name="., Shaista" userId="S::sxx230003@utdallas.edu::c62db85e-5c06-44dc-8c42-cace3d7a15f6" providerId="AD" clId="Web-{3C866E25-6688-7860-F38D-C70E6B473FDC}" dt="2024-12-01T06:53:45.127" v="22"/>
          <ac:spMkLst>
            <pc:docMk/>
            <pc:sldMk cId="2654673385" sldId="260"/>
            <ac:spMk id="3" creationId="{41F30C2E-D57B-99E4-E71B-1D636B3D8A0E}"/>
          </ac:spMkLst>
        </pc:spChg>
        <pc:spChg chg="mod">
          <ac:chgData name="., Shaista" userId="S::sxx230003@utdallas.edu::c62db85e-5c06-44dc-8c42-cace3d7a15f6" providerId="AD" clId="Web-{3C866E25-6688-7860-F38D-C70E6B473FDC}" dt="2024-12-01T06:53:50.705" v="24" actId="20577"/>
          <ac:spMkLst>
            <pc:docMk/>
            <pc:sldMk cId="2654673385" sldId="260"/>
            <ac:spMk id="34" creationId="{290C2374-CF4D-A727-9885-8BFD98F1D707}"/>
          </ac:spMkLst>
        </pc:spChg>
        <pc:spChg chg="add">
          <ac:chgData name="., Shaista" userId="S::sxx230003@utdallas.edu::c62db85e-5c06-44dc-8c42-cace3d7a15f6" providerId="AD" clId="Web-{3C866E25-6688-7860-F38D-C70E6B473FDC}" dt="2024-12-01T06:53:45.127" v="22"/>
          <ac:spMkLst>
            <pc:docMk/>
            <pc:sldMk cId="2654673385" sldId="260"/>
            <ac:spMk id="39" creationId="{100EDD19-6802-4EC3-95CE-CFFAB042CFD6}"/>
          </ac:spMkLst>
        </pc:spChg>
        <pc:spChg chg="add">
          <ac:chgData name="., Shaista" userId="S::sxx230003@utdallas.edu::c62db85e-5c06-44dc-8c42-cace3d7a15f6" providerId="AD" clId="Web-{3C866E25-6688-7860-F38D-C70E6B473FDC}" dt="2024-12-01T06:53:45.127" v="22"/>
          <ac:spMkLst>
            <pc:docMk/>
            <pc:sldMk cId="2654673385" sldId="260"/>
            <ac:spMk id="41" creationId="{DB17E863-922E-4C26-BD64-E8FD41D28661}"/>
          </ac:spMkLst>
        </pc:spChg>
      </pc:sldChg>
      <pc:sldChg chg="addSp delSp modSp">
        <pc:chgData name="., Shaista" userId="S::sxx230003@utdallas.edu::c62db85e-5c06-44dc-8c42-cace3d7a15f6" providerId="AD" clId="Web-{3C866E25-6688-7860-F38D-C70E6B473FDC}" dt="2024-12-01T06:48:18.370" v="2"/>
        <pc:sldMkLst>
          <pc:docMk/>
          <pc:sldMk cId="1670311502" sldId="262"/>
        </pc:sldMkLst>
        <pc:spChg chg="mod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3" creationId="{EBC80AA9-2650-F8E9-BD61-09B88CC2DDE6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15" creationId="{0E30439A-8A5B-46EC-8283-9B6B031D40D0}"/>
          </ac:spMkLst>
        </pc:spChg>
        <pc:spChg chg="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17" creationId="{5CEAD642-85CF-4750-8432-7C80C901F001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19" creationId="{FA33EEAE-15D5-4119-8C1E-89D943F911EF}"/>
          </ac:spMkLst>
        </pc:spChg>
        <pc:spChg chg="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21" creationId="{730D8B3B-9B80-4025-B934-26DC7D7CD231}"/>
          </ac:spMkLst>
        </pc:spChg>
        <pc:spChg chg="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23" creationId="{B5A1B09C-1565-46F8-B70F-621C5EB48A09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25" creationId="{8C516CC8-80AC-446C-A56E-9F54B7210402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27" creationId="{53947E58-F088-49F1-A3D1-DEA690192E84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1"/>
          <ac:spMkLst>
            <pc:docMk/>
            <pc:sldMk cId="1670311502" sldId="262"/>
            <ac:spMk id="32" creationId="{6F5A5072-7B47-4D32-B52A-4EBBF590B8A5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1"/>
          <ac:spMkLst>
            <pc:docMk/>
            <pc:sldMk cId="1670311502" sldId="262"/>
            <ac:spMk id="34" creationId="{9715DAF0-AE1B-46C9-8A6B-DB2AA05AB91D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1"/>
          <ac:spMkLst>
            <pc:docMk/>
            <pc:sldMk cId="1670311502" sldId="262"/>
            <ac:spMk id="38" creationId="{AFF4A713-7B75-4B21-90D7-5AB19547C728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1"/>
          <ac:spMkLst>
            <pc:docMk/>
            <pc:sldMk cId="1670311502" sldId="262"/>
            <ac:spMk id="40" creationId="{DC631C0B-6DA6-4E57-8231-CE32B3434A7E}"/>
          </ac:spMkLst>
        </pc:spChg>
        <pc:spChg chg="add del">
          <ac:chgData name="., Shaista" userId="S::sxx230003@utdallas.edu::c62db85e-5c06-44dc-8c42-cace3d7a15f6" providerId="AD" clId="Web-{3C866E25-6688-7860-F38D-C70E6B473FDC}" dt="2024-12-01T06:48:18.370" v="1"/>
          <ac:spMkLst>
            <pc:docMk/>
            <pc:sldMk cId="1670311502" sldId="262"/>
            <ac:spMk id="42" creationId="{C29501E6-A978-4A61-9689-9085AF97A53A}"/>
          </ac:spMkLst>
        </pc:spChg>
        <pc:spChg chg="add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44" creationId="{943CAA20-3569-4189-9E48-239A229A86CA}"/>
          </ac:spMkLst>
        </pc:spChg>
        <pc:spChg chg="add">
          <ac:chgData name="., Shaista" userId="S::sxx230003@utdallas.edu::c62db85e-5c06-44dc-8c42-cace3d7a15f6" providerId="AD" clId="Web-{3C866E25-6688-7860-F38D-C70E6B473FDC}" dt="2024-12-01T06:48:18.370" v="2"/>
          <ac:spMkLst>
            <pc:docMk/>
            <pc:sldMk cId="1670311502" sldId="262"/>
            <ac:spMk id="45" creationId="{DA542B6D-E775-4832-91DC-2D20F857813A}"/>
          </ac:spMkLst>
        </pc:spChg>
      </pc:sldChg>
    </pc:docChg>
  </pc:docChgLst>
  <pc:docChgLst>
    <pc:chgData name="Tated, Yash" userId="S::yxt220026@utdallas.edu::7353260a-3ef3-4632-a93b-e18a0a11a353" providerId="AD" clId="Web-{41424AD6-F28A-0194-E8E0-8680117FD67A}"/>
    <pc:docChg chg="addSld delSld modSld">
      <pc:chgData name="Tated, Yash" userId="S::yxt220026@utdallas.edu::7353260a-3ef3-4632-a93b-e18a0a11a353" providerId="AD" clId="Web-{41424AD6-F28A-0194-E8E0-8680117FD67A}" dt="2024-12-02T17:01:09.903" v="62"/>
      <pc:docMkLst>
        <pc:docMk/>
      </pc:docMkLst>
      <pc:sldChg chg="modSp">
        <pc:chgData name="Tated, Yash" userId="S::yxt220026@utdallas.edu::7353260a-3ef3-4632-a93b-e18a0a11a353" providerId="AD" clId="Web-{41424AD6-F28A-0194-E8E0-8680117FD67A}" dt="2024-12-02T16:59:33.868" v="45" actId="20577"/>
        <pc:sldMkLst>
          <pc:docMk/>
          <pc:sldMk cId="571859832" sldId="268"/>
        </pc:sldMkLst>
        <pc:spChg chg="mod">
          <ac:chgData name="Tated, Yash" userId="S::yxt220026@utdallas.edu::7353260a-3ef3-4632-a93b-e18a0a11a353" providerId="AD" clId="Web-{41424AD6-F28A-0194-E8E0-8680117FD67A}" dt="2024-12-02T16:59:33.868" v="45" actId="20577"/>
          <ac:spMkLst>
            <pc:docMk/>
            <pc:sldMk cId="571859832" sldId="268"/>
            <ac:spMk id="2" creationId="{7DA8308A-F07A-D42A-995E-A1326C725A3E}"/>
          </ac:spMkLst>
        </pc:spChg>
      </pc:sldChg>
      <pc:sldChg chg="addSp delSp modSp new del">
        <pc:chgData name="Tated, Yash" userId="S::yxt220026@utdallas.edu::7353260a-3ef3-4632-a93b-e18a0a11a353" providerId="AD" clId="Web-{41424AD6-F28A-0194-E8E0-8680117FD67A}" dt="2024-12-02T17:01:09.903" v="62"/>
        <pc:sldMkLst>
          <pc:docMk/>
          <pc:sldMk cId="485613662" sldId="276"/>
        </pc:sldMkLst>
        <pc:spChg chg="add mod">
          <ac:chgData name="Tated, Yash" userId="S::yxt220026@utdallas.edu::7353260a-3ef3-4632-a93b-e18a0a11a353" providerId="AD" clId="Web-{41424AD6-F28A-0194-E8E0-8680117FD67A}" dt="2024-12-02T16:57:08.878" v="34" actId="20577"/>
          <ac:spMkLst>
            <pc:docMk/>
            <pc:sldMk cId="485613662" sldId="276"/>
            <ac:spMk id="3" creationId="{7C364D5D-27D7-8E97-F7BD-9554E56DE0E3}"/>
          </ac:spMkLst>
        </pc:spChg>
        <pc:spChg chg="add mod">
          <ac:chgData name="Tated, Yash" userId="S::yxt220026@utdallas.edu::7353260a-3ef3-4632-a93b-e18a0a11a353" providerId="AD" clId="Web-{41424AD6-F28A-0194-E8E0-8680117FD67A}" dt="2024-12-02T16:51:55.163" v="20" actId="20577"/>
          <ac:spMkLst>
            <pc:docMk/>
            <pc:sldMk cId="485613662" sldId="276"/>
            <ac:spMk id="4" creationId="{A94623FE-E314-5CD3-029D-87706850F424}"/>
          </ac:spMkLst>
        </pc:spChg>
        <pc:spChg chg="add mod">
          <ac:chgData name="Tated, Yash" userId="S::yxt220026@utdallas.edu::7353260a-3ef3-4632-a93b-e18a0a11a353" providerId="AD" clId="Web-{41424AD6-F28A-0194-E8E0-8680117FD67A}" dt="2024-12-02T16:57:18.129" v="36" actId="1076"/>
          <ac:spMkLst>
            <pc:docMk/>
            <pc:sldMk cId="485613662" sldId="276"/>
            <ac:spMk id="6" creationId="{0A5A5BD6-1D03-12D1-1905-FB2EE4C91D0B}"/>
          </ac:spMkLst>
        </pc:spChg>
        <pc:picChg chg="add del mod">
          <ac:chgData name="Tated, Yash" userId="S::yxt220026@utdallas.edu::7353260a-3ef3-4632-a93b-e18a0a11a353" providerId="AD" clId="Web-{41424AD6-F28A-0194-E8E0-8680117FD67A}" dt="2024-12-02T16:58:28.444" v="40"/>
          <ac:picMkLst>
            <pc:docMk/>
            <pc:sldMk cId="485613662" sldId="276"/>
            <ac:picMk id="2" creationId="{834E3E07-2886-FC42-6CA8-3E730924D6F6}"/>
          </ac:picMkLst>
        </pc:picChg>
        <pc:picChg chg="add mod">
          <ac:chgData name="Tated, Yash" userId="S::yxt220026@utdallas.edu::7353260a-3ef3-4632-a93b-e18a0a11a353" providerId="AD" clId="Web-{41424AD6-F28A-0194-E8E0-8680117FD67A}" dt="2024-12-02T16:57:12.925" v="35" actId="1076"/>
          <ac:picMkLst>
            <pc:docMk/>
            <pc:sldMk cId="485613662" sldId="276"/>
            <ac:picMk id="5" creationId="{A6F856C5-E4D5-F858-E0A9-964E6FE8E0BD}"/>
          </ac:picMkLst>
        </pc:picChg>
        <pc:picChg chg="add mod">
          <ac:chgData name="Tated, Yash" userId="S::yxt220026@utdallas.edu::7353260a-3ef3-4632-a93b-e18a0a11a353" providerId="AD" clId="Web-{41424AD6-F28A-0194-E8E0-8680117FD67A}" dt="2024-12-02T16:58:41.710" v="44" actId="14100"/>
          <ac:picMkLst>
            <pc:docMk/>
            <pc:sldMk cId="485613662" sldId="276"/>
            <ac:picMk id="7" creationId="{6810483E-2F14-614D-5EB2-5C3297E57472}"/>
          </ac:picMkLst>
        </pc:picChg>
      </pc:sldChg>
      <pc:sldChg chg="addSp delSp modSp add replId">
        <pc:chgData name="Tated, Yash" userId="S::yxt220026@utdallas.edu::7353260a-3ef3-4632-a93b-e18a0a11a353" providerId="AD" clId="Web-{41424AD6-F28A-0194-E8E0-8680117FD67A}" dt="2024-12-02T17:01:06.637" v="61" actId="1076"/>
        <pc:sldMkLst>
          <pc:docMk/>
          <pc:sldMk cId="3989303787" sldId="277"/>
        </pc:sldMkLst>
        <pc:spChg chg="del mod">
          <ac:chgData name="Tated, Yash" userId="S::yxt220026@utdallas.edu::7353260a-3ef3-4632-a93b-e18a0a11a353" providerId="AD" clId="Web-{41424AD6-F28A-0194-E8E0-8680117FD67A}" dt="2024-12-02T17:00:23.511" v="51"/>
          <ac:spMkLst>
            <pc:docMk/>
            <pc:sldMk cId="3989303787" sldId="277"/>
            <ac:spMk id="2" creationId="{AD4AE3F1-0637-74CD-5991-48A132D887BF}"/>
          </ac:spMkLst>
        </pc:spChg>
        <pc:spChg chg="mod">
          <ac:chgData name="Tated, Yash" userId="S::yxt220026@utdallas.edu::7353260a-3ef3-4632-a93b-e18a0a11a353" providerId="AD" clId="Web-{41424AD6-F28A-0194-E8E0-8680117FD67A}" dt="2024-12-02T16:59:55.963" v="47" actId="20577"/>
          <ac:spMkLst>
            <pc:docMk/>
            <pc:sldMk cId="3989303787" sldId="277"/>
            <ac:spMk id="3" creationId="{32C852DF-E30B-52EB-C7F6-6FB687777ACD}"/>
          </ac:spMkLst>
        </pc:spChg>
        <pc:spChg chg="add mod">
          <ac:chgData name="Tated, Yash" userId="S::yxt220026@utdallas.edu::7353260a-3ef3-4632-a93b-e18a0a11a353" providerId="AD" clId="Web-{41424AD6-F28A-0194-E8E0-8680117FD67A}" dt="2024-12-02T17:00:31.433" v="54" actId="1076"/>
          <ac:spMkLst>
            <pc:docMk/>
            <pc:sldMk cId="3989303787" sldId="277"/>
            <ac:spMk id="4" creationId="{DFA00105-5B9C-614D-69DF-3B1DDC14661A}"/>
          </ac:spMkLst>
        </pc:spChg>
        <pc:spChg chg="add mod">
          <ac:chgData name="Tated, Yash" userId="S::yxt220026@utdallas.edu::7353260a-3ef3-4632-a93b-e18a0a11a353" providerId="AD" clId="Web-{41424AD6-F28A-0194-E8E0-8680117FD67A}" dt="2024-12-02T17:00:55.887" v="59" actId="1076"/>
          <ac:spMkLst>
            <pc:docMk/>
            <pc:sldMk cId="3989303787" sldId="277"/>
            <ac:spMk id="8" creationId="{73D03283-70C4-25D7-A970-C59D9010A622}"/>
          </ac:spMkLst>
        </pc:spChg>
        <pc:picChg chg="del">
          <ac:chgData name="Tated, Yash" userId="S::yxt220026@utdallas.edu::7353260a-3ef3-4632-a93b-e18a0a11a353" providerId="AD" clId="Web-{41424AD6-F28A-0194-E8E0-8680117FD67A}" dt="2024-12-02T17:00:18.120" v="48"/>
          <ac:picMkLst>
            <pc:docMk/>
            <pc:sldMk cId="3989303787" sldId="277"/>
            <ac:picMk id="5" creationId="{7F9666F5-387E-4126-879E-2DCF4136E82C}"/>
          </ac:picMkLst>
        </pc:picChg>
        <pc:picChg chg="add mod">
          <ac:chgData name="Tated, Yash" userId="S::yxt220026@utdallas.edu::7353260a-3ef3-4632-a93b-e18a0a11a353" providerId="AD" clId="Web-{41424AD6-F28A-0194-E8E0-8680117FD67A}" dt="2024-12-02T17:00:39.574" v="56" actId="1076"/>
          <ac:picMkLst>
            <pc:docMk/>
            <pc:sldMk cId="3989303787" sldId="277"/>
            <ac:picMk id="7" creationId="{5F66EEC7-A784-CFA0-0AC5-FFEF5BEB7C8F}"/>
          </ac:picMkLst>
        </pc:picChg>
        <pc:picChg chg="add mod">
          <ac:chgData name="Tated, Yash" userId="S::yxt220026@utdallas.edu::7353260a-3ef3-4632-a93b-e18a0a11a353" providerId="AD" clId="Web-{41424AD6-F28A-0194-E8E0-8680117FD67A}" dt="2024-12-02T17:01:06.637" v="61" actId="1076"/>
          <ac:picMkLst>
            <pc:docMk/>
            <pc:sldMk cId="3989303787" sldId="277"/>
            <ac:picMk id="10" creationId="{760D098E-C797-32F0-3CF7-847C9C0247C1}"/>
          </ac:picMkLst>
        </pc:picChg>
      </pc:sldChg>
    </pc:docChg>
  </pc:docChgLst>
  <pc:docChgLst>
    <pc:chgData name="., Shaista" userId="S::sxx230003@utdallas.edu::c62db85e-5c06-44dc-8c42-cace3d7a15f6" providerId="AD" clId="Web-{66EC1354-254C-B82D-91ED-7ACFC464383A}"/>
    <pc:docChg chg="addSld delSld modSld">
      <pc:chgData name="., Shaista" userId="S::sxx230003@utdallas.edu::c62db85e-5c06-44dc-8c42-cace3d7a15f6" providerId="AD" clId="Web-{66EC1354-254C-B82D-91ED-7ACFC464383A}" dt="2024-12-01T23:59:35.069" v="36" actId="20577"/>
      <pc:docMkLst>
        <pc:docMk/>
      </pc:docMkLst>
      <pc:sldChg chg="addSp modSp new">
        <pc:chgData name="., Shaista" userId="S::sxx230003@utdallas.edu::c62db85e-5c06-44dc-8c42-cace3d7a15f6" providerId="AD" clId="Web-{66EC1354-254C-B82D-91ED-7ACFC464383A}" dt="2024-12-01T23:59:35.069" v="36" actId="20577"/>
        <pc:sldMkLst>
          <pc:docMk/>
          <pc:sldMk cId="3224800197" sldId="272"/>
        </pc:sldMkLst>
        <pc:spChg chg="add mod">
          <ac:chgData name="., Shaista" userId="S::sxx230003@utdallas.edu::c62db85e-5c06-44dc-8c42-cace3d7a15f6" providerId="AD" clId="Web-{66EC1354-254C-B82D-91ED-7ACFC464383A}" dt="2024-12-01T23:59:35.069" v="36" actId="20577"/>
          <ac:spMkLst>
            <pc:docMk/>
            <pc:sldMk cId="3224800197" sldId="272"/>
            <ac:spMk id="2" creationId="{08330562-66D8-8EC7-70A5-54B44BEDA405}"/>
          </ac:spMkLst>
        </pc:spChg>
      </pc:sldChg>
      <pc:sldChg chg="addSp modSp new">
        <pc:chgData name="., Shaista" userId="S::sxx230003@utdallas.edu::c62db85e-5c06-44dc-8c42-cace3d7a15f6" providerId="AD" clId="Web-{66EC1354-254C-B82D-91ED-7ACFC464383A}" dt="2024-12-01T23:59:27.913" v="33" actId="20577"/>
        <pc:sldMkLst>
          <pc:docMk/>
          <pc:sldMk cId="3239000342" sldId="273"/>
        </pc:sldMkLst>
        <pc:spChg chg="add mod">
          <ac:chgData name="., Shaista" userId="S::sxx230003@utdallas.edu::c62db85e-5c06-44dc-8c42-cace3d7a15f6" providerId="AD" clId="Web-{66EC1354-254C-B82D-91ED-7ACFC464383A}" dt="2024-12-01T23:59:27.913" v="33" actId="20577"/>
          <ac:spMkLst>
            <pc:docMk/>
            <pc:sldMk cId="3239000342" sldId="273"/>
            <ac:spMk id="2" creationId="{720F9BCB-E225-7FC2-2D16-162B99FA6CD2}"/>
          </ac:spMkLst>
        </pc:spChg>
      </pc:sldChg>
      <pc:sldChg chg="new del">
        <pc:chgData name="., Shaista" userId="S::sxx230003@utdallas.edu::c62db85e-5c06-44dc-8c42-cace3d7a15f6" providerId="AD" clId="Web-{66EC1354-254C-B82D-91ED-7ACFC464383A}" dt="2024-12-01T23:59:30.428" v="34"/>
        <pc:sldMkLst>
          <pc:docMk/>
          <pc:sldMk cId="3454551677" sldId="274"/>
        </pc:sldMkLst>
      </pc:sldChg>
    </pc:docChg>
  </pc:docChgLst>
  <pc:docChgLst>
    <pc:chgData name="Tated, Yash" userId="S::yxt220026@utdallas.edu::7353260a-3ef3-4632-a93b-e18a0a11a353" providerId="AD" clId="Web-{21B3BE67-37B6-AE43-F9EC-E577442ED372}"/>
    <pc:docChg chg="addSld delSld modSld">
      <pc:chgData name="Tated, Yash" userId="S::yxt220026@utdallas.edu::7353260a-3ef3-4632-a93b-e18a0a11a353" providerId="AD" clId="Web-{21B3BE67-37B6-AE43-F9EC-E577442ED372}" dt="2024-12-02T02:40:36.340" v="149" actId="20577"/>
      <pc:docMkLst>
        <pc:docMk/>
      </pc:docMkLst>
      <pc:sldChg chg="modSp">
        <pc:chgData name="Tated, Yash" userId="S::yxt220026@utdallas.edu::7353260a-3ef3-4632-a93b-e18a0a11a353" providerId="AD" clId="Web-{21B3BE67-37B6-AE43-F9EC-E577442ED372}" dt="2024-12-02T02:34:55.331" v="128" actId="20577"/>
        <pc:sldMkLst>
          <pc:docMk/>
          <pc:sldMk cId="11903727" sldId="258"/>
        </pc:sldMkLst>
        <pc:spChg chg="mod">
          <ac:chgData name="Tated, Yash" userId="S::yxt220026@utdallas.edu::7353260a-3ef3-4632-a93b-e18a0a11a353" providerId="AD" clId="Web-{21B3BE67-37B6-AE43-F9EC-E577442ED372}" dt="2024-12-02T02:34:55.331" v="128" actId="20577"/>
          <ac:spMkLst>
            <pc:docMk/>
            <pc:sldMk cId="11903727" sldId="258"/>
            <ac:spMk id="7" creationId="{50E6B401-104C-C9C1-6872-24643AA6C09E}"/>
          </ac:spMkLst>
        </pc:spChg>
      </pc:sldChg>
      <pc:sldChg chg="modSp">
        <pc:chgData name="Tated, Yash" userId="S::yxt220026@utdallas.edu::7353260a-3ef3-4632-a93b-e18a0a11a353" providerId="AD" clId="Web-{21B3BE67-37B6-AE43-F9EC-E577442ED372}" dt="2024-12-02T02:34:26.579" v="125" actId="20577"/>
        <pc:sldMkLst>
          <pc:docMk/>
          <pc:sldMk cId="2654673385" sldId="260"/>
        </pc:sldMkLst>
        <pc:spChg chg="mod">
          <ac:chgData name="Tated, Yash" userId="S::yxt220026@utdallas.edu::7353260a-3ef3-4632-a93b-e18a0a11a353" providerId="AD" clId="Web-{21B3BE67-37B6-AE43-F9EC-E577442ED372}" dt="2024-12-02T02:34:26.579" v="125" actId="20577"/>
          <ac:spMkLst>
            <pc:docMk/>
            <pc:sldMk cId="2654673385" sldId="260"/>
            <ac:spMk id="34" creationId="{290C2374-CF4D-A727-9885-8BFD98F1D707}"/>
          </ac:spMkLst>
        </pc:spChg>
      </pc:sldChg>
      <pc:sldChg chg="modSp">
        <pc:chgData name="Tated, Yash" userId="S::yxt220026@utdallas.edu::7353260a-3ef3-4632-a93b-e18a0a11a353" providerId="AD" clId="Web-{21B3BE67-37B6-AE43-F9EC-E577442ED372}" dt="2024-12-02T02:33:49.811" v="120" actId="20577"/>
        <pc:sldMkLst>
          <pc:docMk/>
          <pc:sldMk cId="803378354" sldId="261"/>
        </pc:sldMkLst>
        <pc:spChg chg="mod">
          <ac:chgData name="Tated, Yash" userId="S::yxt220026@utdallas.edu::7353260a-3ef3-4632-a93b-e18a0a11a353" providerId="AD" clId="Web-{21B3BE67-37B6-AE43-F9EC-E577442ED372}" dt="2024-12-02T02:33:32.982" v="117" actId="20577"/>
          <ac:spMkLst>
            <pc:docMk/>
            <pc:sldMk cId="803378354" sldId="261"/>
            <ac:spMk id="3" creationId="{32C852DF-E30B-52EB-C7F6-6FB687777ACD}"/>
          </ac:spMkLst>
        </pc:spChg>
        <pc:spChg chg="mod">
          <ac:chgData name="Tated, Yash" userId="S::yxt220026@utdallas.edu::7353260a-3ef3-4632-a93b-e18a0a11a353" providerId="AD" clId="Web-{21B3BE67-37B6-AE43-F9EC-E577442ED372}" dt="2024-12-02T02:33:49.811" v="120" actId="20577"/>
          <ac:spMkLst>
            <pc:docMk/>
            <pc:sldMk cId="803378354" sldId="261"/>
            <ac:spMk id="14" creationId="{19B8E64D-2054-EC39-F567-32076FE4CDC7}"/>
          </ac:spMkLst>
        </pc:spChg>
      </pc:sldChg>
      <pc:sldChg chg="addSp modSp">
        <pc:chgData name="Tated, Yash" userId="S::yxt220026@utdallas.edu::7353260a-3ef3-4632-a93b-e18a0a11a353" providerId="AD" clId="Web-{21B3BE67-37B6-AE43-F9EC-E577442ED372}" dt="2024-12-02T02:27:10.955" v="26" actId="20577"/>
        <pc:sldMkLst>
          <pc:docMk/>
          <pc:sldMk cId="1287343186" sldId="269"/>
        </pc:sldMkLst>
        <pc:spChg chg="add mod">
          <ac:chgData name="Tated, Yash" userId="S::yxt220026@utdallas.edu::7353260a-3ef3-4632-a93b-e18a0a11a353" providerId="AD" clId="Web-{21B3BE67-37B6-AE43-F9EC-E577442ED372}" dt="2024-12-02T02:27:10.955" v="26" actId="20577"/>
          <ac:spMkLst>
            <pc:docMk/>
            <pc:sldMk cId="1287343186" sldId="269"/>
            <ac:spMk id="2" creationId="{40B202F8-5018-EE87-E426-B7259A6CC6D8}"/>
          </ac:spMkLst>
        </pc:spChg>
        <pc:picChg chg="mod">
          <ac:chgData name="Tated, Yash" userId="S::yxt220026@utdallas.edu::7353260a-3ef3-4632-a93b-e18a0a11a353" providerId="AD" clId="Web-{21B3BE67-37B6-AE43-F9EC-E577442ED372}" dt="2024-12-02T02:24:44.164" v="16" actId="1076"/>
          <ac:picMkLst>
            <pc:docMk/>
            <pc:sldMk cId="1287343186" sldId="269"/>
            <ac:picMk id="4" creationId="{6EFEDE3B-2FF9-177E-7BE3-D923A4FC010B}"/>
          </ac:picMkLst>
        </pc:picChg>
      </pc:sldChg>
      <pc:sldChg chg="addSp delSp modSp">
        <pc:chgData name="Tated, Yash" userId="S::yxt220026@utdallas.edu::7353260a-3ef3-4632-a93b-e18a0a11a353" providerId="AD" clId="Web-{21B3BE67-37B6-AE43-F9EC-E577442ED372}" dt="2024-12-02T02:24:27.444" v="12" actId="1076"/>
        <pc:sldMkLst>
          <pc:docMk/>
          <pc:sldMk cId="3876708032" sldId="270"/>
        </pc:sldMkLst>
        <pc:spChg chg="add mod">
          <ac:chgData name="Tated, Yash" userId="S::yxt220026@utdallas.edu::7353260a-3ef3-4632-a93b-e18a0a11a353" providerId="AD" clId="Web-{21B3BE67-37B6-AE43-F9EC-E577442ED372}" dt="2024-12-02T02:24:27.444" v="12" actId="1076"/>
          <ac:spMkLst>
            <pc:docMk/>
            <pc:sldMk cId="3876708032" sldId="270"/>
            <ac:spMk id="2" creationId="{AD4AE3F1-0637-74CD-5991-48A132D887BF}"/>
          </ac:spMkLst>
        </pc:spChg>
        <pc:picChg chg="del">
          <ac:chgData name="Tated, Yash" userId="S::yxt220026@utdallas.edu::7353260a-3ef3-4632-a93b-e18a0a11a353" providerId="AD" clId="Web-{21B3BE67-37B6-AE43-F9EC-E577442ED372}" dt="2024-12-02T02:23:38.691" v="3"/>
          <ac:picMkLst>
            <pc:docMk/>
            <pc:sldMk cId="3876708032" sldId="270"/>
            <ac:picMk id="4" creationId="{6EFEDE3B-2FF9-177E-7BE3-D923A4FC010B}"/>
          </ac:picMkLst>
        </pc:picChg>
        <pc:picChg chg="mod">
          <ac:chgData name="Tated, Yash" userId="S::yxt220026@utdallas.edu::7353260a-3ef3-4632-a93b-e18a0a11a353" providerId="AD" clId="Web-{21B3BE67-37B6-AE43-F9EC-E577442ED372}" dt="2024-12-02T02:24:17.818" v="11" actId="1076"/>
          <ac:picMkLst>
            <pc:docMk/>
            <pc:sldMk cId="3876708032" sldId="270"/>
            <ac:picMk id="5" creationId="{7F9666F5-387E-4126-879E-2DCF4136E82C}"/>
          </ac:picMkLst>
        </pc:picChg>
      </pc:sldChg>
      <pc:sldChg chg="addSp delSp modSp">
        <pc:chgData name="Tated, Yash" userId="S::yxt220026@utdallas.edu::7353260a-3ef3-4632-a93b-e18a0a11a353" providerId="AD" clId="Web-{21B3BE67-37B6-AE43-F9EC-E577442ED372}" dt="2024-12-02T02:35:29.943" v="130" actId="20577"/>
        <pc:sldMkLst>
          <pc:docMk/>
          <pc:sldMk cId="3666415432" sldId="271"/>
        </pc:sldMkLst>
        <pc:spChg chg="add del mod">
          <ac:chgData name="Tated, Yash" userId="S::yxt220026@utdallas.edu::7353260a-3ef3-4632-a93b-e18a0a11a353" providerId="AD" clId="Web-{21B3BE67-37B6-AE43-F9EC-E577442ED372}" dt="2024-12-02T02:27:56.427" v="35"/>
          <ac:spMkLst>
            <pc:docMk/>
            <pc:sldMk cId="3666415432" sldId="271"/>
            <ac:spMk id="2" creationId="{EB4EEC41-3694-2E22-8A68-57E1FE5811C9}"/>
          </ac:spMkLst>
        </pc:spChg>
        <pc:spChg chg="mod">
          <ac:chgData name="Tated, Yash" userId="S::yxt220026@utdallas.edu::7353260a-3ef3-4632-a93b-e18a0a11a353" providerId="AD" clId="Web-{21B3BE67-37B6-AE43-F9EC-E577442ED372}" dt="2024-12-02T02:35:29.943" v="130" actId="20577"/>
          <ac:spMkLst>
            <pc:docMk/>
            <pc:sldMk cId="3666415432" sldId="271"/>
            <ac:spMk id="3" creationId="{7188CDC8-ED50-98F0-C558-3F515C48A4B1}"/>
          </ac:spMkLst>
        </pc:spChg>
        <pc:spChg chg="add mod">
          <ac:chgData name="Tated, Yash" userId="S::yxt220026@utdallas.edu::7353260a-3ef3-4632-a93b-e18a0a11a353" providerId="AD" clId="Web-{21B3BE67-37B6-AE43-F9EC-E577442ED372}" dt="2024-12-02T02:28:15.054" v="41" actId="1076"/>
          <ac:spMkLst>
            <pc:docMk/>
            <pc:sldMk cId="3666415432" sldId="271"/>
            <ac:spMk id="4" creationId="{2ADD123E-831C-9224-3D78-4C51749810CD}"/>
          </ac:spMkLst>
        </pc:spChg>
      </pc:sldChg>
      <pc:sldChg chg="modSp">
        <pc:chgData name="Tated, Yash" userId="S::yxt220026@utdallas.edu::7353260a-3ef3-4632-a93b-e18a0a11a353" providerId="AD" clId="Web-{21B3BE67-37B6-AE43-F9EC-E577442ED372}" dt="2024-12-02T02:40:36.340" v="149" actId="20577"/>
        <pc:sldMkLst>
          <pc:docMk/>
          <pc:sldMk cId="3239000342" sldId="273"/>
        </pc:sldMkLst>
        <pc:spChg chg="mod">
          <ac:chgData name="Tated, Yash" userId="S::yxt220026@utdallas.edu::7353260a-3ef3-4632-a93b-e18a0a11a353" providerId="AD" clId="Web-{21B3BE67-37B6-AE43-F9EC-E577442ED372}" dt="2024-12-02T02:40:36.340" v="149" actId="20577"/>
          <ac:spMkLst>
            <pc:docMk/>
            <pc:sldMk cId="3239000342" sldId="273"/>
            <ac:spMk id="3" creationId="{63019532-91CD-A707-B99F-D06C00F4BEBD}"/>
          </ac:spMkLst>
        </pc:spChg>
      </pc:sldChg>
      <pc:sldChg chg="addSp modSp new del">
        <pc:chgData name="Tated, Yash" userId="S::yxt220026@utdallas.edu::7353260a-3ef3-4632-a93b-e18a0a11a353" providerId="AD" clId="Web-{21B3BE67-37B6-AE43-F9EC-E577442ED372}" dt="2024-12-02T02:34:14.250" v="124"/>
        <pc:sldMkLst>
          <pc:docMk/>
          <pc:sldMk cId="2058489458" sldId="274"/>
        </pc:sldMkLst>
        <pc:spChg chg="add mod">
          <ac:chgData name="Tated, Yash" userId="S::yxt220026@utdallas.edu::7353260a-3ef3-4632-a93b-e18a0a11a353" providerId="AD" clId="Web-{21B3BE67-37B6-AE43-F9EC-E577442ED372}" dt="2024-12-02T02:34:13.250" v="123" actId="20577"/>
          <ac:spMkLst>
            <pc:docMk/>
            <pc:sldMk cId="2058489458" sldId="274"/>
            <ac:spMk id="2" creationId="{EFA2FB2E-0144-234B-950F-3B2947085ACE}"/>
          </ac:spMkLst>
        </pc:spChg>
        <pc:spChg chg="add mod">
          <ac:chgData name="Tated, Yash" userId="S::yxt220026@utdallas.edu::7353260a-3ef3-4632-a93b-e18a0a11a353" providerId="AD" clId="Web-{21B3BE67-37B6-AE43-F9EC-E577442ED372}" dt="2024-12-02T02:31:27.317" v="59" actId="20577"/>
          <ac:spMkLst>
            <pc:docMk/>
            <pc:sldMk cId="2058489458" sldId="274"/>
            <ac:spMk id="3" creationId="{301E2B8D-5FF0-7307-A384-8E0853C5CD2C}"/>
          </ac:spMkLst>
        </pc:spChg>
      </pc:sldChg>
      <pc:sldChg chg="modSp add replId">
        <pc:chgData name="Tated, Yash" userId="S::yxt220026@utdallas.edu::7353260a-3ef3-4632-a93b-e18a0a11a353" providerId="AD" clId="Web-{21B3BE67-37B6-AE43-F9EC-E577442ED372}" dt="2024-12-02T02:35:23.146" v="129" actId="20577"/>
        <pc:sldMkLst>
          <pc:docMk/>
          <pc:sldMk cId="1505298471" sldId="275"/>
        </pc:sldMkLst>
        <pc:spChg chg="mod">
          <ac:chgData name="Tated, Yash" userId="S::yxt220026@utdallas.edu::7353260a-3ef3-4632-a93b-e18a0a11a353" providerId="AD" clId="Web-{21B3BE67-37B6-AE43-F9EC-E577442ED372}" dt="2024-12-02T02:35:23.146" v="129" actId="20577"/>
          <ac:spMkLst>
            <pc:docMk/>
            <pc:sldMk cId="1505298471" sldId="275"/>
            <ac:spMk id="14" creationId="{19B8E64D-2054-EC39-F567-32076FE4CD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020B4F-F587-409C-A598-F4859AD4D1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6669C37-C510-41FF-BF79-68C9085D57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/>
            <a:t>Personalized Content:</a:t>
          </a:r>
          <a:r>
            <a:rPr lang="en-US" sz="1800" b="0" i="0"/>
            <a:t> Recommend soothing or uplifting content tailored to users' emotional states (e.g., detect sadness and suggest uplifting videos or positive interactions).</a:t>
          </a:r>
          <a:endParaRPr lang="en-US" sz="1800"/>
        </a:p>
      </dgm:t>
    </dgm:pt>
    <dgm:pt modelId="{8002C2B6-4929-484C-A0CC-EAB773B26090}" type="parTrans" cxnId="{CAC724E9-777E-4D4A-A07D-97CA10852555}">
      <dgm:prSet/>
      <dgm:spPr/>
      <dgm:t>
        <a:bodyPr/>
        <a:lstStyle/>
        <a:p>
          <a:endParaRPr lang="en-US"/>
        </a:p>
      </dgm:t>
    </dgm:pt>
    <dgm:pt modelId="{BC5213C9-B50C-40B4-A7D2-7A94930F4141}" type="sibTrans" cxnId="{CAC724E9-777E-4D4A-A07D-97CA108525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2696EF-D0CA-48E7-93F8-11B1C8BBFE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/>
            <a:t>User Engagement:</a:t>
          </a:r>
          <a:r>
            <a:rPr lang="en-US" sz="1800" b="0" i="0"/>
            <a:t> Dynamically adapt social media feeds to match users' moods. It will help to Boost user satisfaction, retention, and interaction.</a:t>
          </a:r>
          <a:endParaRPr lang="en-US" sz="1800"/>
        </a:p>
      </dgm:t>
    </dgm:pt>
    <dgm:pt modelId="{EE36E610-22D1-4473-98E9-37E367D8C454}" type="parTrans" cxnId="{26A2374E-A1B4-4F13-A428-DDDE0310A09F}">
      <dgm:prSet/>
      <dgm:spPr/>
      <dgm:t>
        <a:bodyPr/>
        <a:lstStyle/>
        <a:p>
          <a:endParaRPr lang="en-US"/>
        </a:p>
      </dgm:t>
    </dgm:pt>
    <dgm:pt modelId="{894385AD-A2E4-4E9A-9061-D36AD086F77F}" type="sibTrans" cxnId="{26A2374E-A1B4-4F13-A428-DDDE0310A0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B956CC-829F-4190-BD70-15ED22451DA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b="1" i="0"/>
            <a:t>Emotional Support: </a:t>
          </a:r>
          <a:r>
            <a:rPr lang="en-US" sz="1800" b="0" i="0"/>
            <a:t>Implement an emotionally aware interface for more intuitive and human-like interactions. </a:t>
          </a:r>
          <a:endParaRPr lang="en-US" sz="1800" b="0" i="0">
            <a:latin typeface="Aptos Display" panose="02110004020202020204"/>
          </a:endParaRPr>
        </a:p>
      </dgm:t>
    </dgm:pt>
    <dgm:pt modelId="{5E417DE9-35D0-4044-9C4A-0FCDA765030C}" type="parTrans" cxnId="{348DED4A-7333-483A-BE94-982824756FA3}">
      <dgm:prSet/>
      <dgm:spPr/>
      <dgm:t>
        <a:bodyPr/>
        <a:lstStyle/>
        <a:p>
          <a:endParaRPr lang="en-US"/>
        </a:p>
      </dgm:t>
    </dgm:pt>
    <dgm:pt modelId="{000723C6-4434-4470-BFD0-595E4F4D9969}" type="sibTrans" cxnId="{348DED4A-7333-483A-BE94-982824756F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E8AC1B-DBC3-44B6-B455-A8647A3905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800" b="1" i="0"/>
            <a:t>Privacy-Centric AI: </a:t>
          </a:r>
          <a:r>
            <a:rPr lang="en-US" sz="1800" b="0" i="0"/>
            <a:t>Ensure ethical compliance by processing emotional data locally. Emphasize user data privacy and security.</a:t>
          </a:r>
          <a:endParaRPr lang="en-US"/>
        </a:p>
      </dgm:t>
    </dgm:pt>
    <dgm:pt modelId="{9D9E9450-CC27-4DA7-80CD-6E033C2E6EF7}" type="parTrans" cxnId="{94803267-779D-4AED-A2C3-4685CA818E3D}">
      <dgm:prSet/>
      <dgm:spPr/>
    </dgm:pt>
    <dgm:pt modelId="{8536E20C-8203-4ED3-BEE5-DCE43F3F9A63}" type="sibTrans" cxnId="{94803267-779D-4AED-A2C3-4685CA818E3D}">
      <dgm:prSet/>
      <dgm:spPr/>
    </dgm:pt>
    <dgm:pt modelId="{3AF3982C-20C3-435B-80BD-0D2DCD731750}" type="pres">
      <dgm:prSet presAssocID="{B4020B4F-F587-409C-A598-F4859AD4D14E}" presName="root" presStyleCnt="0">
        <dgm:presLayoutVars>
          <dgm:dir/>
          <dgm:resizeHandles val="exact"/>
        </dgm:presLayoutVars>
      </dgm:prSet>
      <dgm:spPr/>
    </dgm:pt>
    <dgm:pt modelId="{C32A53C7-F704-46F0-A086-0A640C0DB5BA}" type="pres">
      <dgm:prSet presAssocID="{B4020B4F-F587-409C-A598-F4859AD4D14E}" presName="container" presStyleCnt="0">
        <dgm:presLayoutVars>
          <dgm:dir/>
          <dgm:resizeHandles val="exact"/>
        </dgm:presLayoutVars>
      </dgm:prSet>
      <dgm:spPr/>
    </dgm:pt>
    <dgm:pt modelId="{7C1D9529-A35B-48C4-9B48-45D396707113}" type="pres">
      <dgm:prSet presAssocID="{56669C37-C510-41FF-BF79-68C9085D5776}" presName="compNode" presStyleCnt="0"/>
      <dgm:spPr/>
    </dgm:pt>
    <dgm:pt modelId="{8FE1B716-BB1A-44CD-93C7-FBF28844F7DE}" type="pres">
      <dgm:prSet presAssocID="{56669C37-C510-41FF-BF79-68C9085D5776}" presName="iconBgRect" presStyleLbl="bgShp" presStyleIdx="0" presStyleCnt="4"/>
      <dgm:spPr/>
    </dgm:pt>
    <dgm:pt modelId="{25266A0D-C367-4C03-84AE-2CB6C131C268}" type="pres">
      <dgm:prSet presAssocID="{56669C37-C510-41FF-BF79-68C9085D57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D8718FE6-111C-42BB-AD0D-7FA586D73F6C}" type="pres">
      <dgm:prSet presAssocID="{56669C37-C510-41FF-BF79-68C9085D5776}" presName="spaceRect" presStyleCnt="0"/>
      <dgm:spPr/>
    </dgm:pt>
    <dgm:pt modelId="{8F325316-892B-476D-8CFE-83EDAEA02BF7}" type="pres">
      <dgm:prSet presAssocID="{56669C37-C510-41FF-BF79-68C9085D5776}" presName="textRect" presStyleLbl="revTx" presStyleIdx="0" presStyleCnt="4">
        <dgm:presLayoutVars>
          <dgm:chMax val="1"/>
          <dgm:chPref val="1"/>
        </dgm:presLayoutVars>
      </dgm:prSet>
      <dgm:spPr/>
    </dgm:pt>
    <dgm:pt modelId="{EE86CFBE-DC79-4FFD-A74A-329EA42CD24A}" type="pres">
      <dgm:prSet presAssocID="{BC5213C9-B50C-40B4-A7D2-7A94930F4141}" presName="sibTrans" presStyleLbl="sibTrans2D1" presStyleIdx="0" presStyleCnt="0"/>
      <dgm:spPr/>
    </dgm:pt>
    <dgm:pt modelId="{18BD5492-DC25-48E0-9C27-37225FC71A1B}" type="pres">
      <dgm:prSet presAssocID="{E92696EF-D0CA-48E7-93F8-11B1C8BBFE38}" presName="compNode" presStyleCnt="0"/>
      <dgm:spPr/>
    </dgm:pt>
    <dgm:pt modelId="{41C2F78F-AD62-4C59-BC3E-ECE186BB1C26}" type="pres">
      <dgm:prSet presAssocID="{E92696EF-D0CA-48E7-93F8-11B1C8BBFE38}" presName="iconBgRect" presStyleLbl="bgShp" presStyleIdx="1" presStyleCnt="4"/>
      <dgm:spPr/>
    </dgm:pt>
    <dgm:pt modelId="{66468C6D-26B3-406A-AE7D-7807D266D81F}" type="pres">
      <dgm:prSet presAssocID="{E92696EF-D0CA-48E7-93F8-11B1C8BBFE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14383E64-DDAA-49D2-A43E-9A37D8D32BB6}" type="pres">
      <dgm:prSet presAssocID="{E92696EF-D0CA-48E7-93F8-11B1C8BBFE38}" presName="spaceRect" presStyleCnt="0"/>
      <dgm:spPr/>
    </dgm:pt>
    <dgm:pt modelId="{D5DBCDA5-2FAD-42A3-8E1A-47A30E6A0AB8}" type="pres">
      <dgm:prSet presAssocID="{E92696EF-D0CA-48E7-93F8-11B1C8BBFE38}" presName="textRect" presStyleLbl="revTx" presStyleIdx="1" presStyleCnt="4">
        <dgm:presLayoutVars>
          <dgm:chMax val="1"/>
          <dgm:chPref val="1"/>
        </dgm:presLayoutVars>
      </dgm:prSet>
      <dgm:spPr/>
    </dgm:pt>
    <dgm:pt modelId="{14D25EF1-9C35-41A5-83FF-5CD3386FC89A}" type="pres">
      <dgm:prSet presAssocID="{894385AD-A2E4-4E9A-9061-D36AD086F77F}" presName="sibTrans" presStyleLbl="sibTrans2D1" presStyleIdx="0" presStyleCnt="0"/>
      <dgm:spPr/>
    </dgm:pt>
    <dgm:pt modelId="{5B47B2DD-DB3F-401D-8261-4A93B53D247F}" type="pres">
      <dgm:prSet presAssocID="{94B956CC-829F-4190-BD70-15ED22451DA7}" presName="compNode" presStyleCnt="0"/>
      <dgm:spPr/>
    </dgm:pt>
    <dgm:pt modelId="{A7CA4977-5679-421F-B9A5-6A66962137EE}" type="pres">
      <dgm:prSet presAssocID="{94B956CC-829F-4190-BD70-15ED22451DA7}" presName="iconBgRect" presStyleLbl="bgShp" presStyleIdx="2" presStyleCnt="4"/>
      <dgm:spPr/>
    </dgm:pt>
    <dgm:pt modelId="{2AD29489-61E2-4071-B115-9DA21B1F0236}" type="pres">
      <dgm:prSet presAssocID="{94B956CC-829F-4190-BD70-15ED22451D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with Solid Fill"/>
        </a:ext>
      </dgm:extLst>
    </dgm:pt>
    <dgm:pt modelId="{EFEA1C55-C564-401D-9F3D-E5C51EB146A6}" type="pres">
      <dgm:prSet presAssocID="{94B956CC-829F-4190-BD70-15ED22451DA7}" presName="spaceRect" presStyleCnt="0"/>
      <dgm:spPr/>
    </dgm:pt>
    <dgm:pt modelId="{75C03FFA-5232-4DED-90C3-EBF98999AAB9}" type="pres">
      <dgm:prSet presAssocID="{94B956CC-829F-4190-BD70-15ED22451DA7}" presName="textRect" presStyleLbl="revTx" presStyleIdx="2" presStyleCnt="4">
        <dgm:presLayoutVars>
          <dgm:chMax val="1"/>
          <dgm:chPref val="1"/>
        </dgm:presLayoutVars>
      </dgm:prSet>
      <dgm:spPr/>
    </dgm:pt>
    <dgm:pt modelId="{C8644E65-4534-44A3-9CBD-2ED01CF27403}" type="pres">
      <dgm:prSet presAssocID="{000723C6-4434-4470-BFD0-595E4F4D9969}" presName="sibTrans" presStyleLbl="sibTrans2D1" presStyleIdx="0" presStyleCnt="0"/>
      <dgm:spPr/>
    </dgm:pt>
    <dgm:pt modelId="{D9822EAE-50B5-4345-B72F-31F428934250}" type="pres">
      <dgm:prSet presAssocID="{45E8AC1B-DBC3-44B6-B455-A8647A3905CE}" presName="compNode" presStyleCnt="0"/>
      <dgm:spPr/>
    </dgm:pt>
    <dgm:pt modelId="{CE157669-88A9-4618-A920-C91749C27B45}" type="pres">
      <dgm:prSet presAssocID="{45E8AC1B-DBC3-44B6-B455-A8647A3905CE}" presName="iconBgRect" presStyleLbl="bgShp" presStyleIdx="3" presStyleCnt="4"/>
      <dgm:spPr/>
    </dgm:pt>
    <dgm:pt modelId="{784DC147-3872-41CB-85C9-D6F6880C2732}" type="pres">
      <dgm:prSet presAssocID="{45E8AC1B-DBC3-44B6-B455-A8647A3905CE}" presName="iconRect" presStyleLbl="node1" presStyleIdx="3" presStyleCnt="4"/>
      <dgm:spPr/>
    </dgm:pt>
    <dgm:pt modelId="{933E1432-1DC3-4CE9-8937-A5A43992B934}" type="pres">
      <dgm:prSet presAssocID="{45E8AC1B-DBC3-44B6-B455-A8647A3905CE}" presName="spaceRect" presStyleCnt="0"/>
      <dgm:spPr/>
    </dgm:pt>
    <dgm:pt modelId="{181D1337-AF69-463C-842F-494AB12A98AD}" type="pres">
      <dgm:prSet presAssocID="{45E8AC1B-DBC3-44B6-B455-A8647A3905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B39F34-B424-44A6-8CB1-2516AB01ADA6}" type="presOf" srcId="{BC5213C9-B50C-40B4-A7D2-7A94930F4141}" destId="{EE86CFBE-DC79-4FFD-A74A-329EA42CD24A}" srcOrd="0" destOrd="0" presId="urn:microsoft.com/office/officeart/2018/2/layout/IconCircleList"/>
    <dgm:cxn modelId="{94803267-779D-4AED-A2C3-4685CA818E3D}" srcId="{B4020B4F-F587-409C-A598-F4859AD4D14E}" destId="{45E8AC1B-DBC3-44B6-B455-A8647A3905CE}" srcOrd="3" destOrd="0" parTransId="{9D9E9450-CC27-4DA7-80CD-6E033C2E6EF7}" sibTransId="{8536E20C-8203-4ED3-BEE5-DCE43F3F9A63}"/>
    <dgm:cxn modelId="{A5CCBC49-6650-4223-8A63-CBECA6F0EA42}" type="presOf" srcId="{E92696EF-D0CA-48E7-93F8-11B1C8BBFE38}" destId="{D5DBCDA5-2FAD-42A3-8E1A-47A30E6A0AB8}" srcOrd="0" destOrd="0" presId="urn:microsoft.com/office/officeart/2018/2/layout/IconCircleList"/>
    <dgm:cxn modelId="{348DED4A-7333-483A-BE94-982824756FA3}" srcId="{B4020B4F-F587-409C-A598-F4859AD4D14E}" destId="{94B956CC-829F-4190-BD70-15ED22451DA7}" srcOrd="2" destOrd="0" parTransId="{5E417DE9-35D0-4044-9C4A-0FCDA765030C}" sibTransId="{000723C6-4434-4470-BFD0-595E4F4D9969}"/>
    <dgm:cxn modelId="{0EBD176B-45A3-4EFC-8AA1-B5CD2254E5CD}" type="presOf" srcId="{894385AD-A2E4-4E9A-9061-D36AD086F77F}" destId="{14D25EF1-9C35-41A5-83FF-5CD3386FC89A}" srcOrd="0" destOrd="0" presId="urn:microsoft.com/office/officeart/2018/2/layout/IconCircleList"/>
    <dgm:cxn modelId="{26A2374E-A1B4-4F13-A428-DDDE0310A09F}" srcId="{B4020B4F-F587-409C-A598-F4859AD4D14E}" destId="{E92696EF-D0CA-48E7-93F8-11B1C8BBFE38}" srcOrd="1" destOrd="0" parTransId="{EE36E610-22D1-4473-98E9-37E367D8C454}" sibTransId="{894385AD-A2E4-4E9A-9061-D36AD086F77F}"/>
    <dgm:cxn modelId="{93EEEB55-9C1B-4B5E-AA15-5417523B610B}" type="presOf" srcId="{000723C6-4434-4470-BFD0-595E4F4D9969}" destId="{C8644E65-4534-44A3-9CBD-2ED01CF27403}" srcOrd="0" destOrd="0" presId="urn:microsoft.com/office/officeart/2018/2/layout/IconCircleList"/>
    <dgm:cxn modelId="{98F75F7C-C9CA-42E2-9B1A-CEC6204CE8DF}" type="presOf" srcId="{56669C37-C510-41FF-BF79-68C9085D5776}" destId="{8F325316-892B-476D-8CFE-83EDAEA02BF7}" srcOrd="0" destOrd="0" presId="urn:microsoft.com/office/officeart/2018/2/layout/IconCircleList"/>
    <dgm:cxn modelId="{8D003E84-413F-4AA8-85EF-481DE00EFC8A}" type="presOf" srcId="{45E8AC1B-DBC3-44B6-B455-A8647A3905CE}" destId="{181D1337-AF69-463C-842F-494AB12A98AD}" srcOrd="0" destOrd="0" presId="urn:microsoft.com/office/officeart/2018/2/layout/IconCircleList"/>
    <dgm:cxn modelId="{7E66D795-A11C-4CE6-A01C-0D980B4A3102}" type="presOf" srcId="{94B956CC-829F-4190-BD70-15ED22451DA7}" destId="{75C03FFA-5232-4DED-90C3-EBF98999AAB9}" srcOrd="0" destOrd="0" presId="urn:microsoft.com/office/officeart/2018/2/layout/IconCircleList"/>
    <dgm:cxn modelId="{38B609CC-490C-4147-95BA-0E124A37ADCF}" type="presOf" srcId="{B4020B4F-F587-409C-A598-F4859AD4D14E}" destId="{3AF3982C-20C3-435B-80BD-0D2DCD731750}" srcOrd="0" destOrd="0" presId="urn:microsoft.com/office/officeart/2018/2/layout/IconCircleList"/>
    <dgm:cxn modelId="{CAC724E9-777E-4D4A-A07D-97CA10852555}" srcId="{B4020B4F-F587-409C-A598-F4859AD4D14E}" destId="{56669C37-C510-41FF-BF79-68C9085D5776}" srcOrd="0" destOrd="0" parTransId="{8002C2B6-4929-484C-A0CC-EAB773B26090}" sibTransId="{BC5213C9-B50C-40B4-A7D2-7A94930F4141}"/>
    <dgm:cxn modelId="{48F7C203-2A9E-44B1-8ECF-947E7A1F4C6F}" type="presParOf" srcId="{3AF3982C-20C3-435B-80BD-0D2DCD731750}" destId="{C32A53C7-F704-46F0-A086-0A640C0DB5BA}" srcOrd="0" destOrd="0" presId="urn:microsoft.com/office/officeart/2018/2/layout/IconCircleList"/>
    <dgm:cxn modelId="{8DFA5CCF-5A7C-4ACB-8F42-6682F8D5F0A6}" type="presParOf" srcId="{C32A53C7-F704-46F0-A086-0A640C0DB5BA}" destId="{7C1D9529-A35B-48C4-9B48-45D396707113}" srcOrd="0" destOrd="0" presId="urn:microsoft.com/office/officeart/2018/2/layout/IconCircleList"/>
    <dgm:cxn modelId="{8F303B38-2DF5-4BCC-9CCD-BE07DB7FC2DB}" type="presParOf" srcId="{7C1D9529-A35B-48C4-9B48-45D396707113}" destId="{8FE1B716-BB1A-44CD-93C7-FBF28844F7DE}" srcOrd="0" destOrd="0" presId="urn:microsoft.com/office/officeart/2018/2/layout/IconCircleList"/>
    <dgm:cxn modelId="{156223FF-DEE1-4D0A-BF80-FD5C51C53AB9}" type="presParOf" srcId="{7C1D9529-A35B-48C4-9B48-45D396707113}" destId="{25266A0D-C367-4C03-84AE-2CB6C131C268}" srcOrd="1" destOrd="0" presId="urn:microsoft.com/office/officeart/2018/2/layout/IconCircleList"/>
    <dgm:cxn modelId="{D4E12848-C1AF-40C6-A12B-5E3260C1AAED}" type="presParOf" srcId="{7C1D9529-A35B-48C4-9B48-45D396707113}" destId="{D8718FE6-111C-42BB-AD0D-7FA586D73F6C}" srcOrd="2" destOrd="0" presId="urn:microsoft.com/office/officeart/2018/2/layout/IconCircleList"/>
    <dgm:cxn modelId="{970D484D-9EB2-403E-B38C-066CC6C060D0}" type="presParOf" srcId="{7C1D9529-A35B-48C4-9B48-45D396707113}" destId="{8F325316-892B-476D-8CFE-83EDAEA02BF7}" srcOrd="3" destOrd="0" presId="urn:microsoft.com/office/officeart/2018/2/layout/IconCircleList"/>
    <dgm:cxn modelId="{5582BB3A-5F91-43E2-B8CB-A4D2600A4D18}" type="presParOf" srcId="{C32A53C7-F704-46F0-A086-0A640C0DB5BA}" destId="{EE86CFBE-DC79-4FFD-A74A-329EA42CD24A}" srcOrd="1" destOrd="0" presId="urn:microsoft.com/office/officeart/2018/2/layout/IconCircleList"/>
    <dgm:cxn modelId="{72ED81E8-3B1C-4596-A028-3F35C1B1F3A9}" type="presParOf" srcId="{C32A53C7-F704-46F0-A086-0A640C0DB5BA}" destId="{18BD5492-DC25-48E0-9C27-37225FC71A1B}" srcOrd="2" destOrd="0" presId="urn:microsoft.com/office/officeart/2018/2/layout/IconCircleList"/>
    <dgm:cxn modelId="{51E5F722-0F5F-49F5-8624-ACD6E3996E52}" type="presParOf" srcId="{18BD5492-DC25-48E0-9C27-37225FC71A1B}" destId="{41C2F78F-AD62-4C59-BC3E-ECE186BB1C26}" srcOrd="0" destOrd="0" presId="urn:microsoft.com/office/officeart/2018/2/layout/IconCircleList"/>
    <dgm:cxn modelId="{A4FDD148-B256-49A2-BDD9-C1EF7DABE825}" type="presParOf" srcId="{18BD5492-DC25-48E0-9C27-37225FC71A1B}" destId="{66468C6D-26B3-406A-AE7D-7807D266D81F}" srcOrd="1" destOrd="0" presId="urn:microsoft.com/office/officeart/2018/2/layout/IconCircleList"/>
    <dgm:cxn modelId="{F1620751-7E09-4558-8069-5920E2AF7B28}" type="presParOf" srcId="{18BD5492-DC25-48E0-9C27-37225FC71A1B}" destId="{14383E64-DDAA-49D2-A43E-9A37D8D32BB6}" srcOrd="2" destOrd="0" presId="urn:microsoft.com/office/officeart/2018/2/layout/IconCircleList"/>
    <dgm:cxn modelId="{100AA688-FBA2-4E39-8AF1-E3E765E126B1}" type="presParOf" srcId="{18BD5492-DC25-48E0-9C27-37225FC71A1B}" destId="{D5DBCDA5-2FAD-42A3-8E1A-47A30E6A0AB8}" srcOrd="3" destOrd="0" presId="urn:microsoft.com/office/officeart/2018/2/layout/IconCircleList"/>
    <dgm:cxn modelId="{91E7ECE3-D70C-47B0-B45B-5298D5139484}" type="presParOf" srcId="{C32A53C7-F704-46F0-A086-0A640C0DB5BA}" destId="{14D25EF1-9C35-41A5-83FF-5CD3386FC89A}" srcOrd="3" destOrd="0" presId="urn:microsoft.com/office/officeart/2018/2/layout/IconCircleList"/>
    <dgm:cxn modelId="{A06C5045-554A-4103-9EFD-CBA962FA39DC}" type="presParOf" srcId="{C32A53C7-F704-46F0-A086-0A640C0DB5BA}" destId="{5B47B2DD-DB3F-401D-8261-4A93B53D247F}" srcOrd="4" destOrd="0" presId="urn:microsoft.com/office/officeart/2018/2/layout/IconCircleList"/>
    <dgm:cxn modelId="{1AC76806-FC2B-4615-83CF-7BE86E87892A}" type="presParOf" srcId="{5B47B2DD-DB3F-401D-8261-4A93B53D247F}" destId="{A7CA4977-5679-421F-B9A5-6A66962137EE}" srcOrd="0" destOrd="0" presId="urn:microsoft.com/office/officeart/2018/2/layout/IconCircleList"/>
    <dgm:cxn modelId="{F1657CFF-311C-4D10-A603-E369EB3B6663}" type="presParOf" srcId="{5B47B2DD-DB3F-401D-8261-4A93B53D247F}" destId="{2AD29489-61E2-4071-B115-9DA21B1F0236}" srcOrd="1" destOrd="0" presId="urn:microsoft.com/office/officeart/2018/2/layout/IconCircleList"/>
    <dgm:cxn modelId="{75849948-CA3E-41D4-BAA4-F6BFB6140785}" type="presParOf" srcId="{5B47B2DD-DB3F-401D-8261-4A93B53D247F}" destId="{EFEA1C55-C564-401D-9F3D-E5C51EB146A6}" srcOrd="2" destOrd="0" presId="urn:microsoft.com/office/officeart/2018/2/layout/IconCircleList"/>
    <dgm:cxn modelId="{BDD5F2A8-9AD9-4D3B-9F39-5BBED73D7EE8}" type="presParOf" srcId="{5B47B2DD-DB3F-401D-8261-4A93B53D247F}" destId="{75C03FFA-5232-4DED-90C3-EBF98999AAB9}" srcOrd="3" destOrd="0" presId="urn:microsoft.com/office/officeart/2018/2/layout/IconCircleList"/>
    <dgm:cxn modelId="{EBDC1319-2948-4FBC-8A18-554EB4B66B25}" type="presParOf" srcId="{C32A53C7-F704-46F0-A086-0A640C0DB5BA}" destId="{C8644E65-4534-44A3-9CBD-2ED01CF27403}" srcOrd="5" destOrd="0" presId="urn:microsoft.com/office/officeart/2018/2/layout/IconCircleList"/>
    <dgm:cxn modelId="{B531DD75-7B5F-4FE2-8999-CC7DD2F6B5CD}" type="presParOf" srcId="{C32A53C7-F704-46F0-A086-0A640C0DB5BA}" destId="{D9822EAE-50B5-4345-B72F-31F428934250}" srcOrd="6" destOrd="0" presId="urn:microsoft.com/office/officeart/2018/2/layout/IconCircleList"/>
    <dgm:cxn modelId="{AC62B584-C942-46B4-B3A0-E6041915C5B1}" type="presParOf" srcId="{D9822EAE-50B5-4345-B72F-31F428934250}" destId="{CE157669-88A9-4618-A920-C91749C27B45}" srcOrd="0" destOrd="0" presId="urn:microsoft.com/office/officeart/2018/2/layout/IconCircleList"/>
    <dgm:cxn modelId="{F14385A2-893D-4759-B564-19EC7F8786B5}" type="presParOf" srcId="{D9822EAE-50B5-4345-B72F-31F428934250}" destId="{784DC147-3872-41CB-85C9-D6F6880C2732}" srcOrd="1" destOrd="0" presId="urn:microsoft.com/office/officeart/2018/2/layout/IconCircleList"/>
    <dgm:cxn modelId="{135FE617-DDFF-49A8-9DB1-678B0160D8FE}" type="presParOf" srcId="{D9822EAE-50B5-4345-B72F-31F428934250}" destId="{933E1432-1DC3-4CE9-8937-A5A43992B934}" srcOrd="2" destOrd="0" presId="urn:microsoft.com/office/officeart/2018/2/layout/IconCircleList"/>
    <dgm:cxn modelId="{150B58A4-D273-430B-A551-83FC04C5B592}" type="presParOf" srcId="{D9822EAE-50B5-4345-B72F-31F428934250}" destId="{181D1337-AF69-463C-842F-494AB12A98A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0C424-9A8B-477B-91E3-B2B973AB4DA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D08FC23-0499-402E-896D-1014D4B43E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CNN outperformed ResNet50 in all metrics (Accuracy: 77% vs. 49%)</a:t>
          </a:r>
        </a:p>
      </dgm:t>
    </dgm:pt>
    <dgm:pt modelId="{BA23FACF-C82B-4259-B3C4-E01F324F2D97}" type="parTrans" cxnId="{7A932022-CAC1-4A48-8B8B-36F63D881865}">
      <dgm:prSet/>
      <dgm:spPr/>
      <dgm:t>
        <a:bodyPr/>
        <a:lstStyle/>
        <a:p>
          <a:endParaRPr lang="en-US"/>
        </a:p>
      </dgm:t>
    </dgm:pt>
    <dgm:pt modelId="{08E13821-C5D4-42F9-8D6E-7016736629EC}" type="sibTrans" cxnId="{7A932022-CAC1-4A48-8B8B-36F63D8818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A70609-4EF1-46B7-AF25-9DA37E59D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CNN demonstrated superior precision (79%) and recall (52%) compared to ResNet50</a:t>
          </a:r>
          <a:endParaRPr lang="en-US"/>
        </a:p>
      </dgm:t>
    </dgm:pt>
    <dgm:pt modelId="{765B49CD-6A43-4CAF-B85F-0245D06133A1}" type="parTrans" cxnId="{FB0FD070-65FD-49BD-B621-0E534303E8CC}">
      <dgm:prSet/>
      <dgm:spPr/>
      <dgm:t>
        <a:bodyPr/>
        <a:lstStyle/>
        <a:p>
          <a:endParaRPr lang="en-US"/>
        </a:p>
      </dgm:t>
    </dgm:pt>
    <dgm:pt modelId="{49194F31-FEE2-4268-A29E-AF457D4172AD}" type="sibTrans" cxnId="{FB0FD070-65FD-49BD-B621-0E534303E8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1BE5BE-87FB-4B48-BF7D-E358A3F11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 CNN is better tailored for grayscale, low-resolution emotion datasets than ResNet50</a:t>
          </a:r>
        </a:p>
      </dgm:t>
    </dgm:pt>
    <dgm:pt modelId="{733394DF-3693-4808-BF21-DB19D6FA61CD}" type="parTrans" cxnId="{D10F4609-8165-460C-AAB8-43F6E08B8B12}">
      <dgm:prSet/>
      <dgm:spPr/>
      <dgm:t>
        <a:bodyPr/>
        <a:lstStyle/>
        <a:p>
          <a:endParaRPr lang="en-US"/>
        </a:p>
      </dgm:t>
    </dgm:pt>
    <dgm:pt modelId="{5CF2431D-D0EA-4E21-B758-1CBAD364EAE7}" type="sibTrans" cxnId="{D10F4609-8165-460C-AAB8-43F6E08B8B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6E0303-C3AC-4F27-A266-4CED236AB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architecture plays a critical role; custom CNNs may outperform pre-trained models for specialized tasks</a:t>
          </a:r>
        </a:p>
      </dgm:t>
    </dgm:pt>
    <dgm:pt modelId="{0E5EBD16-7261-4527-96EB-23E6AC39E08C}" type="parTrans" cxnId="{D88FB3CA-1666-4681-94F6-C7CE5ED8850D}">
      <dgm:prSet/>
      <dgm:spPr/>
      <dgm:t>
        <a:bodyPr/>
        <a:lstStyle/>
        <a:p>
          <a:endParaRPr lang="en-US"/>
        </a:p>
      </dgm:t>
    </dgm:pt>
    <dgm:pt modelId="{C22BCEAE-73BC-4742-87DF-22975BE12881}" type="sibTrans" cxnId="{D88FB3CA-1666-4681-94F6-C7CE5ED8850D}">
      <dgm:prSet/>
      <dgm:spPr/>
      <dgm:t>
        <a:bodyPr/>
        <a:lstStyle/>
        <a:p>
          <a:endParaRPr lang="en-US"/>
        </a:p>
      </dgm:t>
    </dgm:pt>
    <dgm:pt modelId="{8D2E8008-A694-4A69-8A4D-05C55FC2A86A}" type="pres">
      <dgm:prSet presAssocID="{C4D0C424-9A8B-477B-91E3-B2B973AB4DAC}" presName="root" presStyleCnt="0">
        <dgm:presLayoutVars>
          <dgm:dir/>
          <dgm:resizeHandles val="exact"/>
        </dgm:presLayoutVars>
      </dgm:prSet>
      <dgm:spPr/>
    </dgm:pt>
    <dgm:pt modelId="{A4875CEF-186F-44F2-A403-4EFB3A4C54A8}" type="pres">
      <dgm:prSet presAssocID="{C4D0C424-9A8B-477B-91E3-B2B973AB4DAC}" presName="container" presStyleCnt="0">
        <dgm:presLayoutVars>
          <dgm:dir/>
          <dgm:resizeHandles val="exact"/>
        </dgm:presLayoutVars>
      </dgm:prSet>
      <dgm:spPr/>
    </dgm:pt>
    <dgm:pt modelId="{F080AC27-85B8-4BAA-8C3F-77CE9D38EDB0}" type="pres">
      <dgm:prSet presAssocID="{0D08FC23-0499-402E-896D-1014D4B43EC1}" presName="compNode" presStyleCnt="0"/>
      <dgm:spPr/>
    </dgm:pt>
    <dgm:pt modelId="{60B28C4C-EB14-4B0F-84FC-5ED6E12EE553}" type="pres">
      <dgm:prSet presAssocID="{0D08FC23-0499-402E-896D-1014D4B43EC1}" presName="iconBgRect" presStyleLbl="bgShp" presStyleIdx="0" presStyleCnt="4"/>
      <dgm:spPr/>
    </dgm:pt>
    <dgm:pt modelId="{F7C0CEEF-12CE-49F3-8EFC-F15DCC6220B8}" type="pres">
      <dgm:prSet presAssocID="{0D08FC23-0499-402E-896D-1014D4B43E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1A5BC22A-D891-4B09-BB02-89C93E2D0B50}" type="pres">
      <dgm:prSet presAssocID="{0D08FC23-0499-402E-896D-1014D4B43EC1}" presName="spaceRect" presStyleCnt="0"/>
      <dgm:spPr/>
    </dgm:pt>
    <dgm:pt modelId="{6148E864-8D13-42F7-8E9B-D947C0E41B1D}" type="pres">
      <dgm:prSet presAssocID="{0D08FC23-0499-402E-896D-1014D4B43EC1}" presName="textRect" presStyleLbl="revTx" presStyleIdx="0" presStyleCnt="4">
        <dgm:presLayoutVars>
          <dgm:chMax val="1"/>
          <dgm:chPref val="1"/>
        </dgm:presLayoutVars>
      </dgm:prSet>
      <dgm:spPr/>
    </dgm:pt>
    <dgm:pt modelId="{58395EFB-552A-4E0F-80AD-F78A5D38532E}" type="pres">
      <dgm:prSet presAssocID="{08E13821-C5D4-42F9-8D6E-7016736629EC}" presName="sibTrans" presStyleLbl="sibTrans2D1" presStyleIdx="0" presStyleCnt="0"/>
      <dgm:spPr/>
    </dgm:pt>
    <dgm:pt modelId="{533E826A-F022-4E62-B01E-2AE60C7C6D48}" type="pres">
      <dgm:prSet presAssocID="{3DA70609-4EF1-46B7-AF25-9DA37E59D6FA}" presName="compNode" presStyleCnt="0"/>
      <dgm:spPr/>
    </dgm:pt>
    <dgm:pt modelId="{4E0FA715-033E-4DF5-A325-54A8F7A155D5}" type="pres">
      <dgm:prSet presAssocID="{3DA70609-4EF1-46B7-AF25-9DA37E59D6FA}" presName="iconBgRect" presStyleLbl="bgShp" presStyleIdx="1" presStyleCnt="4"/>
      <dgm:spPr/>
    </dgm:pt>
    <dgm:pt modelId="{114A1CD3-4A28-4EC2-A73F-02C680DB1897}" type="pres">
      <dgm:prSet presAssocID="{3DA70609-4EF1-46B7-AF25-9DA37E59D6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1C5EA23-82C4-4036-8B79-879A32C022F8}" type="pres">
      <dgm:prSet presAssocID="{3DA70609-4EF1-46B7-AF25-9DA37E59D6FA}" presName="spaceRect" presStyleCnt="0"/>
      <dgm:spPr/>
    </dgm:pt>
    <dgm:pt modelId="{A118A415-A93C-41C0-8DF8-250C3C657970}" type="pres">
      <dgm:prSet presAssocID="{3DA70609-4EF1-46B7-AF25-9DA37E59D6FA}" presName="textRect" presStyleLbl="revTx" presStyleIdx="1" presStyleCnt="4">
        <dgm:presLayoutVars>
          <dgm:chMax val="1"/>
          <dgm:chPref val="1"/>
        </dgm:presLayoutVars>
      </dgm:prSet>
      <dgm:spPr/>
    </dgm:pt>
    <dgm:pt modelId="{32441175-7974-485A-A425-A1502ECD4281}" type="pres">
      <dgm:prSet presAssocID="{49194F31-FEE2-4268-A29E-AF457D4172AD}" presName="sibTrans" presStyleLbl="sibTrans2D1" presStyleIdx="0" presStyleCnt="0"/>
      <dgm:spPr/>
    </dgm:pt>
    <dgm:pt modelId="{611A30C8-C69F-403C-BCD2-62BF7ECD814A}" type="pres">
      <dgm:prSet presAssocID="{E51BE5BE-87FB-4B48-BF7D-E358A3F115FB}" presName="compNode" presStyleCnt="0"/>
      <dgm:spPr/>
    </dgm:pt>
    <dgm:pt modelId="{1E0626E6-2C28-4D1E-989F-799B5406ABDC}" type="pres">
      <dgm:prSet presAssocID="{E51BE5BE-87FB-4B48-BF7D-E358A3F115FB}" presName="iconBgRect" presStyleLbl="bgShp" presStyleIdx="2" presStyleCnt="4"/>
      <dgm:spPr/>
    </dgm:pt>
    <dgm:pt modelId="{0D859C5E-7D16-47BB-AED6-C0C9DB704C73}" type="pres">
      <dgm:prSet presAssocID="{E51BE5BE-87FB-4B48-BF7D-E358A3F115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97E18F-3A62-4871-9B7E-72BE729437F1}" type="pres">
      <dgm:prSet presAssocID="{E51BE5BE-87FB-4B48-BF7D-E358A3F115FB}" presName="spaceRect" presStyleCnt="0"/>
      <dgm:spPr/>
    </dgm:pt>
    <dgm:pt modelId="{B48C009B-82D2-4113-8DD8-016A400E03FA}" type="pres">
      <dgm:prSet presAssocID="{E51BE5BE-87FB-4B48-BF7D-E358A3F115FB}" presName="textRect" presStyleLbl="revTx" presStyleIdx="2" presStyleCnt="4">
        <dgm:presLayoutVars>
          <dgm:chMax val="1"/>
          <dgm:chPref val="1"/>
        </dgm:presLayoutVars>
      </dgm:prSet>
      <dgm:spPr/>
    </dgm:pt>
    <dgm:pt modelId="{297BD9AF-A97B-4A1B-89CB-F45E47E2C920}" type="pres">
      <dgm:prSet presAssocID="{5CF2431D-D0EA-4E21-B758-1CBAD364EAE7}" presName="sibTrans" presStyleLbl="sibTrans2D1" presStyleIdx="0" presStyleCnt="0"/>
      <dgm:spPr/>
    </dgm:pt>
    <dgm:pt modelId="{3788F2C4-7A6F-406B-8AE1-99919343D8B7}" type="pres">
      <dgm:prSet presAssocID="{E96E0303-C3AC-4F27-A266-4CED236ABD30}" presName="compNode" presStyleCnt="0"/>
      <dgm:spPr/>
    </dgm:pt>
    <dgm:pt modelId="{D5259118-76FC-41E0-A4EF-630F24D55769}" type="pres">
      <dgm:prSet presAssocID="{E96E0303-C3AC-4F27-A266-4CED236ABD30}" presName="iconBgRect" presStyleLbl="bgShp" presStyleIdx="3" presStyleCnt="4"/>
      <dgm:spPr/>
    </dgm:pt>
    <dgm:pt modelId="{0A265F69-F40A-4413-BD90-B82FE19CCA92}" type="pres">
      <dgm:prSet presAssocID="{E96E0303-C3AC-4F27-A266-4CED236ABD3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63E1EFD-2CA1-457C-BC75-F88B08C62B52}" type="pres">
      <dgm:prSet presAssocID="{E96E0303-C3AC-4F27-A266-4CED236ABD30}" presName="spaceRect" presStyleCnt="0"/>
      <dgm:spPr/>
    </dgm:pt>
    <dgm:pt modelId="{FCFE4AAB-68F0-4C4B-9499-991E1058FB34}" type="pres">
      <dgm:prSet presAssocID="{E96E0303-C3AC-4F27-A266-4CED236ABD3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0F4609-8165-460C-AAB8-43F6E08B8B12}" srcId="{C4D0C424-9A8B-477B-91E3-B2B973AB4DAC}" destId="{E51BE5BE-87FB-4B48-BF7D-E358A3F115FB}" srcOrd="2" destOrd="0" parTransId="{733394DF-3693-4808-BF21-DB19D6FA61CD}" sibTransId="{5CF2431D-D0EA-4E21-B758-1CBAD364EAE7}"/>
    <dgm:cxn modelId="{7A932022-CAC1-4A48-8B8B-36F63D881865}" srcId="{C4D0C424-9A8B-477B-91E3-B2B973AB4DAC}" destId="{0D08FC23-0499-402E-896D-1014D4B43EC1}" srcOrd="0" destOrd="0" parTransId="{BA23FACF-C82B-4259-B3C4-E01F324F2D97}" sibTransId="{08E13821-C5D4-42F9-8D6E-7016736629EC}"/>
    <dgm:cxn modelId="{88BE476C-B2AC-4799-AD00-B1D4FA65325A}" type="presOf" srcId="{5CF2431D-D0EA-4E21-B758-1CBAD364EAE7}" destId="{297BD9AF-A97B-4A1B-89CB-F45E47E2C920}" srcOrd="0" destOrd="0" presId="urn:microsoft.com/office/officeart/2018/2/layout/IconCircleList"/>
    <dgm:cxn modelId="{4907866D-3C90-49C9-B883-259F23D83B34}" type="presOf" srcId="{0D08FC23-0499-402E-896D-1014D4B43EC1}" destId="{6148E864-8D13-42F7-8E9B-D947C0E41B1D}" srcOrd="0" destOrd="0" presId="urn:microsoft.com/office/officeart/2018/2/layout/IconCircleList"/>
    <dgm:cxn modelId="{FB0FD070-65FD-49BD-B621-0E534303E8CC}" srcId="{C4D0C424-9A8B-477B-91E3-B2B973AB4DAC}" destId="{3DA70609-4EF1-46B7-AF25-9DA37E59D6FA}" srcOrd="1" destOrd="0" parTransId="{765B49CD-6A43-4CAF-B85F-0245D06133A1}" sibTransId="{49194F31-FEE2-4268-A29E-AF457D4172AD}"/>
    <dgm:cxn modelId="{95396F57-407A-4DB4-870B-E00CA148D72E}" type="presOf" srcId="{C4D0C424-9A8B-477B-91E3-B2B973AB4DAC}" destId="{8D2E8008-A694-4A69-8A4D-05C55FC2A86A}" srcOrd="0" destOrd="0" presId="urn:microsoft.com/office/officeart/2018/2/layout/IconCircleList"/>
    <dgm:cxn modelId="{A9D448AB-D380-45DA-B591-CC7485A02508}" type="presOf" srcId="{08E13821-C5D4-42F9-8D6E-7016736629EC}" destId="{58395EFB-552A-4E0F-80AD-F78A5D38532E}" srcOrd="0" destOrd="0" presId="urn:microsoft.com/office/officeart/2018/2/layout/IconCircleList"/>
    <dgm:cxn modelId="{D0BAD3AF-5048-4900-81B7-E027189A19DB}" type="presOf" srcId="{49194F31-FEE2-4268-A29E-AF457D4172AD}" destId="{32441175-7974-485A-A425-A1502ECD4281}" srcOrd="0" destOrd="0" presId="urn:microsoft.com/office/officeart/2018/2/layout/IconCircleList"/>
    <dgm:cxn modelId="{5F38CEC0-F5A3-4C03-A6B9-C67292B80FF4}" type="presOf" srcId="{3DA70609-4EF1-46B7-AF25-9DA37E59D6FA}" destId="{A118A415-A93C-41C0-8DF8-250C3C657970}" srcOrd="0" destOrd="0" presId="urn:microsoft.com/office/officeart/2018/2/layout/IconCircleList"/>
    <dgm:cxn modelId="{D88FB3CA-1666-4681-94F6-C7CE5ED8850D}" srcId="{C4D0C424-9A8B-477B-91E3-B2B973AB4DAC}" destId="{E96E0303-C3AC-4F27-A266-4CED236ABD30}" srcOrd="3" destOrd="0" parTransId="{0E5EBD16-7261-4527-96EB-23E6AC39E08C}" sibTransId="{C22BCEAE-73BC-4742-87DF-22975BE12881}"/>
    <dgm:cxn modelId="{567E9ACD-C9AE-47C1-B081-E9911EE8C6C8}" type="presOf" srcId="{E51BE5BE-87FB-4B48-BF7D-E358A3F115FB}" destId="{B48C009B-82D2-4113-8DD8-016A400E03FA}" srcOrd="0" destOrd="0" presId="urn:microsoft.com/office/officeart/2018/2/layout/IconCircleList"/>
    <dgm:cxn modelId="{3CBBABE9-96FB-4C84-A0C2-9F51DC04C7EC}" type="presOf" srcId="{E96E0303-C3AC-4F27-A266-4CED236ABD30}" destId="{FCFE4AAB-68F0-4C4B-9499-991E1058FB34}" srcOrd="0" destOrd="0" presId="urn:microsoft.com/office/officeart/2018/2/layout/IconCircleList"/>
    <dgm:cxn modelId="{65210ED8-EA51-4467-9509-E0EF09122D1E}" type="presParOf" srcId="{8D2E8008-A694-4A69-8A4D-05C55FC2A86A}" destId="{A4875CEF-186F-44F2-A403-4EFB3A4C54A8}" srcOrd="0" destOrd="0" presId="urn:microsoft.com/office/officeart/2018/2/layout/IconCircleList"/>
    <dgm:cxn modelId="{60149D90-1651-40F0-8033-C27DB604C3B0}" type="presParOf" srcId="{A4875CEF-186F-44F2-A403-4EFB3A4C54A8}" destId="{F080AC27-85B8-4BAA-8C3F-77CE9D38EDB0}" srcOrd="0" destOrd="0" presId="urn:microsoft.com/office/officeart/2018/2/layout/IconCircleList"/>
    <dgm:cxn modelId="{76AC63EF-C05A-4FF2-9A10-0B2E2E45E7C5}" type="presParOf" srcId="{F080AC27-85B8-4BAA-8C3F-77CE9D38EDB0}" destId="{60B28C4C-EB14-4B0F-84FC-5ED6E12EE553}" srcOrd="0" destOrd="0" presId="urn:microsoft.com/office/officeart/2018/2/layout/IconCircleList"/>
    <dgm:cxn modelId="{B7E387AE-7022-4501-886E-503529218016}" type="presParOf" srcId="{F080AC27-85B8-4BAA-8C3F-77CE9D38EDB0}" destId="{F7C0CEEF-12CE-49F3-8EFC-F15DCC6220B8}" srcOrd="1" destOrd="0" presId="urn:microsoft.com/office/officeart/2018/2/layout/IconCircleList"/>
    <dgm:cxn modelId="{4B770FE8-CDC2-481F-A628-8F71DFED2839}" type="presParOf" srcId="{F080AC27-85B8-4BAA-8C3F-77CE9D38EDB0}" destId="{1A5BC22A-D891-4B09-BB02-89C93E2D0B50}" srcOrd="2" destOrd="0" presId="urn:microsoft.com/office/officeart/2018/2/layout/IconCircleList"/>
    <dgm:cxn modelId="{59FA88C9-05BA-47EE-AA74-553A37E47708}" type="presParOf" srcId="{F080AC27-85B8-4BAA-8C3F-77CE9D38EDB0}" destId="{6148E864-8D13-42F7-8E9B-D947C0E41B1D}" srcOrd="3" destOrd="0" presId="urn:microsoft.com/office/officeart/2018/2/layout/IconCircleList"/>
    <dgm:cxn modelId="{6FDAD762-B9DB-49A3-BFD1-D47FFF7D4847}" type="presParOf" srcId="{A4875CEF-186F-44F2-A403-4EFB3A4C54A8}" destId="{58395EFB-552A-4E0F-80AD-F78A5D38532E}" srcOrd="1" destOrd="0" presId="urn:microsoft.com/office/officeart/2018/2/layout/IconCircleList"/>
    <dgm:cxn modelId="{7565AE36-609C-4E2C-B030-32D27324AB59}" type="presParOf" srcId="{A4875CEF-186F-44F2-A403-4EFB3A4C54A8}" destId="{533E826A-F022-4E62-B01E-2AE60C7C6D48}" srcOrd="2" destOrd="0" presId="urn:microsoft.com/office/officeart/2018/2/layout/IconCircleList"/>
    <dgm:cxn modelId="{18D4CB61-1B21-48A8-A1D3-DF2A8EB0825A}" type="presParOf" srcId="{533E826A-F022-4E62-B01E-2AE60C7C6D48}" destId="{4E0FA715-033E-4DF5-A325-54A8F7A155D5}" srcOrd="0" destOrd="0" presId="urn:microsoft.com/office/officeart/2018/2/layout/IconCircleList"/>
    <dgm:cxn modelId="{B549CFC0-FE70-4BF6-B564-EC9F497144A2}" type="presParOf" srcId="{533E826A-F022-4E62-B01E-2AE60C7C6D48}" destId="{114A1CD3-4A28-4EC2-A73F-02C680DB1897}" srcOrd="1" destOrd="0" presId="urn:microsoft.com/office/officeart/2018/2/layout/IconCircleList"/>
    <dgm:cxn modelId="{17D5D724-6B24-4769-95B7-BB27FD53A706}" type="presParOf" srcId="{533E826A-F022-4E62-B01E-2AE60C7C6D48}" destId="{D1C5EA23-82C4-4036-8B79-879A32C022F8}" srcOrd="2" destOrd="0" presId="urn:microsoft.com/office/officeart/2018/2/layout/IconCircleList"/>
    <dgm:cxn modelId="{50EF197D-30F5-4E9C-AE67-48CB410E2384}" type="presParOf" srcId="{533E826A-F022-4E62-B01E-2AE60C7C6D48}" destId="{A118A415-A93C-41C0-8DF8-250C3C657970}" srcOrd="3" destOrd="0" presId="urn:microsoft.com/office/officeart/2018/2/layout/IconCircleList"/>
    <dgm:cxn modelId="{03DEA189-FCAA-4DB4-BB58-E8243E1D2579}" type="presParOf" srcId="{A4875CEF-186F-44F2-A403-4EFB3A4C54A8}" destId="{32441175-7974-485A-A425-A1502ECD4281}" srcOrd="3" destOrd="0" presId="urn:microsoft.com/office/officeart/2018/2/layout/IconCircleList"/>
    <dgm:cxn modelId="{71504037-6111-4EA2-9949-01FB740A3065}" type="presParOf" srcId="{A4875CEF-186F-44F2-A403-4EFB3A4C54A8}" destId="{611A30C8-C69F-403C-BCD2-62BF7ECD814A}" srcOrd="4" destOrd="0" presId="urn:microsoft.com/office/officeart/2018/2/layout/IconCircleList"/>
    <dgm:cxn modelId="{F834C691-DF39-4BCD-9EF2-B786FBBBE24C}" type="presParOf" srcId="{611A30C8-C69F-403C-BCD2-62BF7ECD814A}" destId="{1E0626E6-2C28-4D1E-989F-799B5406ABDC}" srcOrd="0" destOrd="0" presId="urn:microsoft.com/office/officeart/2018/2/layout/IconCircleList"/>
    <dgm:cxn modelId="{D89F8AF9-1D57-4BB9-8D74-4ADFB4853CDE}" type="presParOf" srcId="{611A30C8-C69F-403C-BCD2-62BF7ECD814A}" destId="{0D859C5E-7D16-47BB-AED6-C0C9DB704C73}" srcOrd="1" destOrd="0" presId="urn:microsoft.com/office/officeart/2018/2/layout/IconCircleList"/>
    <dgm:cxn modelId="{C43ECAA6-FFF8-4EAA-BFFD-B6B1C4ABE5D4}" type="presParOf" srcId="{611A30C8-C69F-403C-BCD2-62BF7ECD814A}" destId="{F497E18F-3A62-4871-9B7E-72BE729437F1}" srcOrd="2" destOrd="0" presId="urn:microsoft.com/office/officeart/2018/2/layout/IconCircleList"/>
    <dgm:cxn modelId="{E15EA9BC-3029-4391-9D39-F8E145B51768}" type="presParOf" srcId="{611A30C8-C69F-403C-BCD2-62BF7ECD814A}" destId="{B48C009B-82D2-4113-8DD8-016A400E03FA}" srcOrd="3" destOrd="0" presId="urn:microsoft.com/office/officeart/2018/2/layout/IconCircleList"/>
    <dgm:cxn modelId="{F254242C-7046-44E6-96D9-49F1875B3ACC}" type="presParOf" srcId="{A4875CEF-186F-44F2-A403-4EFB3A4C54A8}" destId="{297BD9AF-A97B-4A1B-89CB-F45E47E2C920}" srcOrd="5" destOrd="0" presId="urn:microsoft.com/office/officeart/2018/2/layout/IconCircleList"/>
    <dgm:cxn modelId="{B94F94BA-CB6E-44B9-9491-8B2654B36CDE}" type="presParOf" srcId="{A4875CEF-186F-44F2-A403-4EFB3A4C54A8}" destId="{3788F2C4-7A6F-406B-8AE1-99919343D8B7}" srcOrd="6" destOrd="0" presId="urn:microsoft.com/office/officeart/2018/2/layout/IconCircleList"/>
    <dgm:cxn modelId="{46D60B1B-2EB2-4607-92FA-59350202BBF5}" type="presParOf" srcId="{3788F2C4-7A6F-406B-8AE1-99919343D8B7}" destId="{D5259118-76FC-41E0-A4EF-630F24D55769}" srcOrd="0" destOrd="0" presId="urn:microsoft.com/office/officeart/2018/2/layout/IconCircleList"/>
    <dgm:cxn modelId="{CC41F0E4-A613-4E0E-87EC-E04E77D3AE7C}" type="presParOf" srcId="{3788F2C4-7A6F-406B-8AE1-99919343D8B7}" destId="{0A265F69-F40A-4413-BD90-B82FE19CCA92}" srcOrd="1" destOrd="0" presId="urn:microsoft.com/office/officeart/2018/2/layout/IconCircleList"/>
    <dgm:cxn modelId="{B8A9032B-DE41-489B-8A62-22FCEE39FC48}" type="presParOf" srcId="{3788F2C4-7A6F-406B-8AE1-99919343D8B7}" destId="{163E1EFD-2CA1-457C-BC75-F88B08C62B52}" srcOrd="2" destOrd="0" presId="urn:microsoft.com/office/officeart/2018/2/layout/IconCircleList"/>
    <dgm:cxn modelId="{164DC989-8CC1-41F6-8E99-292500D41618}" type="presParOf" srcId="{3788F2C4-7A6F-406B-8AE1-99919343D8B7}" destId="{FCFE4AAB-68F0-4C4B-9499-991E1058FB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1B716-BB1A-44CD-93C7-FBF28844F7DE}">
      <dsp:nvSpPr>
        <dsp:cNvPr id="0" name=""/>
        <dsp:cNvSpPr/>
      </dsp:nvSpPr>
      <dsp:spPr>
        <a:xfrm>
          <a:off x="82443" y="806319"/>
          <a:ext cx="1512152" cy="15121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66A0D-C367-4C03-84AE-2CB6C131C268}">
      <dsp:nvSpPr>
        <dsp:cNvPr id="0" name=""/>
        <dsp:cNvSpPr/>
      </dsp:nvSpPr>
      <dsp:spPr>
        <a:xfrm>
          <a:off x="399995" y="1123871"/>
          <a:ext cx="877048" cy="877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25316-892B-476D-8CFE-83EDAEA02BF7}">
      <dsp:nvSpPr>
        <dsp:cNvPr id="0" name=""/>
        <dsp:cNvSpPr/>
      </dsp:nvSpPr>
      <dsp:spPr>
        <a:xfrm>
          <a:off x="1918628" y="806319"/>
          <a:ext cx="3564359" cy="151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Personalized Content:</a:t>
          </a:r>
          <a:r>
            <a:rPr lang="en-US" sz="1800" b="0" i="0" kern="1200"/>
            <a:t> Recommend soothing or uplifting content tailored to users' emotional states (e.g., detect sadness and suggest uplifting videos or positive interactions).</a:t>
          </a:r>
          <a:endParaRPr lang="en-US" sz="1800" kern="1200"/>
        </a:p>
      </dsp:txBody>
      <dsp:txXfrm>
        <a:off x="1918628" y="806319"/>
        <a:ext cx="3564359" cy="1512152"/>
      </dsp:txXfrm>
    </dsp:sp>
    <dsp:sp modelId="{41C2F78F-AD62-4C59-BC3E-ECE186BB1C26}">
      <dsp:nvSpPr>
        <dsp:cNvPr id="0" name=""/>
        <dsp:cNvSpPr/>
      </dsp:nvSpPr>
      <dsp:spPr>
        <a:xfrm>
          <a:off x="6104050" y="806319"/>
          <a:ext cx="1512152" cy="15121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68C6D-26B3-406A-AE7D-7807D266D81F}">
      <dsp:nvSpPr>
        <dsp:cNvPr id="0" name=""/>
        <dsp:cNvSpPr/>
      </dsp:nvSpPr>
      <dsp:spPr>
        <a:xfrm>
          <a:off x="6421602" y="1123871"/>
          <a:ext cx="877048" cy="877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BCDA5-2FAD-42A3-8E1A-47A30E6A0AB8}">
      <dsp:nvSpPr>
        <dsp:cNvPr id="0" name=""/>
        <dsp:cNvSpPr/>
      </dsp:nvSpPr>
      <dsp:spPr>
        <a:xfrm>
          <a:off x="7940235" y="806319"/>
          <a:ext cx="3564359" cy="151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User Engagement:</a:t>
          </a:r>
          <a:r>
            <a:rPr lang="en-US" sz="1800" b="0" i="0" kern="1200"/>
            <a:t> Dynamically adapt social media feeds to match users' moods. It will help to Boost user satisfaction, retention, and interaction.</a:t>
          </a:r>
          <a:endParaRPr lang="en-US" sz="1800" kern="1200"/>
        </a:p>
      </dsp:txBody>
      <dsp:txXfrm>
        <a:off x="7940235" y="806319"/>
        <a:ext cx="3564359" cy="1512152"/>
      </dsp:txXfrm>
    </dsp:sp>
    <dsp:sp modelId="{A7CA4977-5679-421F-B9A5-6A66962137EE}">
      <dsp:nvSpPr>
        <dsp:cNvPr id="0" name=""/>
        <dsp:cNvSpPr/>
      </dsp:nvSpPr>
      <dsp:spPr>
        <a:xfrm>
          <a:off x="82443" y="3268207"/>
          <a:ext cx="1512152" cy="15121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29489-61E2-4071-B115-9DA21B1F0236}">
      <dsp:nvSpPr>
        <dsp:cNvPr id="0" name=""/>
        <dsp:cNvSpPr/>
      </dsp:nvSpPr>
      <dsp:spPr>
        <a:xfrm>
          <a:off x="399995" y="3585759"/>
          <a:ext cx="877048" cy="877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03FFA-5232-4DED-90C3-EBF98999AAB9}">
      <dsp:nvSpPr>
        <dsp:cNvPr id="0" name=""/>
        <dsp:cNvSpPr/>
      </dsp:nvSpPr>
      <dsp:spPr>
        <a:xfrm>
          <a:off x="1918628" y="3268207"/>
          <a:ext cx="3564359" cy="151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Emotional Support: </a:t>
          </a:r>
          <a:r>
            <a:rPr lang="en-US" sz="1800" b="0" i="0" kern="1200"/>
            <a:t>Implement an emotionally aware interface for more intuitive and human-like interactions. </a:t>
          </a:r>
          <a:endParaRPr lang="en-US" sz="1800" b="0" i="0" kern="1200">
            <a:latin typeface="Aptos Display" panose="02110004020202020204"/>
          </a:endParaRPr>
        </a:p>
      </dsp:txBody>
      <dsp:txXfrm>
        <a:off x="1918628" y="3268207"/>
        <a:ext cx="3564359" cy="1512152"/>
      </dsp:txXfrm>
    </dsp:sp>
    <dsp:sp modelId="{CE157669-88A9-4618-A920-C91749C27B45}">
      <dsp:nvSpPr>
        <dsp:cNvPr id="0" name=""/>
        <dsp:cNvSpPr/>
      </dsp:nvSpPr>
      <dsp:spPr>
        <a:xfrm>
          <a:off x="6104050" y="3268207"/>
          <a:ext cx="1512152" cy="151215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4DC147-3872-41CB-85C9-D6F6880C2732}">
      <dsp:nvSpPr>
        <dsp:cNvPr id="0" name=""/>
        <dsp:cNvSpPr/>
      </dsp:nvSpPr>
      <dsp:spPr>
        <a:xfrm>
          <a:off x="6421602" y="3585759"/>
          <a:ext cx="877048" cy="8770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D1337-AF69-463C-842F-494AB12A98AD}">
      <dsp:nvSpPr>
        <dsp:cNvPr id="0" name=""/>
        <dsp:cNvSpPr/>
      </dsp:nvSpPr>
      <dsp:spPr>
        <a:xfrm>
          <a:off x="7940235" y="3268207"/>
          <a:ext cx="3564359" cy="1512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Privacy-Centric AI: </a:t>
          </a:r>
          <a:r>
            <a:rPr lang="en-US" sz="1900" b="0" i="0" kern="1200"/>
            <a:t>Ensure ethical compliance by processing emotional data locally. Emphasize user data privacy and security.</a:t>
          </a:r>
          <a:endParaRPr lang="en-US" sz="1900" kern="1200"/>
        </a:p>
      </dsp:txBody>
      <dsp:txXfrm>
        <a:off x="7940235" y="3268207"/>
        <a:ext cx="3564359" cy="1512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28C4C-EB14-4B0F-84FC-5ED6E12EE553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0CEEF-12CE-49F3-8EFC-F15DCC6220B8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8E864-8D13-42F7-8E9B-D947C0E41B1D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CNN outperformed ResNet50 in all metrics (Accuracy: 77% vs. 49%)</a:t>
          </a:r>
        </a:p>
      </dsp:txBody>
      <dsp:txXfrm>
        <a:off x="1834517" y="472457"/>
        <a:ext cx="3148942" cy="1335915"/>
      </dsp:txXfrm>
    </dsp:sp>
    <dsp:sp modelId="{4E0FA715-033E-4DF5-A325-54A8F7A155D5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A1CD3-4A28-4EC2-A73F-02C680DB1897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8A415-A93C-41C0-8DF8-250C3C657970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CNN demonstrated superior precision (79%) and recall (52%) compared to ResNet50</a:t>
          </a:r>
          <a:endParaRPr lang="en-US" sz="2000" kern="1200"/>
        </a:p>
      </dsp:txBody>
      <dsp:txXfrm>
        <a:off x="7154322" y="472457"/>
        <a:ext cx="3148942" cy="1335915"/>
      </dsp:txXfrm>
    </dsp:sp>
    <dsp:sp modelId="{1E0626E6-2C28-4D1E-989F-799B5406ABDC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859C5E-7D16-47BB-AED6-C0C9DB704C73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C009B-82D2-4113-8DD8-016A400E03FA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 CNN is better tailored for grayscale, low-resolution emotion datasets than ResNet50</a:t>
          </a:r>
        </a:p>
      </dsp:txBody>
      <dsp:txXfrm>
        <a:off x="1834517" y="2549151"/>
        <a:ext cx="3148942" cy="1335915"/>
      </dsp:txXfrm>
    </dsp:sp>
    <dsp:sp modelId="{D5259118-76FC-41E0-A4EF-630F24D55769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65F69-F40A-4413-BD90-B82FE19CCA92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4AAB-68F0-4C4B-9499-991E1058FB34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architecture plays a critical role; custom CNNs may outperform pre-trained models for specialized tasks</a:t>
          </a:r>
        </a:p>
      </dsp:txBody>
      <dsp:txXfrm>
        <a:off x="7154322" y="254915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0097B-D5D0-4748-B1EC-BC089F0CE46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BADA5-90D7-4999-BD6A-C7DDE7B2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5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67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2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08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8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BADA5-90D7-4999-BD6A-C7DDE7B2F9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0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6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6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00BE5-DC30-4CB4-A778-7E4678FD503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7B3A5-9EBE-4424-970E-5BC318E5F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6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bhaditya/fer2013plus/dat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957881-E7AA-2CC7-DAD4-80C9285F1A8D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latin typeface="+mj-lt"/>
                <a:ea typeface="+mj-ea"/>
                <a:cs typeface="+mj-cs"/>
              </a:rPr>
              <a:t>Facial Emotion Recognition (FER)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>
                <a:latin typeface="+mj-lt"/>
                <a:ea typeface="+mj-ea"/>
                <a:cs typeface="+mj-cs"/>
              </a:rPr>
              <a:t>Using the FER13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69A28-74AE-01E8-9E49-93B001A3CEE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/>
              <a:t>Team  Members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Shobha Ojha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Yash Tated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Shaista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Ritvik Rao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Yuvraj Thakur</a:t>
            </a:r>
          </a:p>
        </p:txBody>
      </p:sp>
      <p:pic>
        <p:nvPicPr>
          <p:cNvPr id="8" name="Picture 7" descr="3D art of a person">
            <a:extLst>
              <a:ext uri="{FF2B5EF4-FFF2-40B4-BE49-F238E27FC236}">
                <a16:creationId xmlns:a16="http://schemas.microsoft.com/office/drawing/2014/main" id="{4F3DEAE6-6199-8B80-CA8A-D25996953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3242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8CDC8-ED50-98F0-C558-3F515C48A4B1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Segoe UI"/>
                <a:cs typeface="Segoe UI"/>
              </a:rPr>
              <a:t>CNN</a:t>
            </a:r>
            <a:r>
              <a:rPr lang="en-US" sz="2400">
                <a:latin typeface="Segoe UI"/>
                <a:cs typeface="Segoe UI"/>
              </a:rPr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latin typeface="Segoe UI"/>
              <a:cs typeface="Segoe UI"/>
            </a:endParaRP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Segoe UI"/>
                <a:cs typeface="Segoe UI"/>
              </a:rPr>
              <a:t>Extracts spatial features: </a:t>
            </a:r>
            <a:r>
              <a:rPr lang="en-US" altLang="en-US" sz="2400">
                <a:latin typeface="Segoe UI"/>
                <a:cs typeface="Segoe UI"/>
              </a:rPr>
              <a:t>Captures edges, textures, and facial landmarks.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Segoe UI"/>
              <a:cs typeface="Segoe UI"/>
            </a:endParaRP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Segoe UI"/>
                <a:cs typeface="Segoe UI"/>
              </a:rPr>
              <a:t>Layered architecture:</a:t>
            </a:r>
            <a:r>
              <a:rPr lang="en-US" altLang="en-US" sz="2400">
                <a:latin typeface="Segoe UI"/>
                <a:cs typeface="Segoe UI"/>
              </a:rPr>
              <a:t> Uses convolutional, pooling, and fully connected layers.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Segoe UI"/>
              <a:cs typeface="Segoe UI"/>
            </a:endParaRP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Segoe UI"/>
                <a:cs typeface="Segoe UI"/>
              </a:rPr>
              <a:t>Emotion classification:</a:t>
            </a:r>
            <a:r>
              <a:rPr lang="en-US" altLang="en-US" sz="2400">
                <a:latin typeface="Segoe UI"/>
                <a:cs typeface="Segoe UI"/>
              </a:rPr>
              <a:t> Effectively classifies emotions from visual data.</a:t>
            </a: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Segoe UI"/>
              <a:cs typeface="Segoe UI"/>
            </a:endParaRPr>
          </a:p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Segoe UI"/>
                <a:cs typeface="Segoe UI"/>
              </a:rPr>
              <a:t>Localized feature detection:</a:t>
            </a:r>
            <a:r>
              <a:rPr lang="en-US" altLang="en-US" sz="2400">
                <a:latin typeface="Segoe UI"/>
                <a:cs typeface="Segoe UI"/>
              </a:rPr>
              <a:t> Identifies patterns in specific image regions.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D123E-831C-9224-3D78-4C51749810CD}"/>
              </a:ext>
            </a:extLst>
          </p:cNvPr>
          <p:cNvSpPr txBox="1"/>
          <p:nvPr/>
        </p:nvSpPr>
        <p:spPr>
          <a:xfrm>
            <a:off x="664369" y="545306"/>
            <a:ext cx="81724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latin typeface="Aptos Display"/>
              </a:rPr>
              <a:t>Model Development</a:t>
            </a:r>
            <a:r>
              <a:rPr lang="en-US" sz="5400">
                <a:latin typeface="Aptos Display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80AA9-2650-F8E9-BD61-09B88CC2DDE6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 results​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1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DF0A6-9FDB-7911-8E40-556F5DD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852DF-E30B-52EB-C7F6-6FB687777AC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b="1">
                <a:latin typeface="Aptos"/>
                <a:ea typeface="+mj-ea"/>
                <a:cs typeface="+mj-cs"/>
              </a:rPr>
              <a:t>Resnet 50- </a:t>
            </a:r>
            <a:r>
              <a:rPr lang="en-US" sz="4200" b="1" i="0" kern="1200">
                <a:effectLst/>
                <a:latin typeface="Aptos"/>
                <a:ea typeface="+mj-ea"/>
                <a:cs typeface="+mj-cs"/>
              </a:rPr>
              <a:t>Model </a:t>
            </a:r>
            <a:r>
              <a:rPr lang="en-US" sz="4200" b="1">
                <a:latin typeface="Aptos"/>
                <a:ea typeface="+mj-ea"/>
                <a:cs typeface="+mj-cs"/>
              </a:rPr>
              <a:t>Accuracy and Loss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loss and loss&#10;&#10;Description automatically generated">
            <a:extLst>
              <a:ext uri="{FF2B5EF4-FFF2-40B4-BE49-F238E27FC236}">
                <a16:creationId xmlns:a16="http://schemas.microsoft.com/office/drawing/2014/main" id="{6EFEDE3B-2FF9-177E-7BE3-D923A4FC0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43" y="1970301"/>
            <a:ext cx="7795985" cy="3762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B202F8-5018-EE87-E426-B7259A6CC6D8}"/>
              </a:ext>
            </a:extLst>
          </p:cNvPr>
          <p:cNvSpPr txBox="1"/>
          <p:nvPr/>
        </p:nvSpPr>
        <p:spPr>
          <a:xfrm>
            <a:off x="1676400" y="5730240"/>
            <a:ext cx="29159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ptos"/>
                <a:cs typeface="Segoe UI"/>
              </a:rPr>
              <a:t>Test accuracy: 0.4957
Test loss: 1.4054</a:t>
            </a:r>
            <a:endParaRPr lang="en-US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28734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DF0A6-9FDB-7911-8E40-556F5DD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852DF-E30B-52EB-C7F6-6FB687777AC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800" b="1">
                <a:latin typeface="Aptos"/>
                <a:ea typeface="+mj-ea"/>
                <a:cs typeface="+mj-cs"/>
              </a:rPr>
              <a:t>CNN-Model Accuracy and Loss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F9666F5-387E-4126-879E-2DCF4136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445" y="1847669"/>
            <a:ext cx="7856402" cy="3869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AE3F1-0637-74CD-5991-48A132D887BF}"/>
              </a:ext>
            </a:extLst>
          </p:cNvPr>
          <p:cNvSpPr txBox="1"/>
          <p:nvPr/>
        </p:nvSpPr>
        <p:spPr>
          <a:xfrm>
            <a:off x="1209040" y="5872480"/>
            <a:ext cx="7355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Test accuracy: 0.7688 </a:t>
            </a:r>
          </a:p>
          <a:p>
            <a:r>
              <a:rPr lang="en-US"/>
              <a:t>Test loss: 0.6645</a:t>
            </a:r>
          </a:p>
        </p:txBody>
      </p:sp>
    </p:spTree>
    <p:extLst>
      <p:ext uri="{BB962C8B-B14F-4D97-AF65-F5344CB8AC3E}">
        <p14:creationId xmlns:p14="http://schemas.microsoft.com/office/powerpoint/2010/main" val="387670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DF0A6-9FDB-7911-8E40-556F5DD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852DF-E30B-52EB-C7F6-6FB687777AC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800" b="1">
                <a:latin typeface="Aptos"/>
                <a:ea typeface="+mj-ea"/>
                <a:cs typeface="+mj-cs"/>
              </a:rPr>
              <a:t>Model Predictions </a:t>
            </a:r>
            <a:endParaRPr lang="en-US" sz="4800">
              <a:latin typeface="Aptos"/>
              <a:ea typeface="+mj-ea"/>
              <a:cs typeface="+mj-cs"/>
            </a:endParaRPr>
          </a:p>
          <a:p>
            <a:pPr algn="ctr" defTabSz="914400"/>
            <a:endParaRPr lang="en-US" sz="4800" b="1">
              <a:latin typeface="Aptos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00105-5B9C-614D-69DF-3B1DDC14661A}"/>
              </a:ext>
            </a:extLst>
          </p:cNvPr>
          <p:cNvSpPr txBox="1"/>
          <p:nvPr/>
        </p:nvSpPr>
        <p:spPr>
          <a:xfrm>
            <a:off x="670560" y="18288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</a:rPr>
              <a:t>ResNet50: </a:t>
            </a:r>
            <a:r>
              <a:rPr lang="en-US">
                <a:latin typeface="Segoe UI"/>
                <a:cs typeface="Segoe UI"/>
              </a:rPr>
              <a:t>​</a:t>
            </a:r>
            <a:endParaRPr lang="en-US"/>
          </a:p>
        </p:txBody>
      </p:sp>
      <p:pic>
        <p:nvPicPr>
          <p:cNvPr id="7" name="Picture 6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5F66EEC7-A784-CFA0-0AC5-FFEF5BEB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26" y="2197979"/>
            <a:ext cx="9100458" cy="1964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D03283-70C4-25D7-A970-C59D9010A622}"/>
              </a:ext>
            </a:extLst>
          </p:cNvPr>
          <p:cNvSpPr txBox="1"/>
          <p:nvPr/>
        </p:nvSpPr>
        <p:spPr>
          <a:xfrm>
            <a:off x="670560" y="430784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Segoe UI"/>
              </a:rPr>
              <a:t>CNN: </a:t>
            </a:r>
            <a:r>
              <a:rPr lang="en-US">
                <a:latin typeface="Segoe UI"/>
                <a:cs typeface="Segoe UI"/>
              </a:rPr>
              <a:t>​</a:t>
            </a:r>
            <a:endParaRPr lang="en-US"/>
          </a:p>
        </p:txBody>
      </p:sp>
      <p:pic>
        <p:nvPicPr>
          <p:cNvPr id="10" name="Picture 9" descr="A person smiling with his hand on his head&#10;&#10;Description automatically generated">
            <a:extLst>
              <a:ext uri="{FF2B5EF4-FFF2-40B4-BE49-F238E27FC236}">
                <a16:creationId xmlns:a16="http://schemas.microsoft.com/office/drawing/2014/main" id="{760D098E-C797-32F0-3CF7-847C9C02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320" y="4492105"/>
            <a:ext cx="9093200" cy="183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A8308A-F07A-D42A-995E-A1326C725A3E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latin typeface="+mj-lt"/>
                <a:ea typeface="+mj-ea"/>
                <a:cs typeface="+mj-cs"/>
              </a:rPr>
              <a:t>Model Results Comparison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0FEB0D-DCEB-FEC7-88D8-057492D1A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58171"/>
              </p:ext>
            </p:extLst>
          </p:nvPr>
        </p:nvGraphicFramePr>
        <p:xfrm>
          <a:off x="740228" y="2068285"/>
          <a:ext cx="10536723" cy="3586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139">
                  <a:extLst>
                    <a:ext uri="{9D8B030D-6E8A-4147-A177-3AD203B41FA5}">
                      <a16:colId xmlns:a16="http://schemas.microsoft.com/office/drawing/2014/main" val="4039498352"/>
                    </a:ext>
                  </a:extLst>
                </a:gridCol>
                <a:gridCol w="1612497">
                  <a:extLst>
                    <a:ext uri="{9D8B030D-6E8A-4147-A177-3AD203B41FA5}">
                      <a16:colId xmlns:a16="http://schemas.microsoft.com/office/drawing/2014/main" val="4012806384"/>
                    </a:ext>
                  </a:extLst>
                </a:gridCol>
                <a:gridCol w="1220798">
                  <a:extLst>
                    <a:ext uri="{9D8B030D-6E8A-4147-A177-3AD203B41FA5}">
                      <a16:colId xmlns:a16="http://schemas.microsoft.com/office/drawing/2014/main" val="2939220984"/>
                    </a:ext>
                  </a:extLst>
                </a:gridCol>
                <a:gridCol w="1612497">
                  <a:extLst>
                    <a:ext uri="{9D8B030D-6E8A-4147-A177-3AD203B41FA5}">
                      <a16:colId xmlns:a16="http://schemas.microsoft.com/office/drawing/2014/main" val="191834327"/>
                    </a:ext>
                  </a:extLst>
                </a:gridCol>
                <a:gridCol w="1612497">
                  <a:extLst>
                    <a:ext uri="{9D8B030D-6E8A-4147-A177-3AD203B41FA5}">
                      <a16:colId xmlns:a16="http://schemas.microsoft.com/office/drawing/2014/main" val="3584256922"/>
                    </a:ext>
                  </a:extLst>
                </a:gridCol>
                <a:gridCol w="1220798">
                  <a:extLst>
                    <a:ext uri="{9D8B030D-6E8A-4147-A177-3AD203B41FA5}">
                      <a16:colId xmlns:a16="http://schemas.microsoft.com/office/drawing/2014/main" val="3529673512"/>
                    </a:ext>
                  </a:extLst>
                </a:gridCol>
                <a:gridCol w="1612497">
                  <a:extLst>
                    <a:ext uri="{9D8B030D-6E8A-4147-A177-3AD203B41FA5}">
                      <a16:colId xmlns:a16="http://schemas.microsoft.com/office/drawing/2014/main" val="3293468575"/>
                    </a:ext>
                  </a:extLst>
                </a:gridCol>
              </a:tblGrid>
              <a:tr h="856098"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115689" marR="115689" marT="57844" marB="57844"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300"/>
                    </a:p>
                    <a:p>
                      <a:pPr lvl="0" algn="ctr">
                        <a:buNone/>
                      </a:pPr>
                      <a:r>
                        <a:rPr lang="en-US" sz="2300"/>
                        <a:t>ResNet50</a:t>
                      </a:r>
                    </a:p>
                  </a:txBody>
                  <a:tcPr marL="115689" marR="115689" marT="57844" marB="57844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US" sz="2300"/>
                    </a:p>
                    <a:p>
                      <a:pPr lvl="0" algn="ctr">
                        <a:buNone/>
                      </a:pPr>
                      <a:r>
                        <a:rPr lang="en-US" sz="2300"/>
                        <a:t>CNN</a:t>
                      </a:r>
                    </a:p>
                  </a:txBody>
                  <a:tcPr marL="115689" marR="115689" marT="57844" marB="57844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35078"/>
                  </a:ext>
                </a:extLst>
              </a:tr>
              <a:tr h="5090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300"/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Precision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Recall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F1-Score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Precision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Recall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F1-Score</a:t>
                      </a:r>
                    </a:p>
                  </a:txBody>
                  <a:tcPr marL="115689" marR="115689" marT="57844" marB="57844"/>
                </a:tc>
                <a:extLst>
                  <a:ext uri="{0D108BD9-81ED-4DB2-BD59-A6C34878D82A}">
                    <a16:rowId xmlns:a16="http://schemas.microsoft.com/office/drawing/2014/main" val="1593695760"/>
                  </a:ext>
                </a:extLst>
              </a:tr>
              <a:tr h="509031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Accuracy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300"/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0.49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endParaRPr lang="en-US" sz="2300"/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300"/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0.77</a:t>
                      </a:r>
                    </a:p>
                  </a:txBody>
                  <a:tcPr marL="115689" marR="115689" marT="57844" marB="57844"/>
                </a:tc>
                <a:extLst>
                  <a:ext uri="{0D108BD9-81ED-4DB2-BD59-A6C34878D82A}">
                    <a16:rowId xmlns:a16="http://schemas.microsoft.com/office/drawing/2014/main" val="2708098226"/>
                  </a:ext>
                </a:extLst>
              </a:tr>
              <a:tr h="856098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Macro Average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0.40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0.25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0.23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0.79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0.52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0.56</a:t>
                      </a:r>
                    </a:p>
                  </a:txBody>
                  <a:tcPr marL="115689" marR="115689" marT="57844" marB="57844"/>
                </a:tc>
                <a:extLst>
                  <a:ext uri="{0D108BD9-81ED-4DB2-BD59-A6C34878D82A}">
                    <a16:rowId xmlns:a16="http://schemas.microsoft.com/office/drawing/2014/main" val="4278107337"/>
                  </a:ext>
                </a:extLst>
              </a:tr>
              <a:tr h="856098"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Weighted Average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0.48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0.49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0.43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0.77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0.77</a:t>
                      </a:r>
                    </a:p>
                  </a:txBody>
                  <a:tcPr marL="115689" marR="115689" marT="57844" marB="57844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300"/>
                        <a:t>0.75</a:t>
                      </a:r>
                    </a:p>
                  </a:txBody>
                  <a:tcPr marL="115689" marR="115689" marT="57844" marB="57844"/>
                </a:tc>
                <a:extLst>
                  <a:ext uri="{0D108BD9-81ED-4DB2-BD59-A6C34878D82A}">
                    <a16:rowId xmlns:a16="http://schemas.microsoft.com/office/drawing/2014/main" val="119172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85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F9BCB-E225-7FC2-2D16-162B99FA6CD2}"/>
              </a:ext>
            </a:extLst>
          </p:cNvPr>
          <p:cNvSpPr txBox="1"/>
          <p:nvPr/>
        </p:nvSpPr>
        <p:spPr>
          <a:xfrm>
            <a:off x="374754" y="548640"/>
            <a:ext cx="4197246" cy="54315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</a:t>
            </a: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Performance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019532-91CD-A707-B99F-D06C00F4BEBD}"/>
              </a:ext>
            </a:extLst>
          </p:cNvPr>
          <p:cNvSpPr txBox="1"/>
          <p:nvPr/>
        </p:nvSpPr>
        <p:spPr>
          <a:xfrm>
            <a:off x="4866559" y="552091"/>
            <a:ext cx="7103986" cy="5951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ResNet50 is designed for high-resolution, RGB images, while the dataset used grayscale, low-resolution images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complex architecture of ResNet50 may have overfitted the limited data, reducing generalization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Pre-trained ResNet50 weights might not align well with features specific to emotion detection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ResNet50's deeper layers may have introduced unnecessary complexity for a relatively simple grayscale dataset</a:t>
            </a:r>
          </a:p>
          <a:p>
            <a:pPr marL="285750"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a typeface="+mn-lt"/>
                <a:cs typeface="+mn-lt"/>
              </a:rPr>
              <a:t>Since, the dataset has imbalanced classes , </a:t>
            </a:r>
            <a:r>
              <a:rPr lang="en-US" sz="2200" err="1">
                <a:ea typeface="+mn-lt"/>
                <a:cs typeface="+mn-lt"/>
              </a:rPr>
              <a:t>ResNet</a:t>
            </a:r>
            <a:r>
              <a:rPr lang="en-US" sz="2200">
                <a:ea typeface="+mn-lt"/>
                <a:cs typeface="+mn-lt"/>
              </a:rPr>
              <a:t> struggled more to balance predictions across classes</a:t>
            </a:r>
            <a:endParaRPr lang="en-US" sz="22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39000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30562-66D8-8EC7-70A5-54B44BEDA405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2F9F4DD4-909C-5351-68D4-425E65AA9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844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480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AF48B5-BC9B-DCF9-68C3-6B309FA96F2F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Objectives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E6B401-104C-C9C1-6872-24643AA6C09E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>
                <a:effectLst/>
                <a:latin typeface="Segoe UI"/>
                <a:cs typeface="Segoe UI"/>
              </a:rPr>
              <a:t>Real-Time Emotion Analysis</a:t>
            </a:r>
            <a:r>
              <a:rPr lang="en-US" sz="2800" b="1">
                <a:latin typeface="Segoe UI"/>
                <a:cs typeface="Segoe UI"/>
              </a:rPr>
              <a:t>: </a:t>
            </a:r>
            <a:r>
              <a:rPr lang="en-US" sz="2800" b="0" i="0">
                <a:effectLst/>
                <a:latin typeface="Segoe UI"/>
                <a:cs typeface="Segoe UI"/>
              </a:rPr>
              <a:t>Analyze users' emotions on social media in real time</a:t>
            </a:r>
            <a:endParaRPr lang="en-US" sz="2800">
              <a:latin typeface="Segoe UI"/>
              <a:cs typeface="Segoe U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latin typeface="Segoe UI"/>
              <a:cs typeface="Segoe U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i="0">
                <a:effectLst/>
                <a:latin typeface="Segoe UI"/>
                <a:cs typeface="Segoe UI"/>
              </a:rPr>
              <a:t>Content Personalization:</a:t>
            </a:r>
            <a:r>
              <a:rPr lang="en-US" sz="2800" b="0" i="0">
                <a:effectLst/>
                <a:latin typeface="Segoe UI"/>
                <a:cs typeface="Segoe UI"/>
              </a:rPr>
              <a:t> Personalize social media content dynamically based on detected emotional states to enhance user engagement</a:t>
            </a:r>
            <a:endParaRPr lang="en-US" sz="280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90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A553D0-C371-03E9-0F0E-B818E2DD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98D245-E852-6853-472B-5CBBBA0CB791}"/>
              </a:ext>
            </a:extLst>
          </p:cNvPr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Use Cases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3D6237A3-D185-39AA-3119-2F9A8C6B61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842148"/>
              </p:ext>
            </p:extLst>
          </p:nvPr>
        </p:nvGraphicFramePr>
        <p:xfrm>
          <a:off x="139413" y="747323"/>
          <a:ext cx="11587038" cy="5586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77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F40B-9F33-2B94-D039-7865C7A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30C2E-D57B-99E4-E71B-1D636B3D8A0E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Dataset Description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0C2374-CF4D-A727-9885-8BFD98F1D707}"/>
              </a:ext>
            </a:extLst>
          </p:cNvPr>
          <p:cNvSpPr txBox="1"/>
          <p:nvPr/>
        </p:nvSpPr>
        <p:spPr>
          <a:xfrm>
            <a:off x="669036" y="1929384"/>
            <a:ext cx="10684764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i="0">
                <a:effectLst/>
                <a:latin typeface="Segoe UI"/>
                <a:cs typeface="Segoe UI"/>
              </a:rPr>
              <a:t>Dataset</a:t>
            </a:r>
            <a:r>
              <a:rPr lang="en-US" sz="2200" b="0" i="0">
                <a:effectLst/>
                <a:latin typeface="Segoe UI"/>
                <a:cs typeface="Segoe UI"/>
              </a:rPr>
              <a:t>: </a:t>
            </a:r>
            <a:r>
              <a:rPr lang="en-US" sz="2200" b="1">
                <a:latin typeface="Segoe UI"/>
                <a:cs typeface="Segoe UI"/>
              </a:rPr>
              <a:t>FER-2013Plus</a:t>
            </a:r>
            <a:r>
              <a:rPr lang="en-US" sz="2200" b="0" i="0">
                <a:effectLst/>
                <a:latin typeface="Segoe UI"/>
                <a:cs typeface="Segoe UI"/>
              </a:rPr>
              <a:t> </a:t>
            </a:r>
            <a:r>
              <a:rPr lang="en-US" sz="2200">
                <a:latin typeface="Segoe UI"/>
                <a:cs typeface="Segoe UI"/>
              </a:rPr>
              <a:t>is used</a:t>
            </a:r>
            <a:r>
              <a:rPr lang="en-US" sz="2200" b="0" i="0">
                <a:effectLst/>
                <a:latin typeface="Segoe UI"/>
                <a:cs typeface="Segoe UI"/>
              </a:rPr>
              <a:t> for training and testing the model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  <a:latin typeface="Segoe UI"/>
              <a:cs typeface="Segoe U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i="0">
                <a:effectLst/>
                <a:latin typeface="Segoe UI"/>
                <a:cs typeface="Segoe UI"/>
              </a:rPr>
              <a:t>Emotion Categories</a:t>
            </a:r>
            <a:r>
              <a:rPr lang="en-US" sz="2200" b="0" i="0">
                <a:effectLst/>
                <a:latin typeface="Segoe UI"/>
                <a:cs typeface="Segoe UI"/>
              </a:rPr>
              <a:t>: Anger, Contempt, Disgust, Fear, Happiness, Neutral, Sadness, </a:t>
            </a:r>
            <a:r>
              <a:rPr lang="en-US" sz="2200">
                <a:latin typeface="Segoe UI"/>
                <a:cs typeface="Segoe UI"/>
              </a:rPr>
              <a:t>                 </a:t>
            </a:r>
            <a:r>
              <a:rPr lang="en-US" sz="2200" b="0" i="0">
                <a:effectLst/>
                <a:latin typeface="Segoe UI"/>
                <a:cs typeface="Segoe UI"/>
              </a:rPr>
              <a:t>Surprise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  <a:latin typeface="Segoe UI"/>
              <a:cs typeface="Segoe U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i="0">
                <a:effectLst/>
                <a:latin typeface="Segoe UI"/>
                <a:cs typeface="Segoe UI"/>
              </a:rPr>
              <a:t>FER-2013 Stats</a:t>
            </a:r>
            <a:r>
              <a:rPr lang="en-US" sz="2200" b="0" i="0">
                <a:effectLst/>
                <a:latin typeface="Segoe UI"/>
                <a:cs typeface="Segoe UI"/>
              </a:rPr>
              <a:t>:</a:t>
            </a:r>
            <a:r>
              <a:rPr lang="en-US" sz="2200">
                <a:latin typeface="Segoe UI"/>
                <a:cs typeface="Segoe UI"/>
              </a:rPr>
              <a:t> </a:t>
            </a:r>
            <a:r>
              <a:rPr lang="en-US" sz="2200" b="0" i="0">
                <a:effectLst/>
                <a:latin typeface="Segoe UI"/>
                <a:cs typeface="Segoe UI"/>
              </a:rPr>
              <a:t>35,485 images, grayscale, 48x48 pixels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  <a:latin typeface="Segoe UI"/>
              <a:cs typeface="Segoe U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i="0">
                <a:effectLst/>
                <a:latin typeface="Segoe UI"/>
                <a:cs typeface="Segoe UI"/>
              </a:rPr>
              <a:t>Split</a:t>
            </a:r>
            <a:r>
              <a:rPr lang="en-US" sz="2200" b="0" i="0">
                <a:effectLst/>
                <a:latin typeface="Segoe UI"/>
                <a:cs typeface="Segoe UI"/>
              </a:rPr>
              <a:t>: Training (28,386), Test (7,099</a:t>
            </a:r>
            <a:r>
              <a:rPr lang="en-US" sz="2200">
                <a:latin typeface="Segoe UI"/>
                <a:cs typeface="Segoe UI"/>
              </a:rPr>
              <a:t>)</a:t>
            </a:r>
            <a:endParaRPr lang="en-US" sz="2200" b="0" i="0">
              <a:effectLst/>
              <a:latin typeface="Segoe UI"/>
              <a:cs typeface="Segoe U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  <a:latin typeface="Segoe UI"/>
              <a:cs typeface="Segoe U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 i="0">
                <a:effectLst/>
                <a:latin typeface="Segoe UI"/>
                <a:cs typeface="Segoe UI"/>
              </a:rPr>
              <a:t>Challenges</a:t>
            </a:r>
            <a:r>
              <a:rPr lang="en-US" sz="2200" b="0" i="0">
                <a:effectLst/>
                <a:latin typeface="Segoe UI"/>
                <a:cs typeface="Segoe UI"/>
              </a:rPr>
              <a:t>: Low resolution and overlapping features between some emotions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200">
              <a:latin typeface="Segoe UI"/>
              <a:cs typeface="Segoe U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200" b="1">
                <a:effectLst/>
                <a:latin typeface="Segoe UI"/>
                <a:cs typeface="Segoe UI"/>
              </a:rPr>
              <a:t>Source: </a:t>
            </a:r>
            <a:r>
              <a:rPr lang="en-US" sz="2200">
                <a:effectLst/>
                <a:latin typeface="Segoe UI"/>
                <a:cs typeface="Segoe UI"/>
                <a:hlinkClick r:id="rId2"/>
              </a:rPr>
              <a:t>Fer-2013Plus</a:t>
            </a:r>
            <a:endParaRPr lang="en-US" sz="2200">
              <a:effectLst/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65467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4730E-9008-BFED-FE72-FE9EE016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a person&amp;#39;s face&#10;&#10;Description automatically generated">
            <a:extLst>
              <a:ext uri="{FF2B5EF4-FFF2-40B4-BE49-F238E27FC236}">
                <a16:creationId xmlns:a16="http://schemas.microsoft.com/office/drawing/2014/main" id="{06B03174-82AD-CDE5-77E9-95AB005F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45" y="2248581"/>
            <a:ext cx="10193110" cy="236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97EB44-0DFE-FB1F-5525-3E2072DB34DB}"/>
              </a:ext>
            </a:extLst>
          </p:cNvPr>
          <p:cNvSpPr txBox="1"/>
          <p:nvPr/>
        </p:nvSpPr>
        <p:spPr>
          <a:xfrm>
            <a:off x="1402080" y="497840"/>
            <a:ext cx="93878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/>
              <a:t>Sample Images​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B7CACF04-C490-5D84-D89C-4A54E41D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94" y="1053011"/>
            <a:ext cx="9118099" cy="51380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2B7EBD-A388-AE40-D3C2-B077D1061797}"/>
              </a:ext>
            </a:extLst>
          </p:cNvPr>
          <p:cNvSpPr txBox="1"/>
          <p:nvPr/>
        </p:nvSpPr>
        <p:spPr>
          <a:xfrm>
            <a:off x="408214" y="217714"/>
            <a:ext cx="1119178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/>
              <a:t>Training Data Distribution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5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F8CEDF-6AC4-1B8E-ACF6-D3598F93A033}"/>
              </a:ext>
            </a:extLst>
          </p:cNvPr>
          <p:cNvSpPr txBox="1"/>
          <p:nvPr/>
        </p:nvSpPr>
        <p:spPr>
          <a:xfrm>
            <a:off x="548640" y="193040"/>
            <a:ext cx="110947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/>
              <a:t>Testing Data Distribution​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8D9F4-0985-2CC9-6B4A-EB6723EF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98" y="1023257"/>
            <a:ext cx="8900091" cy="504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4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DF0A6-9FDB-7911-8E40-556F5DD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852DF-E30B-52EB-C7F6-6FB687777AC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5400" b="1">
                <a:ea typeface="+mn-lt"/>
                <a:cs typeface="+mn-lt"/>
              </a:rPr>
              <a:t>Data Augmentation</a:t>
            </a:r>
            <a:endParaRPr lang="en-US" sz="5400">
              <a:ea typeface="+mn-lt"/>
              <a:cs typeface="+mn-lt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400" b="1" kern="1200"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E64D-2054-EC39-F567-32076FE4CDC7}"/>
              </a:ext>
            </a:extLst>
          </p:cNvPr>
          <p:cNvSpPr txBox="1"/>
          <p:nvPr/>
        </p:nvSpPr>
        <p:spPr>
          <a:xfrm>
            <a:off x="499872" y="1929383"/>
            <a:ext cx="11151354" cy="467789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/>
            <a:r>
              <a:rPr lang="en-US" sz="2400">
                <a:latin typeface="Segoe UI"/>
                <a:cs typeface="Segoe UI"/>
              </a:rPr>
              <a:t>To enhance the robustness and generalizability of the </a:t>
            </a:r>
            <a:r>
              <a:rPr kumimoji="0" lang="en-US" sz="2400" i="0" u="none" strike="noStrike" cap="none" normalizeH="0" baseline="0">
                <a:ln>
                  <a:noFill/>
                </a:ln>
                <a:effectLst/>
                <a:latin typeface="Segoe UI"/>
                <a:cs typeface="Segoe UI"/>
              </a:rPr>
              <a:t>emotion </a:t>
            </a:r>
            <a:r>
              <a:rPr lang="en-US" sz="2400">
                <a:latin typeface="Segoe UI"/>
                <a:cs typeface="Segoe UI"/>
              </a:rPr>
              <a:t>detection model, data augmentation was applied to the training dataset. </a:t>
            </a:r>
          </a:p>
          <a:p>
            <a:pPr defTabSz="914400"/>
            <a:endParaRPr lang="en-US" sz="2400">
              <a:latin typeface="Segoe UI"/>
              <a:cs typeface="Segoe UI"/>
            </a:endParaRPr>
          </a:p>
          <a:p>
            <a:pPr marL="228600" indent="-228600" defTabSz="914400">
              <a:buAutoNum type="arabicPeriod"/>
            </a:pPr>
            <a:r>
              <a:rPr lang="en-US" sz="2400" b="1">
                <a:latin typeface="Arial"/>
                <a:cs typeface="Arial"/>
              </a:rPr>
              <a:t>Random Rotations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lang="en-US" sz="2400">
                <a:latin typeface="Arial"/>
                <a:cs typeface="Arial"/>
              </a:rPr>
              <a:t>Applied random rotations within a specified range</a:t>
            </a:r>
          </a:p>
          <a:p>
            <a:pPr lvl="1" defTabSz="914400"/>
            <a:endParaRPr lang="en-US" sz="2400">
              <a:latin typeface="Segoe UI"/>
              <a:cs typeface="Segoe UI"/>
            </a:endParaRPr>
          </a:p>
          <a:p>
            <a:pPr marL="228600" indent="-228600" defTabSz="914400">
              <a:buAutoNum type="arabicPeriod"/>
            </a:pPr>
            <a:r>
              <a:rPr lang="en-US" sz="2400" b="1">
                <a:latin typeface="Arial"/>
                <a:cs typeface="Arial"/>
              </a:rPr>
              <a:t>Width and Height Shifts</a:t>
            </a:r>
            <a:r>
              <a:rPr lang="en-US" sz="2400">
                <a:latin typeface="Arial"/>
                <a:cs typeface="Arial"/>
              </a:rPr>
              <a:t>: Randomly shifted images horizontally and vertically </a:t>
            </a:r>
            <a:endParaRPr 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228600" marR="0" lvl="0" indent="-228600" algn="l" defTabSz="914400">
              <a:lnSpc>
                <a:spcPct val="100000"/>
              </a:lnSpc>
              <a:buAutoNum type="arabicPeriod"/>
              <a:tabLst/>
            </a:pPr>
            <a:endParaRPr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228600" indent="-228600" defTabSz="914400">
              <a:buAutoNum type="arabicPeriod"/>
            </a:pPr>
            <a:r>
              <a:rPr lang="en-US" sz="2400" b="1">
                <a:latin typeface="Arial"/>
                <a:cs typeface="Arial"/>
              </a:rPr>
              <a:t>Zooming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lang="en-US" sz="2400">
                <a:latin typeface="Arial"/>
                <a:cs typeface="Arial"/>
              </a:rPr>
              <a:t>Random zoom applied to either enlarge or reduce the visible portion of the image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1" indent="0" algn="l" defTabSz="914400">
              <a:lnSpc>
                <a:spcPct val="100000"/>
              </a:lnSpc>
              <a:tabLst/>
            </a:pPr>
            <a:endParaRPr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/>
              <a:cs typeface="Segoe UI"/>
            </a:endParaRPr>
          </a:p>
          <a:p>
            <a:pPr marL="228600" indent="-228600" defTabSz="914400">
              <a:buAutoNum type="arabicPeriod"/>
            </a:pPr>
            <a:r>
              <a:rPr lang="en-US" sz="2400" b="1">
                <a:latin typeface="Arial"/>
                <a:cs typeface="Arial"/>
              </a:rPr>
              <a:t>Horizontal Flipping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lang="en-US" sz="2400">
                <a:latin typeface="Arial"/>
                <a:cs typeface="Arial"/>
              </a:rPr>
              <a:t>Flipped images horizontally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sz="24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1" indent="0" algn="l" defTabSz="914400">
              <a:lnSpc>
                <a:spcPct val="100000"/>
              </a:lnSpc>
              <a:tabLst/>
            </a:pPr>
            <a:endParaRPr 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egoe UI"/>
              <a:cs typeface="Segoe UI"/>
            </a:endParaRPr>
          </a:p>
          <a:p>
            <a:pPr marL="228600" indent="-228600" defTabSz="914400">
              <a:buAutoNum type="arabicPeriod"/>
            </a:pPr>
            <a:r>
              <a:rPr lang="en-US" sz="2400" b="1">
                <a:latin typeface="Arial"/>
                <a:cs typeface="Arial"/>
              </a:rPr>
              <a:t>Rescaling</a:t>
            </a:r>
            <a:r>
              <a:rPr kumimoji="0" lang="en-US" sz="24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lang="en-US" sz="2400">
                <a:latin typeface="Arial"/>
                <a:cs typeface="Arial"/>
              </a:rPr>
              <a:t>Normalized pixel values to the range [0, 1].</a:t>
            </a:r>
          </a:p>
          <a:p>
            <a:pPr lvl="1" defTabSz="914400"/>
            <a:endParaRPr lang="en-US" sz="2400">
              <a:latin typeface="Segoe UI"/>
              <a:cs typeface="Segoe UI"/>
            </a:endParaRPr>
          </a:p>
          <a:p>
            <a:pPr marL="0" marR="0" lvl="0" indent="0" algn="l" defTabSz="914400">
              <a:lnSpc>
                <a:spcPct val="90000"/>
              </a:lnSpc>
              <a:spcAft>
                <a:spcPts val="600"/>
              </a:spcAft>
              <a:buClrTx/>
              <a:buSzTx/>
              <a:tabLst/>
            </a:pPr>
            <a:endParaRPr lang="en-US" sz="2400" b="1" i="0" u="none" strike="noStrike" cap="none" normalizeH="0" baseline="0">
              <a:ln>
                <a:noFill/>
              </a:ln>
              <a:effectLst/>
              <a:latin typeface="Aptos"/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3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DF0A6-9FDB-7911-8E40-556F5DD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852DF-E30B-52EB-C7F6-6FB687777AC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 Development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8E64D-2054-EC39-F567-32076FE4CDC7}"/>
              </a:ext>
            </a:extLst>
          </p:cNvPr>
          <p:cNvSpPr txBox="1"/>
          <p:nvPr/>
        </p:nvSpPr>
        <p:spPr>
          <a:xfrm>
            <a:off x="499872" y="1929383"/>
            <a:ext cx="11151354" cy="46778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>
                <a:latin typeface="Segoe UI"/>
                <a:cs typeface="Segoe UI"/>
              </a:rPr>
              <a:t>ResNet50</a:t>
            </a:r>
            <a:endParaRPr lang="en-US" sz="2400" b="1" i="0">
              <a:effectLst/>
              <a:latin typeface="Segoe UI"/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Real-time emotion recognition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: ResNet's efficiency enables high accuracy in real-time tasks.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Avoids vanishing gradient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: Skip connections ensure smooth gradient flow in deep networks.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Supports deep architectures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: Allows deeper models without performance degradation.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i="0" u="none" strike="noStrike" cap="none" normalizeH="0" baseline="0">
              <a:ln>
                <a:noFill/>
              </a:ln>
              <a:effectLst/>
              <a:latin typeface="Segoe UI"/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Robust feature extraction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Segoe UI"/>
                <a:cs typeface="Arial"/>
              </a:rPr>
              <a:t>: Excels at extracting complex patterns for accurate recognition. </a:t>
            </a: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Segoe UI"/>
              <a:cs typeface="Arial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52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2a287e-fb2f-4f1a-8c74-f6cccbc71fd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9FDEEB48ED44C879FE30D3A035A3C" ma:contentTypeVersion="14" ma:contentTypeDescription="Create a new document." ma:contentTypeScope="" ma:versionID="0207d232d5bf76c69a7b600d195c5dc6">
  <xsd:schema xmlns:xsd="http://www.w3.org/2001/XMLSchema" xmlns:xs="http://www.w3.org/2001/XMLSchema" xmlns:p="http://schemas.microsoft.com/office/2006/metadata/properties" xmlns:ns3="9d2a287e-fb2f-4f1a-8c74-f6cccbc71fd8" xmlns:ns4="787d24de-d72f-4793-ac81-1f22ed3338c3" targetNamespace="http://schemas.microsoft.com/office/2006/metadata/properties" ma:root="true" ma:fieldsID="99c418997b4d1ad5469e7e78b6812607" ns3:_="" ns4:_="">
    <xsd:import namespace="9d2a287e-fb2f-4f1a-8c74-f6cccbc71fd8"/>
    <xsd:import namespace="787d24de-d72f-4793-ac81-1f22ed3338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a287e-fb2f-4f1a-8c74-f6cccbc71f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d24de-d72f-4793-ac81-1f22ed3338c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58ABF2-568B-48CD-9D8C-06E89413500A}">
  <ds:schemaRefs>
    <ds:schemaRef ds:uri="787d24de-d72f-4793-ac81-1f22ed3338c3"/>
    <ds:schemaRef ds:uri="9d2a287e-fb2f-4f1a-8c74-f6cccbc71fd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BFCCF6-F13A-466D-97CC-128E703F555C}">
  <ds:schemaRefs>
    <ds:schemaRef ds:uri="787d24de-d72f-4793-ac81-1f22ed3338c3"/>
    <ds:schemaRef ds:uri="9d2a287e-fb2f-4f1a-8c74-f6cccbc71f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CC8B2-6795-4940-8526-E38C4DF61A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., Shaista</dc:creator>
  <cp:revision>1</cp:revision>
  <dcterms:created xsi:type="dcterms:W3CDTF">2024-11-30T20:30:55Z</dcterms:created>
  <dcterms:modified xsi:type="dcterms:W3CDTF">2024-12-02T23:16:25Z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0x0101003E29FDEEB48ED44C879FE30D3A035A3C</vt:lpwstr>
  </property>
</Properties>
</file>