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620F-D553-BEEB-7C39-D9FA3C9F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4071-FE0B-DE04-0073-09855954A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5AC1-93C1-2FC5-6F95-E592EC01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8FF4-9764-6738-BE04-1109E7AC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09D8-7CF3-A7E7-F253-EB822E6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E4C6-531D-952A-4256-9EF104C5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BBE23-1807-B15B-7D73-02C6844A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6321-0EE0-42AD-729F-F2135C8B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3030-3BAD-E983-CBF6-F5B632C5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C73F-329A-5069-F416-34C2E1AD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2228E-F56C-0EB7-6ED2-763682539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EB457-0EBD-287E-A46E-5069F6B2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0273-9D6E-D8C0-70E2-9F6D5F27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6123-39C2-6F51-7BF0-F5F52F53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06F7-8F77-0DCC-A65E-500BD780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07AA-F0DB-9561-C6E2-14AED314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DFE2-9861-73C5-1190-B31B807E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7F96-797C-5A43-C0FA-3E0DD4C2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0424-7DA8-2276-A6EF-63BACCDB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0E62-6D55-5292-7056-2D70BBF1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6F38-AF6A-5B23-AA4E-791AA8AB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CF7FB-9F80-78F7-4768-D190C9CA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E3F0-AE6A-45B1-9532-BDA5E3EF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2A28-4957-D6F4-ED29-86DAD0AF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40674-68F5-3DD1-FDF6-B46B675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457B-2D13-5D42-595C-CB4B3BA5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CD59-2EDA-2DC0-9F6D-32728049D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3792-C4B1-7272-3B98-8B4967C1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8088-4B60-499F-4939-8D91344E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B2AAF-791B-4E6E-7595-0A0F3D40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0DC4-695F-9EFC-A373-757B0B3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7260-89D1-FDD5-51DE-453E61A0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4164-54BD-9C6D-4D67-0A0F755E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01A8-7F13-0F58-832D-B91FC48F0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6C17-529A-B51F-3C42-53AA55924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DD526-7162-6770-CFB3-350CF0993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CBC3C-90F0-4A6D-8B2C-D7B77E76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1C10B-90C0-2CF9-F1E9-9693708A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B4806-22F6-6646-B9D0-F0C8E90F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9961-3E1D-1733-D22B-3529D72E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A840-4764-4CB7-1B08-8F5EEEEF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9A490-A0D5-D62E-4DD5-8671A857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60BA9-5064-CF00-9404-BBDCDCD3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EE557-397D-7125-2E1D-8465077D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E9966-1255-A95F-30D1-EB7DCC0E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43CE4-4C5C-CF1A-8F36-05A238A9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BA6B-C2B6-B336-0FD6-CDF49732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8620-78E2-8FD3-2961-4A62AC7B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B3653-71E8-215F-5173-77CD986B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47029-28BF-7561-3AF3-3595D53F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7C41F-5F0F-F01B-3A0E-BFD167A6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C7FB4-04D2-9B54-1582-64C0F866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1B8-E282-1994-CBC0-E73A75CF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8CFE9-9143-8F53-74B2-4E35FEA5E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DC0F8-81EB-96D1-955B-5DDF62B2E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BBE10-2039-4B9D-C46E-0FB11C4C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81421-998B-C36C-B7D8-2143AE7B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1860-47D6-F803-6588-B9EED72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DE7B9-4358-9424-7A0F-0D0B5506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40048-BF0D-0DE4-E733-E405AB609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EB30-A7F1-9BF9-D5ED-86DB1FC11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785F-D1C9-4F00-AF48-70060A34BD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0ED6-9235-1A5E-B27E-6AD8FC7C9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D072-AB43-0AC5-758B-3B94B8F76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C2E3A-1123-483B-88A3-92BC825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7332-D587-8842-CC8C-F6B0C8FCF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4292"/>
          </a:xfrm>
        </p:spPr>
        <p:txBody>
          <a:bodyPr/>
          <a:lstStyle/>
          <a:p>
            <a:r>
              <a:rPr lang="en-US" dirty="0"/>
              <a:t>Rent a car</a:t>
            </a:r>
          </a:p>
        </p:txBody>
      </p:sp>
      <p:pic>
        <p:nvPicPr>
          <p:cNvPr id="5" name="Picture 4" descr="A close-up of a hand handing over a car key&#10;&#10;Description automatically generated">
            <a:extLst>
              <a:ext uri="{FF2B5EF4-FFF2-40B4-BE49-F238E27FC236}">
                <a16:creationId xmlns:a16="http://schemas.microsoft.com/office/drawing/2014/main" id="{9188153C-6C78-4B96-869E-6F9E84E3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45" y="2096655"/>
            <a:ext cx="7749309" cy="43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2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F517-039E-E982-18CA-18DD5C77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pic>
        <p:nvPicPr>
          <p:cNvPr id="5" name="Picture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D5389F41-293A-322B-48F9-8E81ADD1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004"/>
            <a:ext cx="7539182" cy="51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5C3-3AB8-9DFD-65BA-06E7CC60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FBD30F6-7C32-1C67-C88A-0ED25A9E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45" y="0"/>
            <a:ext cx="5412018" cy="68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1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9CBE-8E8C-0402-E7DC-DFFE808F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346652"/>
            <a:ext cx="3558309" cy="4585566"/>
          </a:xfrm>
        </p:spPr>
        <p:txBody>
          <a:bodyPr/>
          <a:lstStyle/>
          <a:p>
            <a:r>
              <a:rPr lang="en-US" dirty="0"/>
              <a:t>Software Solution Architecture Diagram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D761-F4DF-692B-72CF-97ACA93B9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93" y="0"/>
            <a:ext cx="7869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9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629D-03B1-979B-5F2A-A5779A1B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5B54828-8EF7-CD68-E174-29D04CAFF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54" y="1467970"/>
            <a:ext cx="9037701" cy="53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Rent a car</vt:lpstr>
      <vt:lpstr>Software Requirements</vt:lpstr>
      <vt:lpstr>Class Diagram</vt:lpstr>
      <vt:lpstr>Software Solution Architecture Diagram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car</dc:title>
  <dc:creator>Shokhrukh Shavkatovich Toshniyozov</dc:creator>
  <cp:lastModifiedBy>Shokhrukh Shavkatovich Toshniyozov</cp:lastModifiedBy>
  <cp:revision>1</cp:revision>
  <dcterms:created xsi:type="dcterms:W3CDTF">2024-04-27T16:58:01Z</dcterms:created>
  <dcterms:modified xsi:type="dcterms:W3CDTF">2024-04-27T17:08:12Z</dcterms:modified>
</cp:coreProperties>
</file>