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79" r:id="rId4"/>
    <p:sldId id="257" r:id="rId5"/>
    <p:sldId id="258" r:id="rId6"/>
    <p:sldId id="280" r:id="rId7"/>
    <p:sldId id="26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10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59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1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3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1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9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77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2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0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4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0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F5CE-DBB8-4905-A6E7-06E198F2F9A9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FF5D-26A9-49FF-8488-156287D10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O‘ZBEKISTON RESPUBLIKASI AXBOROT TEXNOLOGIYALARI VA KOMMUNIKATSIYALARINI RIVOJLANTIRISH VAZIRLIGI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MUHAMMAD-AL XORAZMIY NOMIDAGI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AXBOROT TEXNOLOGIYALARI UNIVERSITETI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MADAMINOV SHOKIRJON QAXRAMON O‘G‘LI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RAKTIV XIZMATLARLAR XOSSALARI ASOSIDA TURISTIK JARAYONLAR AXBOROT TIZIMINI LOYIHALASH MODEL VA ALGORITMLARI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Mutaxassislik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70610502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injiniringi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t.f.d.prof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S.G.Qudratov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42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21879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MUNDARIJA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595" y="587829"/>
            <a:ext cx="11695611" cy="61656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I-BOB	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TURISTIK XIZMAT KO‘RSATISH TASHKIL ETILGANLIK HOLATI TAHLILI</a:t>
            </a:r>
            <a:endPara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shug‘ullanuvchi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firmalar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tahlili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rivojlantirishda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imkoniyatlaridan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omillari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	</a:t>
            </a:r>
            <a:r>
              <a:rPr lang="sv-SE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Xalqaro turistikning rivojlanishi va samaradorligining hozirgi darajasi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kengaytirish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rivojlantirishning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jihatlari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bob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bo`yicha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xulosalar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II-BOB	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RAKTIV XIZMATLARLAR XOSSALARI ASOSIDA TURISTIK JARAYONLARINI TASHKIL ETISH VA BOSHQARISHNING KONSEPTUAL MODELLARI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baholashning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bazaviy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llari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takomillashtirishning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yo‘nalishlari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xanizmi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bob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bo`yicha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xulosalar</a:t>
            </a: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III-BOB	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RAKTIV XIZMATLARLAR XOSSALARI ASOSIDA TURISTIK JARAYONLARINI TASHKIL ETISH VA TAKOMILLASHTIRISH TUZIMASI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funksional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ntalarini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strukturasini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tizimida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tashkiliy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ta’minotiga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qo‘yiladigan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talablar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 bob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bo’yicha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xulosalar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adabiyotlar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ro‘yxati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1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0708" y="283965"/>
            <a:ext cx="10750731" cy="422617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Magistrlik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dissertatsiyasi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mavzusining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asoslanishi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dolzarbligi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0708" y="806336"/>
            <a:ext cx="10750731" cy="520911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spublikasining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spublikasi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Mahkamasining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tarmog‘ida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spublikasining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chora-tadbirlari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to‘g‘risida»gi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378-sonli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spublikasi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Mahkamasining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avgustdagi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kommunikasiyalar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qo‘shimcha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chora-tadbirlar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to‘g‘risida»gi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228-sonli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ijrosini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aviakompaniyalari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hmonxonalar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shug‘ulananuvchi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qatnashuvi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rlashtirilgan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turmaxsulot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talabgorlar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anchagina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ixcham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individual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xamyonbop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bormoqda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4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0708" y="283965"/>
            <a:ext cx="10750731" cy="422617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Magistrlik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dissertatsiyasi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mavzusining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asoslanishi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dolzarbligi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0708" y="806336"/>
            <a:ext cx="10750731" cy="520911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qatnashuvchilari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almashishadi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xnologiyalarini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o‘rinlarda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turmog‘i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bitiruv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malakaviy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aloxida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urg‘u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rganman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xnikasiga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xnologiya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turizm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kistonda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muxokama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kistonda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lajagi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porloq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ilg‘or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qilayotgan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savodxonligi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42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predmeti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ktron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gizida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57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xossalari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mamlakatimizda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yondashuvlarni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qo‘llashdan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ntliklar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samaradorligini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xnologiyalarini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firmalarning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borishlarini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loyixalashda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ma’qul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xnologiyalarni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mijozlariga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riyalarga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6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tajribasi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konseptual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xossalari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30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mavzusi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adabiyotlar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sharhi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25" y="989216"/>
            <a:ext cx="11471562" cy="5187747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sohaviy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jamiyatimizning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borilmoqda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Xorijiy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G.Romashkina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Koxonin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Mixailov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Yu.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Krichkov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ilshlarida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yo‘nalishda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O‘zbek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U.K.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Zaynudinova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Qurbanov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Yakubov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B.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Umarov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A.A.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Saidov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tadqiqotlarida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jarayoblarini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muqobillashtirish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qaratiglan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20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farazlari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ehtimollar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yo‘naltirilgan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qo’llanilgan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metodikaning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tavsifi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ehtimollar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yo‘naltirilgan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03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natijalarining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almashinuvi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konseptual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yahlitligini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shakillantirish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shakllantirilishi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andoza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2214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506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O‘ZBEKISTON RESPUBLIKASI AXBOROT TEXNOLOGIYALARI VA KOMMUNIKATSIYALARINI RIVOJLANTIRISH VAZIRLIGI    MUHAMMAD-AL XORAZMIY NOMIDAGI TOSHKENT AXBOROT TEXNOLOGIYALARI UNIVERSITETI </vt:lpstr>
      <vt:lpstr>Magistrlik dissertatsiyasi mavzusining asoslanishi va uning dolzarbligi </vt:lpstr>
      <vt:lpstr>Magistrlik dissertatsiyasi mavzusining asoslanishi va uning dolzarbligi </vt:lpstr>
      <vt:lpstr>Презентация PowerPoint</vt:lpstr>
      <vt:lpstr>Презентация PowerPoint</vt:lpstr>
      <vt:lpstr>Презентация PowerPoint</vt:lpstr>
      <vt:lpstr>Tadqiqot mavzusi bo‘yicha adabiyotlar sharhi (tahlili)</vt:lpstr>
      <vt:lpstr>Презентация PowerPoint</vt:lpstr>
      <vt:lpstr>Презентация PowerPoint</vt:lpstr>
      <vt:lpstr>MUNDARIJA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O‘ZBEKISTON RESPUBLIKASI AXBOROT TEXNOLOGIYALARI VA KOMMUNIKATSIYALARINI RIVOJLANTIRISH VAZIRLIGI    MUHAMMAD-AL XORAZMIY NOMIDAGI TOSHKENT AXBOROT TEXNOLOGIYALARI UNIVERSITETI</dc:title>
  <dc:creator>Пользователь</dc:creator>
  <cp:lastModifiedBy>ShokirjonMK</cp:lastModifiedBy>
  <cp:revision>44</cp:revision>
  <dcterms:created xsi:type="dcterms:W3CDTF">2022-11-06T23:55:00Z</dcterms:created>
  <dcterms:modified xsi:type="dcterms:W3CDTF">2022-12-06T07:33:50Z</dcterms:modified>
</cp:coreProperties>
</file>