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AFA8-2F1E-3DCE-FCA0-D0491A20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B9D81-8202-B5C0-C2E7-D842967F1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B7A0-C2C2-324C-492A-522FF895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7691-3B9C-E2CA-207E-6FC83DB0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72BA-3F0D-58AA-CCE4-77178FC5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DBC7-FC9E-553A-085A-DBB8B372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027CE-7E7E-4FD4-6D72-B68CF06B8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66A9-9B2D-F64B-1EF4-0573A257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10E0-2142-882E-1A71-EFC55351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08A3-E032-69B5-8B38-F1ED0681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7E073-B4D4-241C-432B-31BC3F332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16F47-FA32-D1EE-D4D5-61F7D1DBC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6BB4-0027-BD69-A4AF-84ADDA00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5CB5-427C-452B-CC39-C4B541D6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D17A-DE84-C4E2-3CCE-31C21415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4714-038A-B437-A201-A96A993E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182F-E35D-94DE-5118-AA501380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5C4C-0804-4132-5CAD-81B95BB6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A027-5E9E-67B3-5D18-F58C3A31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E221-C28E-AB31-CB65-4F7C2C31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6F61-B716-F990-29AC-9E0D4792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CF0F0-F32C-E00E-5B67-F11E7F6C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0230-2333-8EEE-8428-68BC5B8D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7F2A-50F5-AABD-DF4E-8C1B07A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E4F80-E27E-A1DC-9F1A-FD21E4D4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6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2224-8CE6-964E-B689-508EC5DB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908C-6945-4B53-B471-711109136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DF3FF-2CC2-7D9A-5F05-C47DE27A2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F1BA7-0738-24FA-B323-DE0D5B68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8F2A-3736-748F-D8DB-44CBF2F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4C12D-E2B3-86B6-2DAE-9C4C32D9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0048-F2D4-12E9-A6D5-2F6F071C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BED8-4B38-07BF-65BD-83AC2044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3746E-69B0-2B1E-1F63-09887477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38688-F449-0C80-C397-0AEB9FB4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C8BAF-8B1C-2C9C-7D1B-F827EFB1E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E9329-7E53-2884-0575-D21B18AB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E6FEB-62A1-627C-3BE9-D7163F88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1597E-D72E-7A55-0DD4-7BA5E705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5747-25DB-60B8-43D4-47F99CB7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E0BD8-3F4F-C569-7BAC-EE28EA3C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ED023-4226-A920-6577-BAFA9761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32975-58A1-568E-220D-BB246AA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5483D-C4D1-3CE3-0545-1064B17A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36FD-26C6-203D-16D1-1015CD25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B9978-6275-0CFC-763A-58D9618A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66A6-7A21-A53D-07D1-AB7221EE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80C2-A541-B338-62D7-AD001230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FDDB4-27E7-E3CA-BC8F-B155704E5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921B-2EE7-3998-C823-25BCC422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B5F1F-7D9B-7A26-F4A6-C0FE1B5A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4ACBE-D946-5EB4-4A72-257341E9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177F-8043-3993-8DE7-C0384D06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77F72-DBE1-6A1E-671B-C2DF44F17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BB5E9-D0DA-96BA-4E37-1D566FF2B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59D75-7DC5-8A00-99BB-A3F54190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134A8-9A92-D9F8-5AFD-0E37DB2F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6B4F9-DEC9-4AAA-5562-5A7F17BE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A813A-802E-F7B8-9EDB-6368652F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C3D9F-9A64-2810-CEFC-98F1BDE7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D7EF-0288-6CC4-3A8E-0C55D5EE3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C9B01-6E18-4E81-9A16-F4233C75BD7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1A09-A634-0DDA-027F-26C79E2CF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F703-4C2D-E595-C0F1-174873261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5088A-B499-4C3D-8264-E96489D8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Terminator 8">
            <a:extLst>
              <a:ext uri="{FF2B5EF4-FFF2-40B4-BE49-F238E27FC236}">
                <a16:creationId xmlns:a16="http://schemas.microsoft.com/office/drawing/2014/main" id="{FA0254D0-BEB0-DD0C-AC35-7A15E5E4F232}"/>
              </a:ext>
            </a:extLst>
          </p:cNvPr>
          <p:cNvSpPr/>
          <p:nvPr/>
        </p:nvSpPr>
        <p:spPr>
          <a:xfrm>
            <a:off x="1648917" y="2848385"/>
            <a:ext cx="9210527" cy="141034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435 w 20560"/>
              <a:gd name="connsiteY0" fmla="*/ 0 h 21600"/>
              <a:gd name="connsiteX1" fmla="*/ 17085 w 20560"/>
              <a:gd name="connsiteY1" fmla="*/ 0 h 21600"/>
              <a:gd name="connsiteX2" fmla="*/ 20560 w 20560"/>
              <a:gd name="connsiteY2" fmla="*/ 10800 h 21600"/>
              <a:gd name="connsiteX3" fmla="*/ 17085 w 20560"/>
              <a:gd name="connsiteY3" fmla="*/ 21600 h 21600"/>
              <a:gd name="connsiteX4" fmla="*/ 2435 w 20560"/>
              <a:gd name="connsiteY4" fmla="*/ 21600 h 21600"/>
              <a:gd name="connsiteX5" fmla="*/ 0 w 20560"/>
              <a:gd name="connsiteY5" fmla="*/ 10800 h 21600"/>
              <a:gd name="connsiteX6" fmla="*/ 2435 w 20560"/>
              <a:gd name="connsiteY6" fmla="*/ 0 h 21600"/>
              <a:gd name="connsiteX0" fmla="*/ 2435 w 19520"/>
              <a:gd name="connsiteY0" fmla="*/ 0 h 21600"/>
              <a:gd name="connsiteX1" fmla="*/ 17085 w 19520"/>
              <a:gd name="connsiteY1" fmla="*/ 0 h 21600"/>
              <a:gd name="connsiteX2" fmla="*/ 19520 w 19520"/>
              <a:gd name="connsiteY2" fmla="*/ 10570 h 21600"/>
              <a:gd name="connsiteX3" fmla="*/ 17085 w 19520"/>
              <a:gd name="connsiteY3" fmla="*/ 21600 h 21600"/>
              <a:gd name="connsiteX4" fmla="*/ 2435 w 19520"/>
              <a:gd name="connsiteY4" fmla="*/ 21600 h 21600"/>
              <a:gd name="connsiteX5" fmla="*/ 0 w 19520"/>
              <a:gd name="connsiteY5" fmla="*/ 10800 h 21600"/>
              <a:gd name="connsiteX6" fmla="*/ 2435 w 19520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20" h="21600">
                <a:moveTo>
                  <a:pt x="2435" y="0"/>
                </a:moveTo>
                <a:lnTo>
                  <a:pt x="17085" y="0"/>
                </a:lnTo>
                <a:cubicBezTo>
                  <a:pt x="19004" y="0"/>
                  <a:pt x="19520" y="4605"/>
                  <a:pt x="19520" y="10570"/>
                </a:cubicBezTo>
                <a:cubicBezTo>
                  <a:pt x="19520" y="16535"/>
                  <a:pt x="19004" y="21600"/>
                  <a:pt x="17085" y="21600"/>
                </a:cubicBezTo>
                <a:lnTo>
                  <a:pt x="2435" y="21600"/>
                </a:lnTo>
                <a:cubicBezTo>
                  <a:pt x="516" y="21600"/>
                  <a:pt x="0" y="16765"/>
                  <a:pt x="0" y="10800"/>
                </a:cubicBezTo>
                <a:cubicBezTo>
                  <a:pt x="0" y="4835"/>
                  <a:pt x="516" y="0"/>
                  <a:pt x="24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b="1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#ValueValidationProject</a:t>
            </a:r>
          </a:p>
        </p:txBody>
      </p:sp>
      <p:pic>
        <p:nvPicPr>
          <p:cNvPr id="6" name="Picture 5" descr="A screenshot of a blue screen&#10;&#10;Description automatically generated">
            <a:extLst>
              <a:ext uri="{FF2B5EF4-FFF2-40B4-BE49-F238E27FC236}">
                <a16:creationId xmlns:a16="http://schemas.microsoft.com/office/drawing/2014/main" id="{7E72F380-D798-FF30-3D74-12EB60B12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3766">
            <a:off x="1260478" y="412424"/>
            <a:ext cx="6105701" cy="8881021"/>
          </a:xfrm>
          <a:prstGeom prst="rect">
            <a:avLst/>
          </a:prstGeom>
        </p:spPr>
      </p:pic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DD43228B-7BD5-92D6-5970-2E6F1CA96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6424">
            <a:off x="6550334" y="411597"/>
            <a:ext cx="4714874" cy="6858000"/>
          </a:xfrm>
          <a:prstGeom prst="rect">
            <a:avLst/>
          </a:prstGeom>
        </p:spPr>
      </p:pic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262EF56D-1DD5-9A68-5CA8-B3F643B70B7A}"/>
              </a:ext>
            </a:extLst>
          </p:cNvPr>
          <p:cNvSpPr/>
          <p:nvPr/>
        </p:nvSpPr>
        <p:spPr>
          <a:xfrm>
            <a:off x="1648917" y="2848385"/>
            <a:ext cx="9210527" cy="141034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435 w 20560"/>
              <a:gd name="connsiteY0" fmla="*/ 0 h 21600"/>
              <a:gd name="connsiteX1" fmla="*/ 17085 w 20560"/>
              <a:gd name="connsiteY1" fmla="*/ 0 h 21600"/>
              <a:gd name="connsiteX2" fmla="*/ 20560 w 20560"/>
              <a:gd name="connsiteY2" fmla="*/ 10800 h 21600"/>
              <a:gd name="connsiteX3" fmla="*/ 17085 w 20560"/>
              <a:gd name="connsiteY3" fmla="*/ 21600 h 21600"/>
              <a:gd name="connsiteX4" fmla="*/ 2435 w 20560"/>
              <a:gd name="connsiteY4" fmla="*/ 21600 h 21600"/>
              <a:gd name="connsiteX5" fmla="*/ 0 w 20560"/>
              <a:gd name="connsiteY5" fmla="*/ 10800 h 21600"/>
              <a:gd name="connsiteX6" fmla="*/ 2435 w 20560"/>
              <a:gd name="connsiteY6" fmla="*/ 0 h 21600"/>
              <a:gd name="connsiteX0" fmla="*/ 2435 w 19520"/>
              <a:gd name="connsiteY0" fmla="*/ 0 h 21600"/>
              <a:gd name="connsiteX1" fmla="*/ 17085 w 19520"/>
              <a:gd name="connsiteY1" fmla="*/ 0 h 21600"/>
              <a:gd name="connsiteX2" fmla="*/ 19520 w 19520"/>
              <a:gd name="connsiteY2" fmla="*/ 10570 h 21600"/>
              <a:gd name="connsiteX3" fmla="*/ 17085 w 19520"/>
              <a:gd name="connsiteY3" fmla="*/ 21600 h 21600"/>
              <a:gd name="connsiteX4" fmla="*/ 2435 w 19520"/>
              <a:gd name="connsiteY4" fmla="*/ 21600 h 21600"/>
              <a:gd name="connsiteX5" fmla="*/ 0 w 19520"/>
              <a:gd name="connsiteY5" fmla="*/ 10800 h 21600"/>
              <a:gd name="connsiteX6" fmla="*/ 2435 w 19520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20" h="21600">
                <a:moveTo>
                  <a:pt x="2435" y="0"/>
                </a:moveTo>
                <a:lnTo>
                  <a:pt x="17085" y="0"/>
                </a:lnTo>
                <a:cubicBezTo>
                  <a:pt x="19004" y="0"/>
                  <a:pt x="19520" y="4605"/>
                  <a:pt x="19520" y="10570"/>
                </a:cubicBezTo>
                <a:cubicBezTo>
                  <a:pt x="19520" y="16535"/>
                  <a:pt x="19004" y="21600"/>
                  <a:pt x="17085" y="21600"/>
                </a:cubicBezTo>
                <a:lnTo>
                  <a:pt x="2435" y="21600"/>
                </a:lnTo>
                <a:cubicBezTo>
                  <a:pt x="516" y="21600"/>
                  <a:pt x="0" y="16765"/>
                  <a:pt x="0" y="10800"/>
                </a:cubicBezTo>
                <a:cubicBezTo>
                  <a:pt x="0" y="4835"/>
                  <a:pt x="516" y="0"/>
                  <a:pt x="24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b="1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#ValueValidationProject</a:t>
            </a:r>
          </a:p>
        </p:txBody>
      </p:sp>
    </p:spTree>
    <p:extLst>
      <p:ext uri="{BB962C8B-B14F-4D97-AF65-F5344CB8AC3E}">
        <p14:creationId xmlns:p14="http://schemas.microsoft.com/office/powerpoint/2010/main" val="51722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Shokolatte Tachikawa</dc:creator>
  <cp:lastModifiedBy>Shokolatte Tachikawa</cp:lastModifiedBy>
  <cp:revision>1</cp:revision>
  <dcterms:created xsi:type="dcterms:W3CDTF">2024-07-16T18:10:44Z</dcterms:created>
  <dcterms:modified xsi:type="dcterms:W3CDTF">2024-07-16T19:01:21Z</dcterms:modified>
</cp:coreProperties>
</file>