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07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8C77-EB94-1549-A5CB-81B839A38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GitHub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69CEF-2576-9A4B-9458-C253A2449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Kelly Mahaffy</a:t>
            </a:r>
          </a:p>
          <a:p>
            <a:pPr algn="ctr"/>
            <a:r>
              <a:rPr lang="en-US" dirty="0" err="1"/>
              <a:t>Kelly.Mahaffy@uconn.edu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3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17B4-622B-F447-9AC3-647A786B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Git vs.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8120-FFEE-A045-AA22-D2657A923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5334000" cy="2435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What is Git?</a:t>
            </a:r>
          </a:p>
          <a:p>
            <a:r>
              <a:rPr lang="en-US" sz="2800" dirty="0"/>
              <a:t>A powerful version control system- helps you to track progress and keep from losing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E7587-076D-1A47-A2AB-915E5E914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4560"/>
            <a:ext cx="5334000" cy="2435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What is GitHub?</a:t>
            </a:r>
          </a:p>
          <a:p>
            <a:r>
              <a:rPr lang="en-US" sz="2800" dirty="0"/>
              <a:t>A system that uses git through a GUI</a:t>
            </a:r>
          </a:p>
          <a:p>
            <a:r>
              <a:rPr lang="en-US" sz="2800" dirty="0"/>
              <a:t>GUI= Graphical 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95792-1D90-274D-A820-05357B79DEC7}"/>
              </a:ext>
            </a:extLst>
          </p:cNvPr>
          <p:cNvSpPr txBox="1"/>
          <p:nvPr/>
        </p:nvSpPr>
        <p:spPr>
          <a:xfrm>
            <a:off x="828261" y="4859709"/>
            <a:ext cx="1875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Git 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1E486-FE5E-0047-9A0A-EAFA16F38A77}"/>
              </a:ext>
            </a:extLst>
          </p:cNvPr>
          <p:cNvSpPr txBox="1"/>
          <p:nvPr/>
        </p:nvSpPr>
        <p:spPr>
          <a:xfrm>
            <a:off x="6096000" y="5013768"/>
            <a:ext cx="2943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GitHub =</a:t>
            </a:r>
          </a:p>
        </p:txBody>
      </p:sp>
      <p:pic>
        <p:nvPicPr>
          <p:cNvPr id="10" name="Graphic 9" descr="Hammer">
            <a:extLst>
              <a:ext uri="{FF2B5EF4-FFF2-40B4-BE49-F238E27FC236}">
                <a16:creationId xmlns:a16="http://schemas.microsoft.com/office/drawing/2014/main" id="{7CEE5554-7C43-5F42-AA9C-6142FFEB7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1589" y="4518793"/>
            <a:ext cx="1577474" cy="1577474"/>
          </a:xfrm>
          <a:prstGeom prst="rect">
            <a:avLst/>
          </a:prstGeom>
        </p:spPr>
      </p:pic>
      <p:pic>
        <p:nvPicPr>
          <p:cNvPr id="12" name="Graphic 11" descr="Covered plate">
            <a:extLst>
              <a:ext uri="{FF2B5EF4-FFF2-40B4-BE49-F238E27FC236}">
                <a16:creationId xmlns:a16="http://schemas.microsoft.com/office/drawing/2014/main" id="{C72B4607-11CF-D644-ACF3-73D571641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0888" y="4343400"/>
            <a:ext cx="1928260" cy="19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F140-93EC-B54F-8084-2FF5C7B5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Use Git (And Why We Should)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67B5-621A-A046-9897-BEB8970C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/>
              <a:t>Git can be used through a GUI like the website or desktop versions of GitHub or through the command line (shell coding)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collaboration</a:t>
            </a:r>
            <a:r>
              <a:rPr lang="en-US" dirty="0"/>
              <a:t> easier, not everyone on your team need to know how to code fluently in shell</a:t>
            </a:r>
          </a:p>
          <a:p>
            <a:r>
              <a:rPr lang="en-US" dirty="0"/>
              <a:t>Makes it harder </a:t>
            </a:r>
            <a:r>
              <a:rPr lang="en-US" dirty="0">
                <a:solidFill>
                  <a:srgbClr val="FFFF00"/>
                </a:solidFill>
              </a:rPr>
              <a:t>BUT NOT IMPOSSIBLE </a:t>
            </a:r>
            <a:r>
              <a:rPr lang="en-US" dirty="0"/>
              <a:t>to lose previous versions of your work</a:t>
            </a:r>
          </a:p>
          <a:p>
            <a:pPr lvl="1"/>
            <a:r>
              <a:rPr lang="en-US" dirty="0"/>
              <a:t>Read- I will not lose my almost complete publication…</a:t>
            </a:r>
          </a:p>
          <a:p>
            <a:endParaRPr lang="en-US" dirty="0"/>
          </a:p>
          <a:p>
            <a:r>
              <a:rPr lang="en-US" dirty="0"/>
              <a:t>Uses for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Central repo- place to collect files</a:t>
            </a:r>
          </a:p>
          <a:p>
            <a:pPr lvl="1"/>
            <a:r>
              <a:rPr lang="en-US" dirty="0"/>
              <a:t>Version control- a place to keep track of different versions, track changes, etc.</a:t>
            </a:r>
          </a:p>
          <a:p>
            <a:pPr lvl="1"/>
            <a:r>
              <a:rPr lang="en-US" dirty="0"/>
              <a:t>Collaborative space- usually a combination of the two above</a:t>
            </a:r>
          </a:p>
          <a:p>
            <a:pPr lvl="2"/>
            <a:r>
              <a:rPr lang="en-US" dirty="0"/>
              <a:t>Key Feature- It will not let one partner overwrite another partner’s work, so it is a bit like Google Docs (but without some of the security issues)</a:t>
            </a:r>
          </a:p>
        </p:txBody>
      </p:sp>
    </p:spTree>
    <p:extLst>
      <p:ext uri="{BB962C8B-B14F-4D97-AF65-F5344CB8AC3E}">
        <p14:creationId xmlns:p14="http://schemas.microsoft.com/office/powerpoint/2010/main" val="172388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C0DE-7BAD-A340-B50F-10806A0E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E0FB6-5363-5D4C-9AAF-6FBFCF607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59621-A62A-5D40-B8BC-BAB7C610C7A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branch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5DE4B-425A-6746-92B1-266B26843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40201" y="2202080"/>
            <a:ext cx="3456432" cy="626534"/>
          </a:xfrm>
        </p:spPr>
        <p:txBody>
          <a:bodyPr/>
          <a:lstStyle/>
          <a:p>
            <a:r>
              <a:rPr lang="en-US" dirty="0"/>
              <a:t>Conflict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801F7B-13E9-F44E-894B-9E160AA4E7D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140201" y="2904565"/>
            <a:ext cx="3456432" cy="33146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conflict between two merges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Resolve the conflict between two merges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F31B8E-35CD-F148-91F8-E8D834B8B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92A773-58F7-0B4D-BDB1-C74D13775C37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uses for forking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.</a:t>
            </a:r>
            <a:r>
              <a:rPr lang="en-US" dirty="0" err="1"/>
              <a:t>gitignore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set up a project or repo for team management, project management,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much additional time you want to invest into GitHub</a:t>
            </a:r>
          </a:p>
        </p:txBody>
      </p:sp>
    </p:spTree>
    <p:extLst>
      <p:ext uri="{BB962C8B-B14F-4D97-AF65-F5344CB8AC3E}">
        <p14:creationId xmlns:p14="http://schemas.microsoft.com/office/powerpoint/2010/main" val="23525377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52</TotalTime>
  <Words>255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GitHub Workshop</vt:lpstr>
      <vt:lpstr>Git vs. GitHub</vt:lpstr>
      <vt:lpstr>Ways to Use Git (And Why We Should)</vt:lpstr>
      <vt:lpstr>Main Objectives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Workshop</dc:title>
  <dc:creator>Mahaffy, Kelly</dc:creator>
  <cp:lastModifiedBy>Mahaffy, Kelly</cp:lastModifiedBy>
  <cp:revision>4</cp:revision>
  <dcterms:created xsi:type="dcterms:W3CDTF">2020-07-13T19:14:43Z</dcterms:created>
  <dcterms:modified xsi:type="dcterms:W3CDTF">2020-07-14T01:36:58Z</dcterms:modified>
</cp:coreProperties>
</file>