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4FF8-FF71-4F1B-9EF2-4311DCD8E693}" type="datetimeFigureOut">
              <a:rPr lang="pl-PL" smtClean="0"/>
              <a:t>24.10.2020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2A9A-7FDC-4995-B13F-D8C2A9479BB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Zadanie domowe</a:t>
            </a:r>
          </a:p>
          <a:p>
            <a:r>
              <a:rPr lang="pl-PL" dirty="0" smtClean="0"/>
              <a:t>Tomasz Szuba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Zainstalowałem Git Hub i zarejestrowałem konto</a:t>
            </a:r>
            <a:endParaRPr lang="pl-PL" dirty="0"/>
          </a:p>
        </p:txBody>
      </p:sp>
      <p:pic>
        <p:nvPicPr>
          <p:cNvPr id="4" name="Symbol zastępczy zawartości 3" descr="Screenshot_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2477" y="1600200"/>
            <a:ext cx="711904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Stworzyłem repozytorium testowe</a:t>
            </a:r>
            <a:endParaRPr lang="pl-PL" dirty="0"/>
          </a:p>
        </p:txBody>
      </p:sp>
      <p:pic>
        <p:nvPicPr>
          <p:cNvPr id="4" name="Symbol zastępczy zawartości 3" descr="Screenshot_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4760" y="2338968"/>
            <a:ext cx="4334480" cy="304842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Wrzuciłem do niego zdjęcie</a:t>
            </a:r>
            <a:endParaRPr lang="pl-PL" dirty="0"/>
          </a:p>
        </p:txBody>
      </p:sp>
      <p:pic>
        <p:nvPicPr>
          <p:cNvPr id="4" name="Symbol zastępczy zawartości 3" descr="Screenshot_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5160" y="1600200"/>
            <a:ext cx="749367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Stworzyłem </a:t>
            </a:r>
            <a:r>
              <a:rPr lang="pl-PL" dirty="0" err="1" smtClean="0"/>
              <a:t>branch</a:t>
            </a:r>
            <a:endParaRPr lang="pl-PL" dirty="0"/>
          </a:p>
        </p:txBody>
      </p:sp>
      <p:pic>
        <p:nvPicPr>
          <p:cNvPr id="4" name="Symbol zastępczy zawartości 3" descr="Screenshot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71497" y="2643811"/>
            <a:ext cx="3801006" cy="243874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Wrzuciłem zdjęcie do gałęzi</a:t>
            </a:r>
            <a:endParaRPr lang="pl-PL" dirty="0"/>
          </a:p>
        </p:txBody>
      </p:sp>
      <p:pic>
        <p:nvPicPr>
          <p:cNvPr id="4" name="Symbol zastępczy zawartości 3" descr="Screenshot_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1206"/>
            <a:ext cx="8229600" cy="38639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Pokaz na ekranie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GitHub</vt:lpstr>
      <vt:lpstr>Zainstalowałem Git Hub i zarejestrowałem konto</vt:lpstr>
      <vt:lpstr>Stworzyłem repozytorium testowe</vt:lpstr>
      <vt:lpstr>Wrzuciłem do niego zdjęcie</vt:lpstr>
      <vt:lpstr>Stworzyłem branch</vt:lpstr>
      <vt:lpstr>Wrzuciłem zdjęcie do gałęzi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Użytkownik systemu Windows</dc:creator>
  <cp:lastModifiedBy>Użytkownik systemu Windows</cp:lastModifiedBy>
  <cp:revision>2</cp:revision>
  <dcterms:created xsi:type="dcterms:W3CDTF">2020-10-24T15:27:34Z</dcterms:created>
  <dcterms:modified xsi:type="dcterms:W3CDTF">2020-10-24T15:39:25Z</dcterms:modified>
</cp:coreProperties>
</file>