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5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" y="0"/>
            <a:ext cx="12158956" cy="6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4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46"/>
            <a:ext cx="12305654" cy="69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91"/>
            <a:ext cx="12305654" cy="69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31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301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For All</dc:title>
  <dc:creator>Microsoft account</dc:creator>
  <cp:lastModifiedBy>Microsoft account</cp:lastModifiedBy>
  <cp:revision>48</cp:revision>
  <dcterms:created xsi:type="dcterms:W3CDTF">2024-04-18T23:05:53Z</dcterms:created>
  <dcterms:modified xsi:type="dcterms:W3CDTF">2024-04-23T23:14:56Z</dcterms:modified>
</cp:coreProperties>
</file>