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5DE5-EC63-49FD-88CF-AA77C4F7028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FF4E-CFF8-49F2-AAB2-34C00F01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" y="-184935"/>
            <a:ext cx="12192751" cy="7042935"/>
          </a:xfrm>
        </p:spPr>
      </p:pic>
    </p:spTree>
    <p:extLst>
      <p:ext uri="{BB962C8B-B14F-4D97-AF65-F5344CB8AC3E}">
        <p14:creationId xmlns:p14="http://schemas.microsoft.com/office/powerpoint/2010/main" val="8104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618" cy="6858000"/>
          </a:xfrm>
        </p:spPr>
      </p:pic>
    </p:spTree>
    <p:extLst>
      <p:ext uri="{BB962C8B-B14F-4D97-AF65-F5344CB8AC3E}">
        <p14:creationId xmlns:p14="http://schemas.microsoft.com/office/powerpoint/2010/main" val="735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2024-02-18T04:32:29Z</dcterms:created>
  <dcterms:modified xsi:type="dcterms:W3CDTF">2024-02-18T05:11:00Z</dcterms:modified>
</cp:coreProperties>
</file>