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63" r:id="rId4"/>
    <p:sldId id="264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11B2C-697F-4269-ACB8-54E63DFC8094}" type="datetimeFigureOut">
              <a:rPr lang="en-US" smtClean="0"/>
              <a:t>02/03/2023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0F2C2-E29E-468D-A5CC-1CF879F5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8e4d128e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98e4d128e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B5BD-9EF2-4A2D-8A69-B0A6356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63A91-DC0E-409D-843A-E0887BF90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0397-16CB-4BD6-9485-BA29EA75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038-7442-4302-87F3-930A4C54E5F8}" type="datetimeFigureOut">
              <a:rPr lang="en-US" smtClean="0"/>
              <a:t>02/03/2023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2370-010B-4BB8-9C11-FFA2CF93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C2907-4F2B-41C7-B271-6B3C0B77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106-5A99-4CEF-A73A-0A282397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5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0065-315A-48BB-B9D3-501919C3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9B2EA-15B7-46CE-9433-B9BD8A067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BDD8F-C831-44A6-9D25-FBBA2D0F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038-7442-4302-87F3-930A4C54E5F8}" type="datetimeFigureOut">
              <a:rPr lang="en-US" smtClean="0"/>
              <a:t>02/03/2023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6FD8F-A22B-4AF8-9E5C-E649B632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FAFE4-C295-4F1D-A8EF-5AE97735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106-5A99-4CEF-A73A-0A282397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0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79B18-A23A-4FAA-858C-912B3571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A6EDC-6EBA-4E54-9443-AE887F65F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0282E-FCF0-4E2E-8A2C-1E28A489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038-7442-4302-87F3-930A4C54E5F8}" type="datetimeFigureOut">
              <a:rPr lang="en-US" smtClean="0"/>
              <a:t>02/03/2023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ED62A-82EB-43CC-A233-0F50262A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B2BFE-E0DC-4FD2-9F33-343695C6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106-5A99-4CEF-A73A-0A282397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8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950F-B391-49F7-B740-AE2E1484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31AD-D7D9-472D-8F89-2F7477FB3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0327-B71B-40CE-89D9-58865E39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038-7442-4302-87F3-930A4C54E5F8}" type="datetimeFigureOut">
              <a:rPr lang="en-US" smtClean="0"/>
              <a:t>02/03/2023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0DC40-0385-4520-8477-25B79449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F7843-DA1F-4FA6-BBCE-6A46F6CE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106-5A99-4CEF-A73A-0A282397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F5D2-0B5A-4593-98A8-562B124E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D9BF5-E0D9-4228-819E-CE77C4A26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7294-4669-4387-942E-2791C6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038-7442-4302-87F3-930A4C54E5F8}" type="datetimeFigureOut">
              <a:rPr lang="en-US" smtClean="0"/>
              <a:t>02/03/2023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1BFBE-E5C2-419A-98FD-9326C451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D778A-A45A-4564-BF22-DFCD622F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106-5A99-4CEF-A73A-0A282397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7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8B3C-7E64-494B-BE3B-4342FCF1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8F4B2-369E-44E5-9FED-2610FCD01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B70AA-A26F-4D71-98A4-DE2087F4B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CC75D-2014-4FF5-BD29-0449A9A6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038-7442-4302-87F3-930A4C54E5F8}" type="datetimeFigureOut">
              <a:rPr lang="en-US" smtClean="0"/>
              <a:t>02/03/2023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F09A0-837A-4250-9F1F-C304C7DD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866A8-C7E4-4507-A6A8-E636B02C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106-5A99-4CEF-A73A-0A282397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1AAE-750E-4D6B-9BE7-8D3407DF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E6DA1-E413-4A6C-9BCF-C2B7EDB1E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C8F6D-AC3F-4A21-B746-821F04BE6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E1B55-9259-40B0-AC79-454B06B53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F2D1B-41A0-41F2-90BE-DB2A0BC36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D2BC5-BA9E-4240-B987-F094C0F1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038-7442-4302-87F3-930A4C54E5F8}" type="datetimeFigureOut">
              <a:rPr lang="en-US" smtClean="0"/>
              <a:t>02/03/2023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ABF73-6265-4C2E-AD18-727B3BCB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19812-13A9-4550-8488-6022D214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106-5A99-4CEF-A73A-0A282397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8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D5E2-984A-4E8C-8347-ADAAA5E6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358D9-680B-48EE-B47B-AFADF8EC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038-7442-4302-87F3-930A4C54E5F8}" type="datetimeFigureOut">
              <a:rPr lang="en-US" smtClean="0"/>
              <a:t>02/03/2023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C2AF9-6329-46A1-ACEF-06C1D27C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488C5-9281-4468-8772-ED6D42CE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106-5A99-4CEF-A73A-0A282397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869B1-D754-4315-AE6B-325BD0DD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038-7442-4302-87F3-930A4C54E5F8}" type="datetimeFigureOut">
              <a:rPr lang="en-US" smtClean="0"/>
              <a:t>02/03/2023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A285F-74D6-4D03-BD66-4BB6C578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EA3A1-D567-4CDC-ACFC-8ECE4380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106-5A99-4CEF-A73A-0A282397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0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CE5C-EE71-4853-A502-B80FFF2E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D95C-8E28-4259-8061-1FE2FDB7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90977-F887-490B-AF4F-EA97695F3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D5E49-07A6-4624-A8A3-BBC0A3A5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038-7442-4302-87F3-930A4C54E5F8}" type="datetimeFigureOut">
              <a:rPr lang="en-US" smtClean="0"/>
              <a:t>02/03/2023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0FCFB-CA94-4CEC-B55A-676AEFAE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D322-FA7E-495D-94EF-354DAA28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106-5A99-4CEF-A73A-0A282397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8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9E19-3DCD-436B-A7FF-7D19E052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21297-7D5C-41D7-A414-9F2959229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B55F2-D2C6-43F5-86F0-6AC8B14EF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901B1-E3B7-4505-AB32-8BD7CDC8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038-7442-4302-87F3-930A4C54E5F8}" type="datetimeFigureOut">
              <a:rPr lang="en-US" smtClean="0"/>
              <a:t>02/03/2023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023F3-AE93-407F-AF27-6C3B8187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0BC86-4947-47BD-9DFC-FF5D86F1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6106-5A99-4CEF-A73A-0A282397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8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B8E65-9DD1-4DF6-9E1D-2EB3FD01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4428-025D-4196-B2E0-70E36B5A0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B9AB0-3111-4299-9D0E-885EA9475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038-7442-4302-87F3-930A4C54E5F8}" type="datetimeFigureOut">
              <a:rPr lang="en-US" smtClean="0"/>
              <a:t>02/03/2023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A36CD-EEA5-457C-B94A-6E375AF5A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05D4-BD69-44F2-9E2A-863FC5021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16106-5A99-4CEF-A73A-0A282397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CCCA-4148-43C5-BC2B-0A7B6E54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EF614-2199-4B40-9C86-F040C7B6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DBs</a:t>
            </a:r>
          </a:p>
          <a:p>
            <a:r>
              <a:rPr lang="en-US" dirty="0" err="1"/>
              <a:t>Openmrs</a:t>
            </a:r>
            <a:r>
              <a:rPr lang="en-US" dirty="0"/>
              <a:t> and </a:t>
            </a:r>
            <a:r>
              <a:rPr lang="en-US" dirty="0" err="1"/>
              <a:t>validation_linelist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5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CAFAAD-0D96-4CFD-884C-3AA7A2FCA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1" y="226673"/>
            <a:ext cx="2969430" cy="640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0E263E-6433-4EAE-860C-237551647FCA}"/>
              </a:ext>
            </a:extLst>
          </p:cNvPr>
          <p:cNvSpPr/>
          <p:nvPr/>
        </p:nvSpPr>
        <p:spPr>
          <a:xfrm>
            <a:off x="981777" y="577516"/>
            <a:ext cx="2685448" cy="9336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D671A-9C08-4232-83EC-76DC7D218A43}"/>
              </a:ext>
            </a:extLst>
          </p:cNvPr>
          <p:cNvSpPr/>
          <p:nvPr/>
        </p:nvSpPr>
        <p:spPr>
          <a:xfrm>
            <a:off x="980177" y="1519192"/>
            <a:ext cx="2685448" cy="9336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70892D-50CF-43B4-BFA4-55508F0F1D61}"/>
              </a:ext>
            </a:extLst>
          </p:cNvPr>
          <p:cNvSpPr/>
          <p:nvPr/>
        </p:nvSpPr>
        <p:spPr>
          <a:xfrm>
            <a:off x="978570" y="2547489"/>
            <a:ext cx="2685448" cy="8213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363D50-FBC9-4C95-A091-D278A556799E}"/>
              </a:ext>
            </a:extLst>
          </p:cNvPr>
          <p:cNvSpPr/>
          <p:nvPr/>
        </p:nvSpPr>
        <p:spPr>
          <a:xfrm>
            <a:off x="976969" y="3441030"/>
            <a:ext cx="2685448" cy="27095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009855-18C9-4B15-82A5-8F39079C65CC}"/>
              </a:ext>
            </a:extLst>
          </p:cNvPr>
          <p:cNvSpPr/>
          <p:nvPr/>
        </p:nvSpPr>
        <p:spPr>
          <a:xfrm>
            <a:off x="880719" y="6245205"/>
            <a:ext cx="2863508" cy="3941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07673D-1A29-40B0-9D8E-D9A76C7DB2BC}"/>
              </a:ext>
            </a:extLst>
          </p:cNvPr>
          <p:cNvSpPr/>
          <p:nvPr/>
        </p:nvSpPr>
        <p:spPr>
          <a:xfrm>
            <a:off x="4908883" y="779649"/>
            <a:ext cx="1347537" cy="5678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GISAT Plus Logo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0BDD6B-4112-4466-B135-BDDB6642126A}"/>
              </a:ext>
            </a:extLst>
          </p:cNvPr>
          <p:cNvCxnSpPr>
            <a:cxnSpLocks/>
          </p:cNvCxnSpPr>
          <p:nvPr/>
        </p:nvCxnSpPr>
        <p:spPr>
          <a:xfrm>
            <a:off x="3643972" y="1984407"/>
            <a:ext cx="1207161" cy="16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ECCE75C-4B15-4DD5-A07E-DE42F991AAA0}"/>
              </a:ext>
            </a:extLst>
          </p:cNvPr>
          <p:cNvSpPr/>
          <p:nvPr/>
        </p:nvSpPr>
        <p:spPr>
          <a:xfrm>
            <a:off x="4914508" y="1520792"/>
            <a:ext cx="2969430" cy="924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List of NMRS Line list (Dropdown) Multi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Reporting date field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Generate NMRS Line list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Backup NMRS Database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71AFF-5D70-4505-A0F3-60CE749BAB78}"/>
              </a:ext>
            </a:extLst>
          </p:cNvPr>
          <p:cNvSpPr/>
          <p:nvPr/>
        </p:nvSpPr>
        <p:spPr>
          <a:xfrm>
            <a:off x="4914507" y="2569961"/>
            <a:ext cx="2969430" cy="7507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Truncate Line list DB – </a:t>
            </a:r>
            <a:r>
              <a:rPr lang="en-US" sz="1200" b="1" dirty="0" err="1">
                <a:solidFill>
                  <a:schemeClr val="tx1"/>
                </a:solidFill>
              </a:rPr>
              <a:t>validation_Linelist</a:t>
            </a:r>
            <a:r>
              <a:rPr lang="en-US" sz="1200" b="1" dirty="0">
                <a:solidFill>
                  <a:schemeClr val="tx1"/>
                </a:solidFill>
              </a:rPr>
              <a:t> merging 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Import Line list – Loading the </a:t>
            </a:r>
            <a:r>
              <a:rPr lang="en-US" sz="1200" b="1" dirty="0" err="1">
                <a:solidFill>
                  <a:schemeClr val="tx1"/>
                </a:solidFill>
              </a:rPr>
              <a:t>Validation_Linelist</a:t>
            </a:r>
            <a:r>
              <a:rPr lang="en-US" sz="1200" b="1" dirty="0">
                <a:solidFill>
                  <a:schemeClr val="tx1"/>
                </a:solidFill>
              </a:rPr>
              <a:t> DB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E655B6-D11A-494E-98BF-B3D5DB0CD24C}"/>
              </a:ext>
            </a:extLst>
          </p:cNvPr>
          <p:cNvSpPr/>
          <p:nvPr/>
        </p:nvSpPr>
        <p:spPr>
          <a:xfrm>
            <a:off x="4922532" y="3409744"/>
            <a:ext cx="2969430" cy="1908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Merge Line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</a:rPr>
              <a:t>Select IP Dropdown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</a:rPr>
              <a:t>Select State Dropdown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</a:rPr>
              <a:t>Select Surge Command Dropdown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</a:rPr>
              <a:t>Select LGA Dropdown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</a:rPr>
              <a:t>Reporting Date validation “Date Field”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</a:rPr>
              <a:t>Validation Switch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</a:rPr>
              <a:t>Start Merging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2AEDA1-9A3A-40E8-9DED-B607BD596E00}"/>
              </a:ext>
            </a:extLst>
          </p:cNvPr>
          <p:cNvSpPr/>
          <p:nvPr/>
        </p:nvSpPr>
        <p:spPr>
          <a:xfrm>
            <a:off x="4916930" y="6047492"/>
            <a:ext cx="2969430" cy="6159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</a:rPr>
              <a:t>Line list Database Details Panel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F868A1-407B-44B8-9C64-F4C4775D7A07}"/>
              </a:ext>
            </a:extLst>
          </p:cNvPr>
          <p:cNvCxnSpPr>
            <a:cxnSpLocks/>
          </p:cNvCxnSpPr>
          <p:nvPr/>
        </p:nvCxnSpPr>
        <p:spPr>
          <a:xfrm>
            <a:off x="3651994" y="1087654"/>
            <a:ext cx="1207161" cy="16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9A5EF2-042E-48DE-98C6-389A7669C943}"/>
              </a:ext>
            </a:extLst>
          </p:cNvPr>
          <p:cNvCxnSpPr>
            <a:cxnSpLocks/>
          </p:cNvCxnSpPr>
          <p:nvPr/>
        </p:nvCxnSpPr>
        <p:spPr>
          <a:xfrm>
            <a:off x="3651992" y="2954956"/>
            <a:ext cx="1207161" cy="16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0B37E9-A836-4340-A712-33ACC0C30071}"/>
              </a:ext>
            </a:extLst>
          </p:cNvPr>
          <p:cNvCxnSpPr>
            <a:cxnSpLocks/>
          </p:cNvCxnSpPr>
          <p:nvPr/>
        </p:nvCxnSpPr>
        <p:spPr>
          <a:xfrm>
            <a:off x="3650390" y="3829251"/>
            <a:ext cx="1207161" cy="16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C81EC8-9821-4569-98C9-7058F185751F}"/>
              </a:ext>
            </a:extLst>
          </p:cNvPr>
          <p:cNvCxnSpPr>
            <a:cxnSpLocks/>
          </p:cNvCxnSpPr>
          <p:nvPr/>
        </p:nvCxnSpPr>
        <p:spPr>
          <a:xfrm>
            <a:off x="3735409" y="6407217"/>
            <a:ext cx="11060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3AE2D09-BAA0-429F-8A11-BCEB00706F97}"/>
              </a:ext>
            </a:extLst>
          </p:cNvPr>
          <p:cNvSpPr/>
          <p:nvPr/>
        </p:nvSpPr>
        <p:spPr>
          <a:xfrm>
            <a:off x="8503132" y="1519192"/>
            <a:ext cx="2969430" cy="924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chemeClr val="tx1"/>
                </a:solidFill>
              </a:rPr>
              <a:t>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 err="1">
                <a:solidFill>
                  <a:schemeClr val="tx1"/>
                </a:solidFill>
              </a:rPr>
              <a:t>Openmrs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90F8D3-7F2B-4D2F-945C-F1A3B5F3A320}"/>
              </a:ext>
            </a:extLst>
          </p:cNvPr>
          <p:cNvSpPr/>
          <p:nvPr/>
        </p:nvSpPr>
        <p:spPr>
          <a:xfrm>
            <a:off x="8503131" y="2568361"/>
            <a:ext cx="2969430" cy="7507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chemeClr val="tx1"/>
                </a:solidFill>
              </a:rPr>
              <a:t>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 err="1">
                <a:solidFill>
                  <a:schemeClr val="tx1"/>
                </a:solidFill>
              </a:rPr>
              <a:t>Validation_linelist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62503D-B8DE-46DC-BA4A-069190EED3DC}"/>
              </a:ext>
            </a:extLst>
          </p:cNvPr>
          <p:cNvSpPr/>
          <p:nvPr/>
        </p:nvSpPr>
        <p:spPr>
          <a:xfrm>
            <a:off x="8501531" y="4062667"/>
            <a:ext cx="2969430" cy="7507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/>
                </a:solidFill>
              </a:rPr>
              <a:t>Validation_linelist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AC5ECC-16B2-4AE6-B1AB-B2F65B6F7978}"/>
              </a:ext>
            </a:extLst>
          </p:cNvPr>
          <p:cNvSpPr/>
          <p:nvPr/>
        </p:nvSpPr>
        <p:spPr>
          <a:xfrm>
            <a:off x="8505554" y="6045892"/>
            <a:ext cx="2969430" cy="6159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chemeClr val="tx1"/>
                </a:solidFill>
              </a:rPr>
              <a:t>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 err="1">
                <a:solidFill>
                  <a:schemeClr val="tx1"/>
                </a:solidFill>
              </a:rPr>
              <a:t>Validation_linelist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A6B382-FF5F-4418-9182-143866248C68}"/>
              </a:ext>
            </a:extLst>
          </p:cNvPr>
          <p:cNvCxnSpPr>
            <a:cxnSpLocks/>
          </p:cNvCxnSpPr>
          <p:nvPr/>
        </p:nvCxnSpPr>
        <p:spPr>
          <a:xfrm>
            <a:off x="7891962" y="1981192"/>
            <a:ext cx="56547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DB14FB-3D8D-4B3A-A4EB-EA9233C5E4B4}"/>
              </a:ext>
            </a:extLst>
          </p:cNvPr>
          <p:cNvCxnSpPr>
            <a:cxnSpLocks/>
          </p:cNvCxnSpPr>
          <p:nvPr/>
        </p:nvCxnSpPr>
        <p:spPr>
          <a:xfrm>
            <a:off x="7890356" y="2932493"/>
            <a:ext cx="56547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042D00-05F0-4FED-8BA2-63145723F89A}"/>
              </a:ext>
            </a:extLst>
          </p:cNvPr>
          <p:cNvCxnSpPr>
            <a:cxnSpLocks/>
          </p:cNvCxnSpPr>
          <p:nvPr/>
        </p:nvCxnSpPr>
        <p:spPr>
          <a:xfrm>
            <a:off x="7888752" y="4451678"/>
            <a:ext cx="56547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A45115-E099-471F-919F-1A8C6FC52F52}"/>
              </a:ext>
            </a:extLst>
          </p:cNvPr>
          <p:cNvCxnSpPr>
            <a:cxnSpLocks/>
          </p:cNvCxnSpPr>
          <p:nvPr/>
        </p:nvCxnSpPr>
        <p:spPr>
          <a:xfrm>
            <a:off x="7896774" y="6355873"/>
            <a:ext cx="56547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271E4BF-1CBC-4EB2-B2AE-5395153BACFE}"/>
              </a:ext>
            </a:extLst>
          </p:cNvPr>
          <p:cNvSpPr/>
          <p:nvPr/>
        </p:nvSpPr>
        <p:spPr>
          <a:xfrm>
            <a:off x="8499144" y="781628"/>
            <a:ext cx="1347537" cy="5678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10156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"/>
          <p:cNvSpPr txBox="1">
            <a:spLocks noGrp="1"/>
          </p:cNvSpPr>
          <p:nvPr>
            <p:ph type="title"/>
          </p:nvPr>
        </p:nvSpPr>
        <p:spPr>
          <a:xfrm>
            <a:off x="2281900" y="481033"/>
            <a:ext cx="7628000" cy="52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b="1" dirty="0" err="1"/>
              <a:t>GISAT</a:t>
            </a:r>
            <a:r>
              <a:rPr lang="en-US" b="1" i="1" dirty="0" err="1"/>
              <a:t>Plus</a:t>
            </a:r>
            <a:r>
              <a:rPr lang="en" b="1" dirty="0"/>
              <a:t> Flowchart (</a:t>
            </a:r>
            <a:r>
              <a:rPr lang="en-US" b="1" dirty="0"/>
              <a:t>Overview)</a:t>
            </a:r>
            <a:endParaRPr b="1" dirty="0"/>
          </a:p>
        </p:txBody>
      </p:sp>
      <p:sp>
        <p:nvSpPr>
          <p:cNvPr id="382" name="Google Shape;382;p22"/>
          <p:cNvSpPr/>
          <p:nvPr/>
        </p:nvSpPr>
        <p:spPr>
          <a:xfrm>
            <a:off x="10155732" y="4608533"/>
            <a:ext cx="1426800" cy="984000"/>
          </a:xfrm>
          <a:prstGeom prst="roundRect">
            <a:avLst>
              <a:gd name="adj" fmla="val 17411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3" name="Google Shape;383;p22"/>
          <p:cNvGrpSpPr/>
          <p:nvPr/>
        </p:nvGrpSpPr>
        <p:grpSpPr>
          <a:xfrm>
            <a:off x="609900" y="2573801"/>
            <a:ext cx="1426800" cy="1304000"/>
            <a:chOff x="457425" y="1930351"/>
            <a:chExt cx="1070100" cy="978000"/>
          </a:xfrm>
        </p:grpSpPr>
        <p:sp>
          <p:nvSpPr>
            <p:cNvPr id="384" name="Google Shape;384;p22"/>
            <p:cNvSpPr/>
            <p:nvPr/>
          </p:nvSpPr>
          <p:spPr>
            <a:xfrm>
              <a:off x="503495" y="1930351"/>
              <a:ext cx="978000" cy="978000"/>
            </a:xfrm>
            <a:prstGeom prst="ellipse">
              <a:avLst/>
            </a:prstGeom>
            <a:noFill/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" name="Google Shape;385;p22"/>
            <p:cNvSpPr txBox="1"/>
            <p:nvPr/>
          </p:nvSpPr>
          <p:spPr>
            <a:xfrm>
              <a:off x="457425" y="2201551"/>
              <a:ext cx="1070100" cy="43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START</a:t>
              </a:r>
              <a:endParaRPr sz="2667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6" name="Google Shape;386;p22"/>
          <p:cNvGrpSpPr/>
          <p:nvPr/>
        </p:nvGrpSpPr>
        <p:grpSpPr>
          <a:xfrm>
            <a:off x="2509116" y="2733801"/>
            <a:ext cx="1872000" cy="984000"/>
            <a:chOff x="1881837" y="2050351"/>
            <a:chExt cx="1404000" cy="738000"/>
          </a:xfrm>
        </p:grpSpPr>
        <p:sp>
          <p:nvSpPr>
            <p:cNvPr id="387" name="Google Shape;387;p22"/>
            <p:cNvSpPr/>
            <p:nvPr/>
          </p:nvSpPr>
          <p:spPr>
            <a:xfrm>
              <a:off x="1881837" y="2050351"/>
              <a:ext cx="1404000" cy="738000"/>
            </a:xfrm>
            <a:prstGeom prst="rect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8" name="Google Shape;388;p22"/>
            <p:cNvSpPr txBox="1"/>
            <p:nvPr/>
          </p:nvSpPr>
          <p:spPr>
            <a:xfrm>
              <a:off x="1942903" y="2201551"/>
              <a:ext cx="1193987" cy="43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16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MySQL Sever Connection</a:t>
              </a:r>
              <a:endParaRPr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9" name="Google Shape;389;p22"/>
          <p:cNvGrpSpPr/>
          <p:nvPr/>
        </p:nvGrpSpPr>
        <p:grpSpPr>
          <a:xfrm>
            <a:off x="4891365" y="2573801"/>
            <a:ext cx="2386400" cy="1304000"/>
            <a:chOff x="3668524" y="1930351"/>
            <a:chExt cx="1789800" cy="978000"/>
          </a:xfrm>
        </p:grpSpPr>
        <p:sp>
          <p:nvSpPr>
            <p:cNvPr id="390" name="Google Shape;390;p22"/>
            <p:cNvSpPr/>
            <p:nvPr/>
          </p:nvSpPr>
          <p:spPr>
            <a:xfrm>
              <a:off x="3668524" y="1930351"/>
              <a:ext cx="1789800" cy="978000"/>
            </a:xfrm>
            <a:prstGeom prst="diamond">
              <a:avLst/>
            </a:pr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22"/>
            <p:cNvSpPr txBox="1"/>
            <p:nvPr/>
          </p:nvSpPr>
          <p:spPr>
            <a:xfrm>
              <a:off x="3892019" y="2201551"/>
              <a:ext cx="1342500" cy="43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Check connection status</a:t>
              </a:r>
              <a:endParaRPr sz="1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5" name="Google Shape;395;p22"/>
          <p:cNvGrpSpPr/>
          <p:nvPr/>
        </p:nvGrpSpPr>
        <p:grpSpPr>
          <a:xfrm>
            <a:off x="10155732" y="2573801"/>
            <a:ext cx="1426800" cy="1304000"/>
            <a:chOff x="7616799" y="1930351"/>
            <a:chExt cx="1070100" cy="978000"/>
          </a:xfrm>
        </p:grpSpPr>
        <p:sp>
          <p:nvSpPr>
            <p:cNvPr id="396" name="Google Shape;396;p22"/>
            <p:cNvSpPr/>
            <p:nvPr/>
          </p:nvSpPr>
          <p:spPr>
            <a:xfrm>
              <a:off x="7662773" y="1930351"/>
              <a:ext cx="978000" cy="978000"/>
            </a:xfrm>
            <a:prstGeom prst="ellipse">
              <a:avLst/>
            </a:prstGeom>
            <a:noFill/>
            <a:ln w="1143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" name="Google Shape;397;p22"/>
            <p:cNvSpPr txBox="1"/>
            <p:nvPr/>
          </p:nvSpPr>
          <p:spPr>
            <a:xfrm>
              <a:off x="7616799" y="2201551"/>
              <a:ext cx="1070100" cy="43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Launch App</a:t>
              </a:r>
              <a:endParaRPr sz="2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98" name="Google Shape;398;p22"/>
          <p:cNvGrpSpPr/>
          <p:nvPr/>
        </p:nvGrpSpPr>
        <p:grpSpPr>
          <a:xfrm>
            <a:off x="2036700" y="1677734"/>
            <a:ext cx="8119032" cy="3422833"/>
            <a:chOff x="1527525" y="1258300"/>
            <a:chExt cx="6089274" cy="2567125"/>
          </a:xfrm>
        </p:grpSpPr>
        <p:grpSp>
          <p:nvGrpSpPr>
            <p:cNvPr id="399" name="Google Shape;399;p22"/>
            <p:cNvGrpSpPr/>
            <p:nvPr/>
          </p:nvGrpSpPr>
          <p:grpSpPr>
            <a:xfrm>
              <a:off x="1527525" y="2419351"/>
              <a:ext cx="6089274" cy="1406065"/>
              <a:chOff x="1527525" y="2419351"/>
              <a:chExt cx="6089274" cy="1406065"/>
            </a:xfrm>
          </p:grpSpPr>
          <p:cxnSp>
            <p:nvCxnSpPr>
              <p:cNvPr id="400" name="Google Shape;400;p22"/>
              <p:cNvCxnSpPr>
                <a:cxnSpLocks/>
                <a:endCxn id="397" idx="1"/>
              </p:cNvCxnSpPr>
              <p:nvPr/>
            </p:nvCxnSpPr>
            <p:spPr>
              <a:xfrm>
                <a:off x="7262444" y="2419351"/>
                <a:ext cx="354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401" name="Google Shape;401;p22"/>
              <p:cNvCxnSpPr>
                <a:stCxn id="385" idx="3"/>
                <a:endCxn id="387" idx="1"/>
              </p:cNvCxnSpPr>
              <p:nvPr/>
            </p:nvCxnSpPr>
            <p:spPr>
              <a:xfrm>
                <a:off x="1527525" y="2419351"/>
                <a:ext cx="354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403" name="Google Shape;403;p22"/>
              <p:cNvSpPr/>
              <p:nvPr/>
            </p:nvSpPr>
            <p:spPr>
              <a:xfrm>
                <a:off x="2583850" y="2788350"/>
                <a:ext cx="1070107" cy="1037066"/>
              </a:xfrm>
              <a:custGeom>
                <a:avLst/>
                <a:gdLst/>
                <a:ahLst/>
                <a:cxnLst/>
                <a:rect l="l" t="t" r="r" b="b"/>
                <a:pathLst>
                  <a:path w="29563" h="20670" extrusionOk="0">
                    <a:moveTo>
                      <a:pt x="0" y="0"/>
                    </a:moveTo>
                    <a:lnTo>
                      <a:pt x="0" y="20670"/>
                    </a:lnTo>
                    <a:lnTo>
                      <a:pt x="29563" y="20670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sp>
          <p:cxnSp>
            <p:nvCxnSpPr>
              <p:cNvPr id="405" name="Google Shape;405;p22"/>
              <p:cNvCxnSpPr>
                <a:stCxn id="390" idx="2"/>
                <a:endCxn id="406" idx="0"/>
              </p:cNvCxnSpPr>
              <p:nvPr/>
            </p:nvCxnSpPr>
            <p:spPr>
              <a:xfrm>
                <a:off x="4563424" y="2908351"/>
                <a:ext cx="0" cy="428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407" name="Google Shape;407;p22"/>
              <p:cNvCxnSpPr>
                <a:stCxn id="382" idx="1"/>
                <a:endCxn id="406" idx="3"/>
              </p:cNvCxnSpPr>
              <p:nvPr/>
            </p:nvCxnSpPr>
            <p:spPr>
              <a:xfrm rot="10800000">
                <a:off x="5458299" y="3825400"/>
                <a:ext cx="2158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/>
              <p:nvPr/>
            </p:nvCxnSpPr>
            <p:spPr>
              <a:xfrm>
                <a:off x="3300025" y="2419351"/>
                <a:ext cx="354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409" name="Google Shape;409;p22"/>
              <p:cNvCxnSpPr/>
              <p:nvPr/>
            </p:nvCxnSpPr>
            <p:spPr>
              <a:xfrm>
                <a:off x="5481238" y="2419351"/>
                <a:ext cx="354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410" name="Google Shape;410;p22"/>
            <p:cNvSpPr txBox="1"/>
            <p:nvPr/>
          </p:nvSpPr>
          <p:spPr>
            <a:xfrm>
              <a:off x="6267263" y="3610925"/>
              <a:ext cx="540600" cy="21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Yes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" name="Google Shape;411;p22"/>
            <p:cNvSpPr txBox="1"/>
            <p:nvPr/>
          </p:nvSpPr>
          <p:spPr>
            <a:xfrm>
              <a:off x="2861075" y="3610925"/>
              <a:ext cx="516000" cy="21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2" name="Google Shape;412;p22"/>
            <p:cNvSpPr txBox="1"/>
            <p:nvPr/>
          </p:nvSpPr>
          <p:spPr>
            <a:xfrm>
              <a:off x="4563425" y="3015125"/>
              <a:ext cx="516000" cy="21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3" name="Google Shape;413;p22"/>
            <p:cNvSpPr txBox="1"/>
            <p:nvPr/>
          </p:nvSpPr>
          <p:spPr>
            <a:xfrm>
              <a:off x="5323918" y="2180815"/>
              <a:ext cx="540600" cy="21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Yes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22"/>
            <p:cNvSpPr txBox="1"/>
            <p:nvPr/>
          </p:nvSpPr>
          <p:spPr>
            <a:xfrm>
              <a:off x="7156425" y="1258300"/>
              <a:ext cx="407100" cy="21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6" name="Google Shape;416;p22"/>
          <p:cNvGrpSpPr/>
          <p:nvPr/>
        </p:nvGrpSpPr>
        <p:grpSpPr>
          <a:xfrm>
            <a:off x="4891365" y="4448535"/>
            <a:ext cx="2386400" cy="1304000"/>
            <a:chOff x="3668524" y="3336401"/>
            <a:chExt cx="1789800" cy="978000"/>
          </a:xfrm>
        </p:grpSpPr>
        <p:sp>
          <p:nvSpPr>
            <p:cNvPr id="406" name="Google Shape;406;p22"/>
            <p:cNvSpPr/>
            <p:nvPr/>
          </p:nvSpPr>
          <p:spPr>
            <a:xfrm>
              <a:off x="3668524" y="3336401"/>
              <a:ext cx="1789800" cy="978000"/>
            </a:xfrm>
            <a:prstGeom prst="diamond">
              <a:avLst/>
            </a:pr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3892019" y="3607651"/>
              <a:ext cx="1342500" cy="43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Close all existing threads</a:t>
              </a:r>
              <a:endParaRPr sz="1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8" name="Google Shape;418;p22"/>
          <p:cNvSpPr txBox="1"/>
          <p:nvPr/>
        </p:nvSpPr>
        <p:spPr>
          <a:xfrm>
            <a:off x="10217231" y="4810200"/>
            <a:ext cx="13040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END</a:t>
            </a:r>
            <a:endParaRPr sz="24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2D814-D6D7-42AA-A420-98092BDCF40A}"/>
              </a:ext>
            </a:extLst>
          </p:cNvPr>
          <p:cNvGrpSpPr/>
          <p:nvPr/>
        </p:nvGrpSpPr>
        <p:grpSpPr>
          <a:xfrm>
            <a:off x="2615635" y="1999013"/>
            <a:ext cx="1765481" cy="694019"/>
            <a:chOff x="2615635" y="1999013"/>
            <a:chExt cx="1765481" cy="69401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1700FF4-FD2B-423C-959E-A009C323A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5067" y="1999013"/>
              <a:ext cx="1135654" cy="66928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822DA80-96F8-49DF-A8E9-F9757B26A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243" y="2060099"/>
              <a:ext cx="488873" cy="622436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DE49F10-5730-4A4B-839E-9BF0BDC76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5635" y="2167194"/>
              <a:ext cx="385347" cy="52583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A26FBD-D231-478A-A0ED-E171D60AB26A}"/>
              </a:ext>
            </a:extLst>
          </p:cNvPr>
          <p:cNvGrpSpPr/>
          <p:nvPr/>
        </p:nvGrpSpPr>
        <p:grpSpPr>
          <a:xfrm>
            <a:off x="7895093" y="2036539"/>
            <a:ext cx="1643278" cy="695253"/>
            <a:chOff x="5303850" y="1877557"/>
            <a:chExt cx="1643278" cy="6952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5C812E-FE7D-4CB3-91AD-650A711F6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6153" y="2212201"/>
              <a:ext cx="241255" cy="3346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EE1010-73D4-41C0-9BE5-CA8381BFD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850" y="2046972"/>
              <a:ext cx="385347" cy="525838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8D49D13-2E70-4E64-BD46-7B2E67395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662" y="1877557"/>
              <a:ext cx="1135654" cy="66928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046F48A-529B-41DD-8580-E35DA78BA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873" y="2121112"/>
              <a:ext cx="241255" cy="334644"/>
            </a:xfrm>
            <a:prstGeom prst="rect">
              <a:avLst/>
            </a:prstGeom>
          </p:spPr>
        </p:pic>
      </p:grpSp>
      <p:grpSp>
        <p:nvGrpSpPr>
          <p:cNvPr id="56" name="Google Shape;386;p22">
            <a:extLst>
              <a:ext uri="{FF2B5EF4-FFF2-40B4-BE49-F238E27FC236}">
                <a16:creationId xmlns:a16="http://schemas.microsoft.com/office/drawing/2014/main" id="{EBE6E784-8281-490C-B494-8E107697A538}"/>
              </a:ext>
            </a:extLst>
          </p:cNvPr>
          <p:cNvGrpSpPr/>
          <p:nvPr/>
        </p:nvGrpSpPr>
        <p:grpSpPr>
          <a:xfrm>
            <a:off x="7777981" y="2739009"/>
            <a:ext cx="1872000" cy="984000"/>
            <a:chOff x="1881837" y="2050351"/>
            <a:chExt cx="1404000" cy="738000"/>
          </a:xfrm>
        </p:grpSpPr>
        <p:sp>
          <p:nvSpPr>
            <p:cNvPr id="57" name="Google Shape;387;p22">
              <a:extLst>
                <a:ext uri="{FF2B5EF4-FFF2-40B4-BE49-F238E27FC236}">
                  <a16:creationId xmlns:a16="http://schemas.microsoft.com/office/drawing/2014/main" id="{1C59D8E8-8B26-4003-8C27-E4B1FAA8BC11}"/>
                </a:ext>
              </a:extLst>
            </p:cNvPr>
            <p:cNvSpPr/>
            <p:nvPr/>
          </p:nvSpPr>
          <p:spPr>
            <a:xfrm>
              <a:off x="1881837" y="2050351"/>
              <a:ext cx="1404000" cy="738000"/>
            </a:xfrm>
            <a:prstGeom prst="rect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388;p22">
              <a:extLst>
                <a:ext uri="{FF2B5EF4-FFF2-40B4-BE49-F238E27FC236}">
                  <a16:creationId xmlns:a16="http://schemas.microsoft.com/office/drawing/2014/main" id="{66837C45-B3D4-459F-8FCD-4A3D1FA66829}"/>
                </a:ext>
              </a:extLst>
            </p:cNvPr>
            <p:cNvSpPr txBox="1"/>
            <p:nvPr/>
          </p:nvSpPr>
          <p:spPr>
            <a:xfrm>
              <a:off x="1942903" y="2201551"/>
              <a:ext cx="1193987" cy="43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16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Database 1 &amp; 2 Connection</a:t>
              </a:r>
              <a:endParaRPr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lowchart Programming Project. Flowchart Examples">
            <a:extLst>
              <a:ext uri="{FF2B5EF4-FFF2-40B4-BE49-F238E27FC236}">
                <a16:creationId xmlns:a16="http://schemas.microsoft.com/office/drawing/2014/main" id="{DC438C87-5386-47C9-8B7C-320BCF29A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88" y="0"/>
            <a:ext cx="5254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52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ecute MySQL stored procedure in python">
            <a:extLst>
              <a:ext uri="{FF2B5EF4-FFF2-40B4-BE49-F238E27FC236}">
                <a16:creationId xmlns:a16="http://schemas.microsoft.com/office/drawing/2014/main" id="{86114486-92A4-4E50-A147-A5BF0D909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866775"/>
            <a:ext cx="8036782" cy="41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46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126</Words>
  <Application>Microsoft Office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Fira Sans</vt:lpstr>
      <vt:lpstr>Fira Sans Extra Condensed Medium</vt:lpstr>
      <vt:lpstr>Roboto</vt:lpstr>
      <vt:lpstr>Office Theme</vt:lpstr>
      <vt:lpstr>PowerPoint Presentation</vt:lpstr>
      <vt:lpstr>PowerPoint Presentation</vt:lpstr>
      <vt:lpstr>GISATPlus Flowchart (Overview)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Idowu G. Oluwasola</dc:creator>
  <cp:lastModifiedBy>Idowu G. Oluwasola</cp:lastModifiedBy>
  <cp:revision>16</cp:revision>
  <dcterms:created xsi:type="dcterms:W3CDTF">2023-02-16T14:57:44Z</dcterms:created>
  <dcterms:modified xsi:type="dcterms:W3CDTF">2023-03-02T23:43:53Z</dcterms:modified>
</cp:coreProperties>
</file>