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418638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12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41431"/>
            <a:ext cx="5829300" cy="327908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46966"/>
            <a:ext cx="5143500" cy="227399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54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28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1455"/>
            <a:ext cx="1478756" cy="79818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1455"/>
            <a:ext cx="4350544" cy="798186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75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85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48122"/>
            <a:ext cx="5915025" cy="391789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03078"/>
            <a:ext cx="5915025" cy="206032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5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07276"/>
            <a:ext cx="2914650" cy="59760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07276"/>
            <a:ext cx="2914650" cy="59760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0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1457"/>
            <a:ext cx="5915025" cy="182050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08875"/>
            <a:ext cx="2901255" cy="11315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40419"/>
            <a:ext cx="2901255" cy="5060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08875"/>
            <a:ext cx="2915543" cy="11315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40419"/>
            <a:ext cx="2915543" cy="5060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7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7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7909"/>
            <a:ext cx="2211884" cy="219768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56111"/>
            <a:ext cx="3471863" cy="669333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25591"/>
            <a:ext cx="2211884" cy="523475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3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7909"/>
            <a:ext cx="2211884" cy="219768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56111"/>
            <a:ext cx="3471863" cy="669333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25591"/>
            <a:ext cx="2211884" cy="523475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8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1457"/>
            <a:ext cx="5915025" cy="182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07276"/>
            <a:ext cx="5915025" cy="597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729684"/>
            <a:ext cx="154305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C52C-01AE-4517-8F53-9E865A61262C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729684"/>
            <a:ext cx="2314575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729684"/>
            <a:ext cx="1543050" cy="501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EC31-8A2D-42F3-8302-B65BA933C7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3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28" descr="Trabajar con MongoDB visualmente (GUI Robo3T) | Victor Robles"/>
          <p:cNvSpPr>
            <a:spLocks noChangeAspect="1" noChangeArrowheads="1"/>
          </p:cNvSpPr>
          <p:nvPr/>
        </p:nvSpPr>
        <p:spPr bwMode="auto">
          <a:xfrm>
            <a:off x="1799107" y="-477562"/>
            <a:ext cx="567682" cy="56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0640" tIns="35320" rIns="70640" bIns="35320" numCol="1" anchor="t" anchorCtr="0" compatLnSpc="1">
            <a:prstTxWarp prst="textNoShape">
              <a:avLst/>
            </a:prstTxWarp>
          </a:bodyPr>
          <a:lstStyle/>
          <a:p>
            <a:endParaRPr lang="es-MX" sz="1391"/>
          </a:p>
        </p:txBody>
      </p:sp>
      <p:grpSp>
        <p:nvGrpSpPr>
          <p:cNvPr id="190" name="Grupo 189"/>
          <p:cNvGrpSpPr/>
          <p:nvPr/>
        </p:nvGrpSpPr>
        <p:grpSpPr>
          <a:xfrm>
            <a:off x="639137" y="1040401"/>
            <a:ext cx="3104921" cy="4665807"/>
            <a:chOff x="1223232" y="15145"/>
            <a:chExt cx="4339368" cy="7170755"/>
          </a:xfrm>
        </p:grpSpPr>
        <p:sp>
          <p:nvSpPr>
            <p:cNvPr id="8" name="Rectángulo 7"/>
            <p:cNvSpPr/>
            <p:nvPr/>
          </p:nvSpPr>
          <p:spPr>
            <a:xfrm>
              <a:off x="1223232" y="15145"/>
              <a:ext cx="4339368" cy="63832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9735" tIns="19868" rIns="39735" bIns="198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783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229856" y="18947"/>
              <a:ext cx="389496" cy="306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9735" tIns="19868" rIns="39735" bIns="198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783" dirty="0">
                  <a:solidFill>
                    <a:schemeClr val="tx1"/>
                  </a:solidFill>
                </a:rPr>
                <a:t>AWS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223232" y="553838"/>
              <a:ext cx="4339368" cy="57821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9735" tIns="19868" rIns="39735" bIns="198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783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223232" y="893382"/>
              <a:ext cx="4339367" cy="53613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9735" tIns="19868" rIns="39735" bIns="198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783" u="sng" dirty="0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503045" y="548106"/>
              <a:ext cx="637009" cy="3345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9735" tIns="19868" rIns="39735" bIns="1986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500" dirty="0" err="1">
                  <a:solidFill>
                    <a:schemeClr val="tx1"/>
                  </a:solidFill>
                </a:rPr>
                <a:t>Internal</a:t>
              </a:r>
              <a:r>
                <a:rPr lang="es-MX" sz="500" dirty="0">
                  <a:solidFill>
                    <a:schemeClr val="tx1"/>
                  </a:solidFill>
                </a:rPr>
                <a:t> </a:t>
              </a:r>
              <a:r>
                <a:rPr lang="es-MX" sz="500" dirty="0" err="1">
                  <a:solidFill>
                    <a:schemeClr val="tx1"/>
                  </a:solidFill>
                </a:rPr>
                <a:t>Structure</a:t>
              </a:r>
              <a:r>
                <a:rPr lang="es-MX" sz="500" dirty="0">
                  <a:solidFill>
                    <a:schemeClr val="tx1"/>
                  </a:solidFill>
                </a:rPr>
                <a:t> B2B</a:t>
              </a:r>
            </a:p>
            <a:p>
              <a:pPr algn="ctr"/>
              <a:endParaRPr lang="es-MX" sz="783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Conector angular 45"/>
            <p:cNvCxnSpPr>
              <a:stCxn id="55" idx="2"/>
            </p:cNvCxnSpPr>
            <p:nvPr/>
          </p:nvCxnSpPr>
          <p:spPr>
            <a:xfrm rot="16200000" flipH="1">
              <a:off x="2927685" y="4517642"/>
              <a:ext cx="853871" cy="19360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ángulo redondeado 54"/>
            <p:cNvSpPr/>
            <p:nvPr/>
          </p:nvSpPr>
          <p:spPr>
            <a:xfrm>
              <a:off x="1779605" y="4658607"/>
              <a:ext cx="1213999" cy="40011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618" dirty="0"/>
                <a:t>CLOUD CONFIGURATION SERVER</a:t>
              </a:r>
            </a:p>
          </p:txBody>
        </p:sp>
        <p:sp>
          <p:nvSpPr>
            <p:cNvPr id="1025" name="Almacenamiento de acceso directo 1024"/>
            <p:cNvSpPr/>
            <p:nvPr/>
          </p:nvSpPr>
          <p:spPr>
            <a:xfrm rot="16200000">
              <a:off x="4371617" y="5288054"/>
              <a:ext cx="795555" cy="893515"/>
            </a:xfrm>
            <a:prstGeom prst="flowChartMagneticDru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850" dirty="0"/>
            </a:p>
          </p:txBody>
        </p:sp>
        <p:pic>
          <p:nvPicPr>
            <p:cNvPr id="58" name="Picture 4" descr="Logo Docker: valor, história, png,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774" y="5337035"/>
              <a:ext cx="386596" cy="217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Trabajar con MongoDB visualmente (GUI Robo3T) | Victor Robl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014" y="5619651"/>
              <a:ext cx="365181" cy="42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7" name="Conector angular 76"/>
            <p:cNvCxnSpPr/>
            <p:nvPr/>
          </p:nvCxnSpPr>
          <p:spPr>
            <a:xfrm rot="10800000">
              <a:off x="2993604" y="4814698"/>
              <a:ext cx="1329034" cy="74683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ángulo redondeado 83"/>
            <p:cNvSpPr/>
            <p:nvPr/>
          </p:nvSpPr>
          <p:spPr>
            <a:xfrm>
              <a:off x="4303993" y="4506804"/>
              <a:ext cx="874722" cy="58726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618" dirty="0"/>
                <a:t>API DEMO VAULT SENSITIVE DATA</a:t>
              </a:r>
            </a:p>
          </p:txBody>
        </p:sp>
        <p:cxnSp>
          <p:nvCxnSpPr>
            <p:cNvPr id="97" name="Conector recto de flecha 96"/>
            <p:cNvCxnSpPr/>
            <p:nvPr/>
          </p:nvCxnSpPr>
          <p:spPr>
            <a:xfrm>
              <a:off x="4527632" y="5111877"/>
              <a:ext cx="0" cy="169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de flecha 98"/>
            <p:cNvCxnSpPr/>
            <p:nvPr/>
          </p:nvCxnSpPr>
          <p:spPr>
            <a:xfrm flipV="1">
              <a:off x="4934107" y="5111877"/>
              <a:ext cx="0" cy="177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o 80"/>
            <p:cNvGrpSpPr/>
            <p:nvPr/>
          </p:nvGrpSpPr>
          <p:grpSpPr>
            <a:xfrm>
              <a:off x="1668594" y="948807"/>
              <a:ext cx="3372504" cy="3186020"/>
              <a:chOff x="1819052" y="3583497"/>
              <a:chExt cx="5326819" cy="503227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1819052" y="3583497"/>
                <a:ext cx="2591583" cy="476726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MX" sz="773" dirty="0"/>
                  <a:t>API GATEWAY</a:t>
                </a:r>
              </a:p>
            </p:txBody>
          </p:sp>
          <p:sp>
            <p:nvSpPr>
              <p:cNvPr id="21" name="Rectángulo redondeado 20"/>
              <p:cNvSpPr/>
              <p:nvPr/>
            </p:nvSpPr>
            <p:spPr>
              <a:xfrm>
                <a:off x="5121407" y="5555896"/>
                <a:ext cx="1209719" cy="694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MX" sz="618" dirty="0"/>
                  <a:t>API METADATA DEMO</a:t>
                </a:r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5402489" y="3808707"/>
                <a:ext cx="1743382" cy="69491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MX" sz="600" dirty="0"/>
                  <a:t>API DATABASE CONFIGURATIONS &amp; CONTROL</a:t>
                </a:r>
              </a:p>
            </p:txBody>
          </p:sp>
          <p:cxnSp>
            <p:nvCxnSpPr>
              <p:cNvPr id="31" name="Conector recto de flecha 30"/>
              <p:cNvCxnSpPr/>
              <p:nvPr/>
            </p:nvCxnSpPr>
            <p:spPr>
              <a:xfrm>
                <a:off x="3191684" y="4060223"/>
                <a:ext cx="0" cy="4046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angular 52"/>
              <p:cNvCxnSpPr>
                <a:stCxn id="36" idx="3"/>
                <a:endCxn id="164" idx="1"/>
              </p:cNvCxnSpPr>
              <p:nvPr/>
            </p:nvCxnSpPr>
            <p:spPr>
              <a:xfrm>
                <a:off x="4259811" y="7664017"/>
                <a:ext cx="1901385" cy="95175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upo 79"/>
              <p:cNvGrpSpPr/>
              <p:nvPr/>
            </p:nvGrpSpPr>
            <p:grpSpPr>
              <a:xfrm>
                <a:off x="1968297" y="4493749"/>
                <a:ext cx="2442339" cy="3631850"/>
                <a:chOff x="1968297" y="4493749"/>
                <a:chExt cx="2442339" cy="3631850"/>
              </a:xfrm>
            </p:grpSpPr>
            <p:sp>
              <p:nvSpPr>
                <p:cNvPr id="19" name="Rectángulo redondeado 18"/>
                <p:cNvSpPr/>
                <p:nvPr/>
              </p:nvSpPr>
              <p:spPr>
                <a:xfrm>
                  <a:off x="1994390" y="4493749"/>
                  <a:ext cx="2416246" cy="363185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MX" sz="773"/>
                </a:p>
              </p:txBody>
            </p:sp>
            <p:sp>
              <p:nvSpPr>
                <p:cNvPr id="32" name="Rectángulo redondeado 31"/>
                <p:cNvSpPr/>
                <p:nvPr/>
              </p:nvSpPr>
              <p:spPr>
                <a:xfrm>
                  <a:off x="2311062" y="4891945"/>
                  <a:ext cx="1961927" cy="4867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s-MX" sz="700" dirty="0"/>
                    <a:t>API PROPERTIES / CONFIGURATIONS</a:t>
                  </a:r>
                </a:p>
              </p:txBody>
            </p:sp>
            <p:sp>
              <p:nvSpPr>
                <p:cNvPr id="33" name="Rectángulo redondeado 32"/>
                <p:cNvSpPr/>
                <p:nvPr/>
              </p:nvSpPr>
              <p:spPr>
                <a:xfrm>
                  <a:off x="2311062" y="5743736"/>
                  <a:ext cx="1917494" cy="4867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s-MX" sz="700" dirty="0"/>
                    <a:t>METADATA LOGIC AND PROCESS</a:t>
                  </a:r>
                </a:p>
              </p:txBody>
            </p:sp>
            <p:sp>
              <p:nvSpPr>
                <p:cNvPr id="35" name="Rectángulo redondeado 34"/>
                <p:cNvSpPr/>
                <p:nvPr/>
              </p:nvSpPr>
              <p:spPr>
                <a:xfrm>
                  <a:off x="2321948" y="6582189"/>
                  <a:ext cx="1917494" cy="4867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s-MX" sz="700" dirty="0"/>
                    <a:t>LOGIC AND PROCESS</a:t>
                  </a:r>
                </a:p>
              </p:txBody>
            </p:sp>
            <p:sp>
              <p:nvSpPr>
                <p:cNvPr id="36" name="Rectángulo redondeado 35"/>
                <p:cNvSpPr/>
                <p:nvPr/>
              </p:nvSpPr>
              <p:spPr>
                <a:xfrm>
                  <a:off x="2342317" y="7420643"/>
                  <a:ext cx="1917494" cy="4867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s-MX" sz="700" dirty="0"/>
                    <a:t>PROCESS VALIDATIONS</a:t>
                  </a:r>
                </a:p>
              </p:txBody>
            </p:sp>
            <p:pic>
              <p:nvPicPr>
                <p:cNvPr id="1028" name="Picture 4" descr="Logo Docker: valor, história, png, vector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68297" y="4532717"/>
                  <a:ext cx="595418" cy="3349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3276220" y="5378692"/>
                  <a:ext cx="0" cy="314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de flecha 87"/>
                <p:cNvCxnSpPr/>
                <p:nvPr/>
              </p:nvCxnSpPr>
              <p:spPr>
                <a:xfrm>
                  <a:off x="3276220" y="6230483"/>
                  <a:ext cx="0" cy="314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recto de flecha 89"/>
                <p:cNvCxnSpPr/>
                <p:nvPr/>
              </p:nvCxnSpPr>
              <p:spPr>
                <a:xfrm>
                  <a:off x="3292025" y="7068937"/>
                  <a:ext cx="0" cy="3145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Conector angular 105"/>
              <p:cNvCxnSpPr>
                <a:stCxn id="35" idx="3"/>
                <a:endCxn id="166" idx="0"/>
              </p:cNvCxnSpPr>
              <p:nvPr/>
            </p:nvCxnSpPr>
            <p:spPr>
              <a:xfrm>
                <a:off x="4239442" y="6825563"/>
                <a:ext cx="1997259" cy="12700"/>
              </a:xfrm>
              <a:prstGeom prst="bentConnector3">
                <a:avLst>
                  <a:gd name="adj1" fmla="val 494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angular 109"/>
              <p:cNvCxnSpPr>
                <a:stCxn id="166" idx="1"/>
                <a:endCxn id="35" idx="3"/>
              </p:cNvCxnSpPr>
              <p:nvPr/>
            </p:nvCxnSpPr>
            <p:spPr>
              <a:xfrm rot="5400000" flipH="1">
                <a:off x="5260619" y="5804386"/>
                <a:ext cx="496206" cy="2538560"/>
              </a:xfrm>
              <a:prstGeom prst="bentConnector4">
                <a:avLst>
                  <a:gd name="adj1" fmla="val -46070"/>
                  <a:gd name="adj2" fmla="val 5977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angular 112"/>
              <p:cNvCxnSpPr>
                <a:stCxn id="32" idx="3"/>
                <a:endCxn id="22" idx="1"/>
              </p:cNvCxnSpPr>
              <p:nvPr/>
            </p:nvCxnSpPr>
            <p:spPr>
              <a:xfrm flipV="1">
                <a:off x="4272988" y="4156163"/>
                <a:ext cx="1129501" cy="97915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angular 123"/>
              <p:cNvCxnSpPr>
                <a:stCxn id="22" idx="2"/>
                <a:endCxn id="32" idx="3"/>
              </p:cNvCxnSpPr>
              <p:nvPr/>
            </p:nvCxnSpPr>
            <p:spPr>
              <a:xfrm rot="5400000">
                <a:off x="4957735" y="3818873"/>
                <a:ext cx="631699" cy="200119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angular 140"/>
              <p:cNvCxnSpPr>
                <a:stCxn id="21" idx="2"/>
                <a:endCxn id="33" idx="3"/>
              </p:cNvCxnSpPr>
              <p:nvPr/>
            </p:nvCxnSpPr>
            <p:spPr>
              <a:xfrm rot="5400000" flipH="1">
                <a:off x="4845562" y="5370103"/>
                <a:ext cx="263697" cy="1497712"/>
              </a:xfrm>
              <a:prstGeom prst="bentConnector4">
                <a:avLst>
                  <a:gd name="adj1" fmla="val -191329"/>
                  <a:gd name="adj2" fmla="val 701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angular 152"/>
              <p:cNvCxnSpPr>
                <a:endCxn id="21" idx="0"/>
              </p:cNvCxnSpPr>
              <p:nvPr/>
            </p:nvCxnSpPr>
            <p:spPr>
              <a:xfrm flipV="1">
                <a:off x="4239442" y="5555896"/>
                <a:ext cx="1486824" cy="431216"/>
              </a:xfrm>
              <a:prstGeom prst="bentConnector4">
                <a:avLst>
                  <a:gd name="adj1" fmla="val 29659"/>
                  <a:gd name="adj2" fmla="val 1720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Conector angular 155"/>
            <p:cNvCxnSpPr>
              <a:stCxn id="22" idx="0"/>
              <a:endCxn id="1025" idx="2"/>
            </p:cNvCxnSpPr>
            <p:nvPr/>
          </p:nvCxnSpPr>
          <p:spPr>
            <a:xfrm rot="16200000" flipH="1">
              <a:off x="2530973" y="3049633"/>
              <a:ext cx="4643421" cy="726937"/>
            </a:xfrm>
            <a:prstGeom prst="bentConnector4">
              <a:avLst>
                <a:gd name="adj1" fmla="val -6373"/>
                <a:gd name="adj2" fmla="val 1339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angular 158"/>
            <p:cNvCxnSpPr>
              <a:stCxn id="1025" idx="2"/>
              <a:endCxn id="22" idx="3"/>
            </p:cNvCxnSpPr>
            <p:nvPr/>
          </p:nvCxnSpPr>
          <p:spPr>
            <a:xfrm flipH="1" flipV="1">
              <a:off x="5041098" y="1311372"/>
              <a:ext cx="175054" cy="4423441"/>
            </a:xfrm>
            <a:prstGeom prst="bentConnector3">
              <a:avLst>
                <a:gd name="adj1" fmla="val -1410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Almacenamiento de acceso directo 162"/>
            <p:cNvSpPr/>
            <p:nvPr/>
          </p:nvSpPr>
          <p:spPr>
            <a:xfrm rot="16200000">
              <a:off x="4415516" y="3730951"/>
              <a:ext cx="628314" cy="685414"/>
            </a:xfrm>
            <a:prstGeom prst="flowChartMagneticDru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391"/>
            </a:p>
          </p:txBody>
        </p:sp>
        <p:pic>
          <p:nvPicPr>
            <p:cNvPr id="164" name="Picture 4" descr="Logo Docker: valor, história, png,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7682" y="4026097"/>
              <a:ext cx="386596" cy="217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Almacenamiento de acceso directo 165"/>
            <p:cNvSpPr/>
            <p:nvPr/>
          </p:nvSpPr>
          <p:spPr>
            <a:xfrm rot="16200000">
              <a:off x="4494035" y="2658709"/>
              <a:ext cx="628314" cy="685414"/>
            </a:xfrm>
            <a:prstGeom prst="flowChartMagneticDru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1391"/>
            </a:p>
          </p:txBody>
        </p:sp>
        <p:pic>
          <p:nvPicPr>
            <p:cNvPr id="167" name="Picture 4" descr="Logo Docker: valor, história, png,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138" y="2936405"/>
              <a:ext cx="386596" cy="217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8" name="Conector angular 197"/>
            <p:cNvCxnSpPr>
              <a:stCxn id="55" idx="1"/>
              <a:endCxn id="32" idx="1"/>
            </p:cNvCxnSpPr>
            <p:nvPr/>
          </p:nvCxnSpPr>
          <p:spPr>
            <a:xfrm rot="10800000" flipH="1">
              <a:off x="1779605" y="1931292"/>
              <a:ext cx="200489" cy="2927373"/>
            </a:xfrm>
            <a:prstGeom prst="bentConnector3">
              <a:avLst>
                <a:gd name="adj1" fmla="val -721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ángulo 205"/>
            <p:cNvSpPr/>
            <p:nvPr/>
          </p:nvSpPr>
          <p:spPr>
            <a:xfrm>
              <a:off x="1641815" y="6500580"/>
              <a:ext cx="2373992" cy="66464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9735" tIns="19868" rIns="39735" bIns="198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783" u="sng" dirty="0"/>
            </a:p>
          </p:txBody>
        </p:sp>
        <p:sp>
          <p:nvSpPr>
            <p:cNvPr id="207" name="Rectángulo redondeado 206"/>
            <p:cNvSpPr/>
            <p:nvPr/>
          </p:nvSpPr>
          <p:spPr>
            <a:xfrm>
              <a:off x="1668594" y="6548409"/>
              <a:ext cx="729181" cy="54374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695" dirty="0"/>
                <a:t>SPRING GATEWAY</a:t>
              </a:r>
            </a:p>
          </p:txBody>
        </p:sp>
        <p:sp>
          <p:nvSpPr>
            <p:cNvPr id="209" name="Rectángulo redondeado 208"/>
            <p:cNvSpPr/>
            <p:nvPr/>
          </p:nvSpPr>
          <p:spPr>
            <a:xfrm>
              <a:off x="2453896" y="6548409"/>
              <a:ext cx="647272" cy="54374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600" dirty="0">
                  <a:solidFill>
                    <a:schemeClr val="tx1"/>
                  </a:solidFill>
                </a:rPr>
                <a:t>EUREKA SERVER</a:t>
              </a:r>
            </a:p>
          </p:txBody>
        </p:sp>
        <p:sp>
          <p:nvSpPr>
            <p:cNvPr id="210" name="Rectángulo 209"/>
            <p:cNvSpPr/>
            <p:nvPr/>
          </p:nvSpPr>
          <p:spPr>
            <a:xfrm>
              <a:off x="4386694" y="6517360"/>
              <a:ext cx="792021" cy="6685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9735" tIns="19868" rIns="39735" bIns="198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MX" sz="783" dirty="0">
                <a:solidFill>
                  <a:schemeClr val="tx1"/>
                </a:solidFill>
              </a:endParaRPr>
            </a:p>
          </p:txBody>
        </p:sp>
        <p:sp>
          <p:nvSpPr>
            <p:cNvPr id="211" name="Rectángulo redondeado 210"/>
            <p:cNvSpPr/>
            <p:nvPr/>
          </p:nvSpPr>
          <p:spPr>
            <a:xfrm>
              <a:off x="4459068" y="6568886"/>
              <a:ext cx="647272" cy="5700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082" dirty="0">
                  <a:solidFill>
                    <a:schemeClr val="tx1"/>
                  </a:solidFill>
                </a:rPr>
                <a:t>AWS</a:t>
              </a: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2267938" y="105764"/>
              <a:ext cx="757358" cy="336738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811" dirty="0"/>
                <a:t>REQUEST (1)</a:t>
              </a:r>
            </a:p>
          </p:txBody>
        </p:sp>
        <p:sp>
          <p:nvSpPr>
            <p:cNvPr id="213" name="Rectángulo redondeado 212"/>
            <p:cNvSpPr/>
            <p:nvPr/>
          </p:nvSpPr>
          <p:spPr>
            <a:xfrm>
              <a:off x="3052127" y="98109"/>
              <a:ext cx="757358" cy="336738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811" dirty="0"/>
                <a:t>REQUEST (2)</a:t>
              </a:r>
            </a:p>
          </p:txBody>
        </p:sp>
        <p:sp>
          <p:nvSpPr>
            <p:cNvPr id="214" name="Rectángulo redondeado 213"/>
            <p:cNvSpPr/>
            <p:nvPr/>
          </p:nvSpPr>
          <p:spPr>
            <a:xfrm>
              <a:off x="3846953" y="89178"/>
              <a:ext cx="757358" cy="336738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811" dirty="0"/>
                <a:t>REQUEST (3)</a:t>
              </a:r>
            </a:p>
          </p:txBody>
        </p:sp>
        <p:sp>
          <p:nvSpPr>
            <p:cNvPr id="215" name="Rectángulo redondeado 214"/>
            <p:cNvSpPr/>
            <p:nvPr/>
          </p:nvSpPr>
          <p:spPr>
            <a:xfrm>
              <a:off x="4629318" y="88880"/>
              <a:ext cx="757358" cy="336738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811" dirty="0"/>
                <a:t>REQUEST (n)</a:t>
              </a:r>
            </a:p>
          </p:txBody>
        </p:sp>
        <p:cxnSp>
          <p:nvCxnSpPr>
            <p:cNvPr id="216" name="Conector angular 215"/>
            <p:cNvCxnSpPr>
              <a:stCxn id="212" idx="2"/>
              <a:endCxn id="20" idx="0"/>
            </p:cNvCxnSpPr>
            <p:nvPr/>
          </p:nvCxnSpPr>
          <p:spPr>
            <a:xfrm rot="5400000">
              <a:off x="2314648" y="616837"/>
              <a:ext cx="506304" cy="15763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angular 219"/>
            <p:cNvCxnSpPr>
              <a:stCxn id="213" idx="2"/>
              <a:endCxn id="20" idx="0"/>
            </p:cNvCxnSpPr>
            <p:nvPr/>
          </p:nvCxnSpPr>
          <p:spPr>
            <a:xfrm rot="5400000">
              <a:off x="2702917" y="220915"/>
              <a:ext cx="513959" cy="9418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ángulo redondeado 229"/>
            <p:cNvSpPr/>
            <p:nvPr/>
          </p:nvSpPr>
          <p:spPr>
            <a:xfrm>
              <a:off x="3184423" y="6547791"/>
              <a:ext cx="675431" cy="54037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0640" tIns="35320" rIns="70640" bIns="353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773" dirty="0"/>
                <a:t>SPRING CLOUD </a:t>
              </a:r>
            </a:p>
          </p:txBody>
        </p:sp>
        <p:cxnSp>
          <p:nvCxnSpPr>
            <p:cNvPr id="142" name="Conector angular 141"/>
            <p:cNvCxnSpPr>
              <a:stCxn id="214" idx="2"/>
              <a:endCxn id="20" idx="0"/>
            </p:cNvCxnSpPr>
            <p:nvPr/>
          </p:nvCxnSpPr>
          <p:spPr>
            <a:xfrm rot="5400000">
              <a:off x="3095864" y="-180964"/>
              <a:ext cx="522891" cy="173664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angular 235"/>
            <p:cNvCxnSpPr>
              <a:stCxn id="215" idx="2"/>
              <a:endCxn id="20" idx="0"/>
            </p:cNvCxnSpPr>
            <p:nvPr/>
          </p:nvCxnSpPr>
          <p:spPr>
            <a:xfrm rot="5400000">
              <a:off x="3486897" y="-572295"/>
              <a:ext cx="523188" cy="25190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Imagen 1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3535" y="3988748"/>
              <a:ext cx="257563" cy="265612"/>
            </a:xfrm>
            <a:prstGeom prst="rect">
              <a:avLst/>
            </a:prstGeom>
          </p:spPr>
        </p:pic>
        <p:pic>
          <p:nvPicPr>
            <p:cNvPr id="244" name="Imagen 2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3724" y="2926058"/>
              <a:ext cx="257563" cy="265612"/>
            </a:xfrm>
            <a:prstGeom prst="rect">
              <a:avLst/>
            </a:prstGeom>
          </p:spPr>
        </p:pic>
        <p:pic>
          <p:nvPicPr>
            <p:cNvPr id="245" name="Picture 4" descr="Logo Docker: valor, história, png,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440" y="1109395"/>
              <a:ext cx="274456" cy="15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6" name="Picture 4" descr="Logo Docker: valor, história, png,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496" y="2226433"/>
              <a:ext cx="274456" cy="15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4" descr="Logo Docker: valor, história, png,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408" y="4673234"/>
              <a:ext cx="274456" cy="15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4" descr="Logo Docker: valor, história, png, vect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0813" y="4656328"/>
              <a:ext cx="274456" cy="154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CuadroTexto 177"/>
            <p:cNvSpPr txBox="1"/>
            <p:nvPr/>
          </p:nvSpPr>
          <p:spPr>
            <a:xfrm>
              <a:off x="4366246" y="5588891"/>
              <a:ext cx="673557" cy="61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18" dirty="0">
                  <a:solidFill>
                    <a:schemeClr val="bg1"/>
                  </a:solidFill>
                </a:rPr>
                <a:t>VAULT DATA DEMO</a:t>
              </a:r>
            </a:p>
            <a:p>
              <a:endParaRPr lang="es-MX" sz="618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ángulo redondeado 1"/>
          <p:cNvSpPr/>
          <p:nvPr/>
        </p:nvSpPr>
        <p:spPr>
          <a:xfrm>
            <a:off x="4752975" y="962025"/>
            <a:ext cx="1504950" cy="649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ELK MONITORING</a:t>
            </a:r>
            <a:endParaRPr lang="es-MX" sz="1600" dirty="0"/>
          </a:p>
        </p:txBody>
      </p:sp>
      <p:cxnSp>
        <p:nvCxnSpPr>
          <p:cNvPr id="6" name="Conector angular 5"/>
          <p:cNvCxnSpPr>
            <a:stCxn id="2" idx="1"/>
          </p:cNvCxnSpPr>
          <p:nvPr/>
        </p:nvCxnSpPr>
        <p:spPr>
          <a:xfrm rot="10800000" flipV="1">
            <a:off x="3744057" y="1286934"/>
            <a:ext cx="1008918" cy="8999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redondeado 6"/>
          <p:cNvSpPr/>
          <p:nvPr/>
        </p:nvSpPr>
        <p:spPr>
          <a:xfrm>
            <a:off x="4397259" y="2274788"/>
            <a:ext cx="1943100" cy="238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NEXT STPES: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WEBFLUX / </a:t>
            </a:r>
            <a:r>
              <a:rPr lang="es-MX" sz="1200" dirty="0" err="1" smtClean="0"/>
              <a:t>Async</a:t>
            </a:r>
            <a:endParaRPr lang="es-MX" sz="1200" dirty="0" smtClean="0"/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OAUTH 2</a:t>
            </a:r>
          </a:p>
          <a:p>
            <a:pPr marL="285750" indent="-285750" algn="ctr">
              <a:buFontTx/>
              <a:buChar char="-"/>
            </a:pPr>
            <a:r>
              <a:rPr lang="en-US" sz="1200" dirty="0" smtClean="0"/>
              <a:t>Event-driven, </a:t>
            </a:r>
            <a:r>
              <a:rPr lang="en-US" sz="1200" dirty="0"/>
              <a:t>CQRS, Event Sourcing, SAGA, Transactions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6328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1" r="25181" b="40401"/>
          <a:stretch/>
        </p:blipFill>
        <p:spPr>
          <a:xfrm>
            <a:off x="1701800" y="0"/>
            <a:ext cx="3429000" cy="5613400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92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81</Words>
  <Application>Microsoft Office PowerPoint</Application>
  <PresentationFormat>Personalizado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Ruíz Bustani</dc:creator>
  <cp:lastModifiedBy>Gerardo Ruíz Bustani</cp:lastModifiedBy>
  <cp:revision>30</cp:revision>
  <dcterms:created xsi:type="dcterms:W3CDTF">2022-03-29T17:01:07Z</dcterms:created>
  <dcterms:modified xsi:type="dcterms:W3CDTF">2022-04-18T19:21:48Z</dcterms:modified>
</cp:coreProperties>
</file>