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F33DA-8CF1-4F46-84F8-F4892F3E5C1E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C25A-DC09-48CB-B9AE-0BF95F37D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7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EC25A-DC09-48CB-B9AE-0BF95F37D86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43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EC25A-DC09-48CB-B9AE-0BF95F37D86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6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4F1-D179-422A-9E25-338C2583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EF0F0-6849-4925-8DFB-D4B9F37A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4DB3-531E-49B3-824B-140150AA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1A74-50D7-44F7-8DA8-B3DA6A2C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1533-B4D1-46FE-B2A5-B9C06B0A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40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514E-BD0D-4BAA-BCC5-CF8CCF2F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B373A-1CD4-4A1E-B69C-6F8609B5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3C95-E788-41C9-88B3-8FB99CB5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70ADE-0476-4B2E-A00B-1BFE451F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0183-8C86-4C49-BD0F-E5033D0F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55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38B41-FCB9-42CF-A9D6-3D7C93E82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FF0F9-C09F-4DB9-9D2B-9A08F3287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093E-74F0-42B2-8C37-549FD41B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BB9D-8C99-4303-884C-80C77BCD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C482-47E4-45F4-B809-6C12AB9A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1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A959-F638-4660-A50B-D2A1BB23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714D-29CC-4122-BC3F-37D06B9C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9AB7-A785-4C17-BA08-19485CFB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448CD-8FC9-46AB-B7B7-74BB222C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98DF-1B45-4E3F-AD3F-B6624875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12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5E4E-BB23-48D3-B734-EA624AA8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FC5D-0119-4C17-BB82-9C9260472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7A0E-B6E0-49F4-8C16-2B4E543C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23421-DFD5-45C1-AF64-3E3C7723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2A6BB-92F7-4808-8D4A-AF9FA215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0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BB9B-2D52-4563-838F-2E82163A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7AAD-7C43-416B-A1FA-9BC623273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BAA28-E8F3-4D04-8C25-A5C94170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6D03-8CCF-432F-B9D9-6996AB7E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6B87C-A3E3-4D52-8239-A2533619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25362-D128-4649-8337-CACCDB0B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57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4E3B-51F5-4B2A-9D3D-C03963B1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9F2B-9EC3-4215-A134-1045E4000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B43E8-9A16-4205-8AA2-B82B80FDE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1EEFC-E3F4-4ED4-94CF-12BF95A2C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91ABC-1F90-4AA6-AAD0-9C8E4B49B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19955-1CB5-4734-B37D-67D7B4B4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31A0F-5364-451C-9E68-C0FE91F7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E9B47-2811-45F3-B093-688F7DFE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4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F6EC-CA20-41F7-B008-1FB37E7A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898A6-7859-47C6-B273-646FC8A8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6CC3E-BB1C-460A-9259-E68B0F49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F55EE-6CCF-446A-B085-0900B68F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0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6D7E8-DE5A-4E21-837C-27E482CF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EFC1-996F-4B31-A7D9-D3C2EDBD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744A0-C465-4CC5-837D-9D1D03EE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EE72-C021-4842-B418-FA40368A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3520-B17F-4AAD-A604-15C8ECBD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B12FB-C088-41F8-9219-0E3F385C1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DB55B-F7D4-4D69-BE8E-B1C9901E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7BAC9-8CE1-4BFB-99F3-509588B4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EB635-F8ED-465F-A11B-55E758BB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1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F8A8-F6E1-4212-AFE5-BC730CDE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C15D-1AC5-419B-8326-3D15C000F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FDAF1-7C5D-4933-AA8C-BE3AA581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0C4D-F244-47B8-9072-D3CF2E93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95B7-BD2A-4F29-9D8E-4CBE0791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4AC3D-9434-4687-A71B-F900D1EA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96B57-F32E-40FF-8652-23A5E831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A45C7-C342-48EE-9D0D-B11B90BC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5912-AA48-459D-A894-78015D186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740B-29B0-4F04-9E5A-17DAB2074FAB}" type="datetimeFigureOut">
              <a:rPr lang="en-GB" smtClean="0"/>
              <a:t>16/02/2018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81E0-9823-494F-A51E-9411B5FF9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46B07-06D3-490B-805B-FBB7DEE2D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114B-76BE-4F3D-9CDE-3591EE64B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6D21C4-DC77-4F13-AEDF-C7C48C47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05" y="105982"/>
            <a:ext cx="8639789" cy="6479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EED91-D936-45CD-BB1A-B31F5FF8BDC1}"/>
              </a:ext>
            </a:extLst>
          </p:cNvPr>
          <p:cNvSpPr txBox="1"/>
          <p:nvPr/>
        </p:nvSpPr>
        <p:spPr>
          <a:xfrm>
            <a:off x="4466130" y="42898"/>
            <a:ext cx="24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Aus-Germany Trajectory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744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84071-C3E6-4112-BC49-342F30FD2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4203" r="4582" b="22611"/>
          <a:stretch/>
        </p:blipFill>
        <p:spPr>
          <a:xfrm>
            <a:off x="845389" y="621454"/>
            <a:ext cx="11002202" cy="5842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7C1C3-7C16-4F34-9E7A-53853EC23D1A}"/>
              </a:ext>
            </a:extLst>
          </p:cNvPr>
          <p:cNvSpPr txBox="1"/>
          <p:nvPr/>
        </p:nvSpPr>
        <p:spPr>
          <a:xfrm>
            <a:off x="4279829" y="137104"/>
            <a:ext cx="363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Japan-Germany Trajectory - Descent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1493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84071-C3E6-4112-BC49-342F30FD2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6" y="299400"/>
            <a:ext cx="10701505" cy="6762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7C1C3-7C16-4F34-9E7A-53853EC23D1A}"/>
              </a:ext>
            </a:extLst>
          </p:cNvPr>
          <p:cNvSpPr txBox="1"/>
          <p:nvPr/>
        </p:nvSpPr>
        <p:spPr>
          <a:xfrm>
            <a:off x="4279829" y="137104"/>
            <a:ext cx="351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Japan-Germany Trajectory - Ascent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4498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6D21C4-DC77-4F13-AEDF-C7C48C47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05" y="105982"/>
            <a:ext cx="8639788" cy="6479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F28D6D-6E01-4CF7-9461-20E05DC17B5C}"/>
              </a:ext>
            </a:extLst>
          </p:cNvPr>
          <p:cNvSpPr txBox="1"/>
          <p:nvPr/>
        </p:nvSpPr>
        <p:spPr>
          <a:xfrm>
            <a:off x="4466130" y="42898"/>
            <a:ext cx="24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Aus-Germany Trajectory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1489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6D21C4-DC77-4F13-AEDF-C7C48C47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05" y="105982"/>
            <a:ext cx="8639788" cy="6479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E8D558-646D-4118-BF84-D1AF25341B5A}"/>
              </a:ext>
            </a:extLst>
          </p:cNvPr>
          <p:cNvSpPr txBox="1"/>
          <p:nvPr/>
        </p:nvSpPr>
        <p:spPr>
          <a:xfrm>
            <a:off x="4466130" y="42898"/>
            <a:ext cx="24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Aus-Germany Trajectory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449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6D21C4-DC77-4F13-AEDF-C7C48C47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05" y="105982"/>
            <a:ext cx="8639787" cy="6479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B8D139-0909-49BB-BB57-C9E01159CFFA}"/>
              </a:ext>
            </a:extLst>
          </p:cNvPr>
          <p:cNvSpPr txBox="1"/>
          <p:nvPr/>
        </p:nvSpPr>
        <p:spPr>
          <a:xfrm>
            <a:off x="4466130" y="42898"/>
            <a:ext cx="24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Aus-Germany Trajectory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702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6D21C4-DC77-4F13-AEDF-C7C48C47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05" y="105982"/>
            <a:ext cx="8639787" cy="6479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58C991-9680-44BB-B69E-CAB74C7F943B}"/>
              </a:ext>
            </a:extLst>
          </p:cNvPr>
          <p:cNvSpPr txBox="1"/>
          <p:nvPr/>
        </p:nvSpPr>
        <p:spPr>
          <a:xfrm>
            <a:off x="4466130" y="42898"/>
            <a:ext cx="249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Aus-Germany Trajectory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621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3BB86-6011-4526-A10C-E3F7253B6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2" t="3388" r="7072" b="21203"/>
          <a:stretch/>
        </p:blipFill>
        <p:spPr>
          <a:xfrm>
            <a:off x="388223" y="412230"/>
            <a:ext cx="11415554" cy="6445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8715B-D37B-40B9-94BE-D0FA9131BE65}"/>
              </a:ext>
            </a:extLst>
          </p:cNvPr>
          <p:cNvSpPr txBox="1"/>
          <p:nvPr/>
        </p:nvSpPr>
        <p:spPr>
          <a:xfrm>
            <a:off x="4466130" y="42898"/>
            <a:ext cx="325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Aus-Germany Limited Trajectory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65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87E6A-B63D-4996-BFD5-7CC13403E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5" t="22528" r="11690" b="31991"/>
          <a:stretch/>
        </p:blipFill>
        <p:spPr>
          <a:xfrm>
            <a:off x="621242" y="794478"/>
            <a:ext cx="11686184" cy="5126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E1F15-5BDE-4ED9-B8B2-B98AF6A8B928}"/>
              </a:ext>
            </a:extLst>
          </p:cNvPr>
          <p:cNvSpPr txBox="1"/>
          <p:nvPr/>
        </p:nvSpPr>
        <p:spPr>
          <a:xfrm>
            <a:off x="4894288" y="97435"/>
            <a:ext cx="282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Germany-</a:t>
            </a:r>
            <a:r>
              <a:rPr lang="en-AU" b="1" dirty="0" err="1"/>
              <a:t>NKorea</a:t>
            </a:r>
            <a:r>
              <a:rPr lang="en-AU" b="1" dirty="0"/>
              <a:t> Trajectory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2666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84071-C3E6-4112-BC49-342F30FD25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 r="6325" b="21911"/>
          <a:stretch/>
        </p:blipFill>
        <p:spPr>
          <a:xfrm>
            <a:off x="-422854" y="269822"/>
            <a:ext cx="12085201" cy="6175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7C1C3-7C16-4F34-9E7A-53853EC23D1A}"/>
              </a:ext>
            </a:extLst>
          </p:cNvPr>
          <p:cNvSpPr txBox="1"/>
          <p:nvPr/>
        </p:nvSpPr>
        <p:spPr>
          <a:xfrm>
            <a:off x="4459573" y="160108"/>
            <a:ext cx="378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Germany-</a:t>
            </a:r>
            <a:r>
              <a:rPr lang="en-AU" b="1" dirty="0" err="1"/>
              <a:t>NKorea</a:t>
            </a:r>
            <a:r>
              <a:rPr lang="en-AU" b="1" dirty="0"/>
              <a:t> Trajectory - Descent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3181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87E6A-B63D-4996-BFD5-7CC13403E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t="22307" r="17986" b="32149"/>
          <a:stretch/>
        </p:blipFill>
        <p:spPr>
          <a:xfrm>
            <a:off x="1144439" y="782128"/>
            <a:ext cx="10410142" cy="5043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E1F15-5BDE-4ED9-B8B2-B98AF6A8B928}"/>
              </a:ext>
            </a:extLst>
          </p:cNvPr>
          <p:cNvSpPr txBox="1"/>
          <p:nvPr/>
        </p:nvSpPr>
        <p:spPr>
          <a:xfrm>
            <a:off x="4894288" y="97435"/>
            <a:ext cx="269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Japan-Germany Trajectory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107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31</Words>
  <Application>Microsoft Office PowerPoint</Application>
  <PresentationFormat>Widescreen</PresentationFormat>
  <Paragraphs>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Sholto Forbes-Spyratos</dc:creator>
  <cp:lastModifiedBy>Sholto Forbes-Spyratos</cp:lastModifiedBy>
  <cp:revision>11</cp:revision>
  <dcterms:created xsi:type="dcterms:W3CDTF">2018-02-16T12:02:31Z</dcterms:created>
  <dcterms:modified xsi:type="dcterms:W3CDTF">2018-02-16T14:46:42Z</dcterms:modified>
</cp:coreProperties>
</file>