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92AF8-FA41-6C43-851E-C46000DDA6C8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1406-7045-324B-85CF-A298529C7B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44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１０秒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B1406-7045-324B-85CF-A298529C7B7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6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３０秒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B1406-7045-324B-85CF-A298529C7B7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2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ja-JP" dirty="0"/>
              <a:t>https://</a:t>
            </a:r>
            <a:r>
              <a:rPr lang="en" altLang="ja-JP" dirty="0" err="1"/>
              <a:t>github.com</a:t>
            </a:r>
            <a:r>
              <a:rPr lang="en" altLang="ja-JP" dirty="0"/>
              <a:t>/ie03-aizu-2021/ie03project-std6-team-mmhj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B1406-7045-324B-85CF-A298529C7B7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88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それぞれのテストデータは以下程度の大きさを想定して作成。（）の数は上限。</a:t>
            </a:r>
            <a:endParaRPr kumimoji="1" lang="en-US" altLang="ja-JP" dirty="0"/>
          </a:p>
          <a:p>
            <a:r>
              <a:rPr kumimoji="1" lang="ja-JP" altLang="en-US"/>
              <a:t>課題１　</a:t>
            </a:r>
            <a:r>
              <a:rPr kumimoji="1" lang="en-US" altLang="ja-JP" dirty="0"/>
              <a:t>N</a:t>
            </a:r>
            <a:r>
              <a:rPr kumimoji="1" lang="ja-JP" altLang="en-US"/>
              <a:t>：１００</a:t>
            </a:r>
            <a:r>
              <a:rPr lang="ja-JP" altLang="en-US"/>
              <a:t>（</a:t>
            </a:r>
            <a:r>
              <a:rPr kumimoji="1" lang="ja-JP" altLang="en-US"/>
              <a:t>１００）　</a:t>
            </a:r>
            <a:r>
              <a:rPr kumimoji="1" lang="en-US" altLang="ja-JP" dirty="0"/>
              <a:t>M</a:t>
            </a:r>
            <a:r>
              <a:rPr kumimoji="1" lang="ja-JP" altLang="en-US"/>
              <a:t>：１００</a:t>
            </a:r>
            <a:r>
              <a:rPr lang="ja-JP" altLang="en-US"/>
              <a:t>（</a:t>
            </a:r>
            <a:r>
              <a:rPr kumimoji="1" lang="ja-JP" altLang="en-US"/>
              <a:t>１００）</a:t>
            </a:r>
            <a:endParaRPr lang="en-US" altLang="ja-JP" dirty="0"/>
          </a:p>
          <a:p>
            <a:r>
              <a:rPr lang="ja-JP" altLang="en-US"/>
              <a:t>課題２　課題１と同じ</a:t>
            </a:r>
            <a:endParaRPr lang="en-US" altLang="ja-JP" dirty="0"/>
          </a:p>
          <a:p>
            <a:r>
              <a:rPr lang="ja-JP" altLang="en-US"/>
              <a:t>課題３　</a:t>
            </a:r>
            <a:r>
              <a:rPr lang="en-US" altLang="ja-JP" dirty="0"/>
              <a:t>N</a:t>
            </a:r>
            <a:r>
              <a:rPr lang="ja-JP" altLang="en-US"/>
              <a:t>：１０００（１０００００）　</a:t>
            </a:r>
            <a:r>
              <a:rPr lang="en-US" altLang="ja-JP" dirty="0"/>
              <a:t>M</a:t>
            </a:r>
            <a:r>
              <a:rPr lang="ja-JP" altLang="en-US"/>
              <a:t>：１０００（１０００００）</a:t>
            </a:r>
            <a:endParaRPr lang="en-US" altLang="ja-JP" dirty="0"/>
          </a:p>
          <a:p>
            <a:r>
              <a:rPr lang="ja-JP" altLang="en-US"/>
              <a:t>　　　　</a:t>
            </a:r>
            <a:r>
              <a:rPr lang="en-US" altLang="ja-JP" dirty="0"/>
              <a:t>E</a:t>
            </a:r>
            <a:r>
              <a:rPr lang="ja-JP" altLang="en-US"/>
              <a:t>：１０００（１０００００）</a:t>
            </a:r>
            <a:endParaRPr lang="en-US" altLang="ja-JP" dirty="0"/>
          </a:p>
          <a:p>
            <a:r>
              <a:rPr lang="ja-JP" altLang="en-US"/>
              <a:t>課題４　課題３と同じ</a:t>
            </a:r>
            <a:endParaRPr lang="en-US" altLang="ja-JP" dirty="0"/>
          </a:p>
          <a:p>
            <a:r>
              <a:rPr lang="ja-JP" altLang="en-US"/>
              <a:t>課題５　</a:t>
            </a:r>
            <a:r>
              <a:rPr lang="en-US" altLang="ja-JP" dirty="0"/>
              <a:t>N</a:t>
            </a:r>
            <a:r>
              <a:rPr lang="ja-JP" altLang="en-US"/>
              <a:t>：１０００（１０００００）　</a:t>
            </a:r>
            <a:r>
              <a:rPr lang="en-US" altLang="ja-JP" dirty="0"/>
              <a:t>R</a:t>
            </a:r>
            <a:r>
              <a:rPr lang="ja-JP" altLang="en-US"/>
              <a:t>：１０００（１０００００）</a:t>
            </a:r>
            <a:endParaRPr lang="en-US" altLang="ja-JP" dirty="0"/>
          </a:p>
          <a:p>
            <a:r>
              <a:rPr lang="ja-JP" altLang="en-US"/>
              <a:t>　　　　</a:t>
            </a:r>
            <a:r>
              <a:rPr lang="en-US" altLang="ja-JP" dirty="0"/>
              <a:t>Q</a:t>
            </a:r>
            <a:r>
              <a:rPr lang="ja-JP" altLang="en-US"/>
              <a:t>：１０００（１０００００）</a:t>
            </a:r>
            <a:endParaRPr lang="en-US" altLang="ja-JP" dirty="0"/>
          </a:p>
          <a:p>
            <a:r>
              <a:rPr lang="ja-JP" altLang="en-US"/>
              <a:t>課題６　</a:t>
            </a:r>
            <a:r>
              <a:rPr lang="en-US" altLang="ja-JP" dirty="0"/>
              <a:t>N</a:t>
            </a:r>
            <a:r>
              <a:rPr lang="ja-JP" altLang="en-US"/>
              <a:t>：１０００（１０００００）　</a:t>
            </a:r>
            <a:r>
              <a:rPr lang="en-US" altLang="ja-JP" dirty="0"/>
              <a:t>M</a:t>
            </a:r>
            <a:r>
              <a:rPr lang="ja-JP" altLang="en-US"/>
              <a:t>：１０００（１０００００）</a:t>
            </a:r>
            <a:endParaRPr lang="en-US" altLang="ja-JP" dirty="0"/>
          </a:p>
          <a:p>
            <a:r>
              <a:rPr lang="ja-JP" altLang="en-US"/>
              <a:t>　　　　</a:t>
            </a:r>
            <a:r>
              <a:rPr lang="en-US" altLang="ja-JP" dirty="0"/>
              <a:t>E</a:t>
            </a:r>
            <a:r>
              <a:rPr lang="ja-JP" altLang="en-US"/>
              <a:t>：１０００（１０００００）　</a:t>
            </a:r>
            <a:r>
              <a:rPr lang="en-US" altLang="ja-JP" dirty="0"/>
              <a:t>R</a:t>
            </a:r>
            <a:r>
              <a:rPr lang="ja-JP" altLang="en-US"/>
              <a:t>：１０００（１０００００）</a:t>
            </a:r>
            <a:endParaRPr lang="en-US" altLang="ja-JP" dirty="0"/>
          </a:p>
          <a:p>
            <a:r>
              <a:rPr lang="ja-JP" altLang="en-US"/>
              <a:t>課題７　ドキュメントの数</a:t>
            </a:r>
            <a:r>
              <a:rPr lang="en-US" altLang="ja-JP" dirty="0"/>
              <a:t>(</a:t>
            </a:r>
            <a:r>
              <a:rPr lang="ja-JP" altLang="en-US"/>
              <a:t>書籍の数</a:t>
            </a:r>
            <a:r>
              <a:rPr lang="en-US" altLang="ja-JP" dirty="0"/>
              <a:t>)</a:t>
            </a:r>
            <a:r>
              <a:rPr lang="ja-JP" altLang="en-US"/>
              <a:t>： １０００（１０００００）</a:t>
            </a:r>
            <a:endParaRPr lang="en-US" altLang="ja-JP" dirty="0"/>
          </a:p>
          <a:p>
            <a:r>
              <a:rPr lang="ja-JP" altLang="en-US"/>
              <a:t>　　　　ドキュメント内の文字数： １００（１００００）</a:t>
            </a:r>
            <a:br>
              <a:rPr lang="en-US" altLang="ja-JP" dirty="0"/>
            </a:br>
            <a:r>
              <a:rPr lang="ja-JP" altLang="en-US"/>
              <a:t>　　　　ドキュメント全体の文字数： １０００（１０００００）</a:t>
            </a:r>
            <a:endParaRPr lang="en-US" altLang="ja-JP" dirty="0"/>
          </a:p>
          <a:p>
            <a:r>
              <a:rPr lang="ja-JP" altLang="en-US"/>
              <a:t>　　　　ドキュメント内の </a:t>
            </a:r>
            <a:r>
              <a:rPr lang="en" altLang="ja-JP" dirty="0"/>
              <a:t>URL </a:t>
            </a:r>
            <a:r>
              <a:rPr lang="ja-JP" altLang="en-US"/>
              <a:t>数： １０（１０）</a:t>
            </a:r>
            <a:endParaRPr lang="en-US" altLang="ja-JP" dirty="0"/>
          </a:p>
          <a:p>
            <a:r>
              <a:rPr lang="ja-JP" altLang="en-US"/>
              <a:t>課題８　ドキュメントの数</a:t>
            </a:r>
            <a:r>
              <a:rPr lang="en-US" altLang="ja-JP" dirty="0"/>
              <a:t>(</a:t>
            </a:r>
            <a:r>
              <a:rPr lang="ja-JP" altLang="en-US"/>
              <a:t>書籍の数</a:t>
            </a:r>
            <a:r>
              <a:rPr lang="en-US" altLang="ja-JP" dirty="0"/>
              <a:t>)</a:t>
            </a:r>
            <a:r>
              <a:rPr lang="ja-JP" altLang="en-US"/>
              <a:t>： １０００（１０００００）</a:t>
            </a:r>
            <a:endParaRPr lang="en-US" altLang="ja-JP" dirty="0"/>
          </a:p>
          <a:p>
            <a:r>
              <a:rPr lang="ja-JP" altLang="en-US"/>
              <a:t>　　　　ドキュメント内のキーワード数：１０（１０）</a:t>
            </a:r>
            <a:endParaRPr lang="en-US" altLang="ja-JP" dirty="0"/>
          </a:p>
          <a:p>
            <a:r>
              <a:rPr lang="ja-JP" altLang="en-US"/>
              <a:t>　　　　ドキュメント内の</a:t>
            </a:r>
            <a:r>
              <a:rPr lang="en-US" altLang="ja-JP" dirty="0"/>
              <a:t>URL</a:t>
            </a:r>
            <a:r>
              <a:rPr lang="ja-JP" altLang="en-US"/>
              <a:t>数：１０（１０）</a:t>
            </a:r>
            <a:endParaRPr lang="en-US" altLang="ja-JP" dirty="0"/>
          </a:p>
          <a:p>
            <a:r>
              <a:rPr lang="ja-JP" altLang="en-US"/>
              <a:t>　　　　クエリ内の単語数：１０（１０）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B1406-7045-324B-85CF-A298529C7B7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0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１分３０秒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B1406-7045-324B-85CF-A298529C7B7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39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２０秒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B1406-7045-324B-85CF-A298529C7B7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51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C8787-1AE0-2D47-9C98-7E632E75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4FF0CC-5088-524D-8B30-5D38B373F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B5119-9BC6-E14E-A59A-4D6911F3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9D713-84F4-1E45-BB57-443A26FE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F757E6-B4FB-C843-8DC8-BE3E2AFC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85161-3044-3949-B918-6B0F8DF5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A914A7-937B-564D-B276-513C7A8B4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947D5B-62EB-E449-BB20-E6EEB40E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AE029F-0A0E-A643-BDF5-F90CD2DB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7B554-E50C-F940-A8BE-CA78FB4F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88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8F5967-39A5-5E4A-B954-EC2FD7EA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BE4224-CE1D-0D41-B073-5F3F74A5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9F294-AEDF-AB4E-9C0A-4024A777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09C6E-1100-BC4B-A14A-FD89074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6FBC4-8C4B-9C40-ABF0-E89B7395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EE46C-5B35-5B41-A6AD-D8DB36E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CE38-8042-7948-890B-20D2463A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49A63-1E66-C445-A0A7-C93789A9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BA2E3-4A33-9F40-8C9D-65B2EBC7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FC352-2F5F-554F-BAC9-16BC940D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37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68352-8896-9C41-B3F3-5F4BBCD6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88699B-5CCB-BB48-9E9E-A34FEAA3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2D9D5E-D3FD-E24D-9C4B-2DE27E5B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C24A62-C263-F742-9412-C329415C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C890B-F5F7-404B-85C8-35703FF5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3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837D3-9F6A-7040-A032-9245B720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2A7AE-56D8-334B-BC8A-8009286ED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87E7B6-C4A2-3943-B78C-EE2729F7D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F08A52-995C-5F4F-B44B-FA47E8D7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49CC4B-7F55-4640-ABE5-5BEC21DA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5639B-E813-BC46-BF82-21D4881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8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8897B-A51B-3B44-8E2A-C6D77251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283E41-3E33-E343-9BCA-327BEA0E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B4B894-00C3-7D47-B96A-D0BD86F59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BE9766-78D0-5040-A8CC-0D528FC8F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C6C532-7BCC-C94E-9A75-0EA420374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A93B83-8A4B-A546-A0C3-0E90FBFE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9C2C32-B3CF-D547-86D3-CB329B45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89890B-2395-494C-8296-01866AE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7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F39F2-F52E-A74F-9B93-96626E53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E902AB-304B-8C41-9EBA-592E1D80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C2C5ED-1CA8-8045-8C9F-A7902516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50BA8D-7351-234C-A135-C983BBD3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95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76859-9A7F-734B-BA5A-596E682A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D7F85F-72D6-0049-86FA-034BB38C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821F68-C11C-E347-B1EB-646EF7D1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8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72F1C-407F-5542-8AB6-214844E4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5F10E4-2D0D-594B-982F-C4FA7D6C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AD96B-35E9-F948-B8EB-62AC5CC44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780EB4-22A2-0E4F-8591-675C1C44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68E2EC-4303-6C4F-A4A3-B8BBA87A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D2C73B-F078-3F4E-9C45-44B080FF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298AD-F58D-E84B-B99C-5C4FE199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AE08A1-79C9-8A4C-8213-A8B235940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5D29B6-ACF1-B64D-B267-BB7858244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E9D75B-B1C5-E144-B3F9-C8671F63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81E5BF-8F47-5448-876F-0D90478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7C368-B11F-E046-86FC-5879B162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9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FA6EF3-BB6B-D249-A24A-DCE57DE6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DCA8B6-E1C3-1748-908A-C8A9A72C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C5A60-0FCA-A94C-A014-EB94F887B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3A75-772E-BB49-99AB-858B63C5EFD1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896DC6-5272-3045-898A-AB25F3DA8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4E8AC8-B5DE-E844-BBB0-CEBEE458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FFD2-B851-D345-AFB1-27A0D3E3A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39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2B758-3844-5042-9F7C-EDD60E920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494"/>
            <a:ext cx="9144000" cy="2387600"/>
          </a:xfrm>
        </p:spPr>
        <p:txBody>
          <a:bodyPr/>
          <a:lstStyle/>
          <a:p>
            <a:r>
              <a:rPr kumimoji="1" lang="ja-JP" altLang="en-US"/>
              <a:t>ソフトウェア総合演習</a:t>
            </a:r>
            <a:br>
              <a:rPr kumimoji="1" lang="en-US" altLang="ja-JP" dirty="0"/>
            </a:br>
            <a:r>
              <a:rPr kumimoji="1" lang="ja-JP" altLang="en-US"/>
              <a:t>中間</a:t>
            </a:r>
            <a:r>
              <a:rPr lang="ja-JP" altLang="en-US"/>
              <a:t>レビュー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6FA6E1-C660-A941-94B2-B6C389A03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3583"/>
            <a:ext cx="9144000" cy="64414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2021/6/9 </a:t>
            </a:r>
            <a:r>
              <a:rPr kumimoji="1" lang="ja-JP" altLang="en-US"/>
              <a:t>　</a:t>
            </a:r>
            <a:r>
              <a:rPr kumimoji="1" lang="en-US" altLang="ja-JP" dirty="0"/>
              <a:t>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,3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,4</a:t>
            </a:r>
            <a:r>
              <a:rPr kumimoji="1" lang="en-US" altLang="ja-JP" baseline="30000" dirty="0"/>
              <a:t>th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86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A8020-2869-A641-B396-D6FE931C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DF874-F127-7F48-B8C7-CFF9C2F2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チーム名：</a:t>
            </a:r>
            <a:r>
              <a:rPr lang="en-US" altLang="ja-JP" dirty="0"/>
              <a:t>MMHJ</a:t>
            </a:r>
          </a:p>
          <a:p>
            <a:r>
              <a:rPr lang="ja-JP" altLang="en-US"/>
              <a:t>メンバー：錠詰一星、久野彰馬、松嶋佑典、松村優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• </a:t>
            </a:r>
            <a:r>
              <a:rPr lang="ja-JP" altLang="en-US"/>
              <a:t>開発プラットフォーム　</a:t>
            </a:r>
            <a:r>
              <a:rPr lang="en-US" altLang="ja-JP" dirty="0"/>
              <a:t>Mac</a:t>
            </a:r>
            <a:r>
              <a:rPr lang="ja-JP" altLang="en-US"/>
              <a:t>、</a:t>
            </a:r>
            <a:r>
              <a:rPr lang="en-US" altLang="ja-JP" dirty="0"/>
              <a:t>Windows</a:t>
            </a:r>
          </a:p>
          <a:p>
            <a:pPr marL="0" indent="0">
              <a:buNone/>
            </a:pPr>
            <a:r>
              <a:rPr lang="en-US" altLang="ja-JP" dirty="0"/>
              <a:t>• </a:t>
            </a:r>
            <a:r>
              <a:rPr lang="ja-JP" altLang="en-US"/>
              <a:t>言語　</a:t>
            </a:r>
            <a:r>
              <a:rPr lang="en-US" altLang="ja-JP" dirty="0"/>
              <a:t>C</a:t>
            </a:r>
          </a:p>
          <a:p>
            <a:pPr marL="0" indent="0">
              <a:buNone/>
            </a:pPr>
            <a:r>
              <a:rPr lang="en-US" altLang="ja-JP" dirty="0"/>
              <a:t>• </a:t>
            </a:r>
            <a:r>
              <a:rPr lang="ja-JP" altLang="en-US"/>
              <a:t>ツール  </a:t>
            </a:r>
            <a:r>
              <a:rPr lang="en-US" altLang="ja-JP" dirty="0" err="1"/>
              <a:t>github</a:t>
            </a:r>
            <a:endParaRPr lang="ja-JP" altLang="en-US">
              <a:effectLst/>
            </a:endParaRP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39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DE907-39B6-4B4E-AC72-0AEF66A7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F53578-78EE-9343-8577-7D4B787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24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• </a:t>
            </a:r>
            <a:r>
              <a:rPr lang="ja-JP" altLang="en-US"/>
              <a:t>実装したアルゴリズムの解説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課題１：　類似ユーザの検出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課題２：　アイテムの推薦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課題３：　システムの効率化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課題４：　インターフェースの実装 </a:t>
            </a:r>
            <a:r>
              <a:rPr lang="en" altLang="ja-JP" dirty="0"/>
              <a:t>Part. 1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課題５：　友達の検出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課題６：　</a:t>
            </a:r>
            <a:r>
              <a:rPr lang="en" altLang="ja-JP" dirty="0"/>
              <a:t>SNS</a:t>
            </a:r>
            <a:r>
              <a:rPr lang="ja-JP" altLang="en-US"/>
              <a:t>情報の利用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課題７：　書籍の重要度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課題８：　課題</a:t>
            </a:r>
            <a:r>
              <a:rPr lang="en-US" altLang="ja-JP" dirty="0"/>
              <a:t>8 </a:t>
            </a:r>
            <a:r>
              <a:rPr lang="ja-JP" altLang="en-US"/>
              <a:t>検索エンジンの実装 </a:t>
            </a:r>
          </a:p>
        </p:txBody>
      </p:sp>
    </p:spTree>
    <p:extLst>
      <p:ext uri="{BB962C8B-B14F-4D97-AF65-F5344CB8AC3E}">
        <p14:creationId xmlns:p14="http://schemas.microsoft.com/office/powerpoint/2010/main" val="33026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3E76D-BB41-B64B-BA19-1E67823D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作成したテストデータ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6ED703-662C-F945-AB71-A27A015E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AD3715-2095-1D47-A559-FEF7D3AF8185}"/>
              </a:ext>
            </a:extLst>
          </p:cNvPr>
          <p:cNvSpPr txBox="1"/>
          <p:nvPr/>
        </p:nvSpPr>
        <p:spPr>
          <a:xfrm>
            <a:off x="1817821" y="1462137"/>
            <a:ext cx="8556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それぞれのテストデータ</a:t>
            </a:r>
            <a:r>
              <a:rPr lang="ja-JP" altLang="en-US"/>
              <a:t>の大きさは</a:t>
            </a:r>
            <a:r>
              <a:rPr kumimoji="1" lang="ja-JP" altLang="en-US"/>
              <a:t>課題の入力例を元に作成しました</a:t>
            </a:r>
            <a:endParaRPr kumimoji="1" lang="en-US" altLang="ja-JP" dirty="0"/>
          </a:p>
          <a:p>
            <a:r>
              <a:rPr kumimoji="1" lang="ja-JP" altLang="en-US"/>
              <a:t>課題１　</a:t>
            </a:r>
            <a:r>
              <a:rPr kumimoji="1" lang="en-US" altLang="ja-JP" dirty="0"/>
              <a:t>N</a:t>
            </a:r>
            <a:r>
              <a:rPr kumimoji="1" lang="ja-JP" altLang="en-US"/>
              <a:t>：</a:t>
            </a:r>
            <a:r>
              <a:rPr kumimoji="1" lang="en-US" altLang="ja-JP" dirty="0"/>
              <a:t>7</a:t>
            </a:r>
            <a:r>
              <a:rPr kumimoji="1" lang="ja-JP" altLang="en-US"/>
              <a:t>　</a:t>
            </a:r>
            <a:r>
              <a:rPr kumimoji="1" lang="en-US" altLang="ja-JP" dirty="0"/>
              <a:t>M</a:t>
            </a:r>
            <a:r>
              <a:rPr kumimoji="1" lang="ja-JP" altLang="en-US"/>
              <a:t>：</a:t>
            </a:r>
            <a:r>
              <a:rPr kumimoji="1" lang="en-US" altLang="ja-JP" dirty="0"/>
              <a:t>7</a:t>
            </a:r>
            <a:endParaRPr lang="en-US" altLang="ja-JP" dirty="0"/>
          </a:p>
          <a:p>
            <a:r>
              <a:rPr lang="ja-JP" altLang="en-US"/>
              <a:t>課題２　課題１と同じ</a:t>
            </a:r>
            <a:endParaRPr lang="en-US" altLang="ja-JP" dirty="0"/>
          </a:p>
          <a:p>
            <a:r>
              <a:rPr lang="ja-JP" altLang="en-US"/>
              <a:t>課題３　</a:t>
            </a:r>
            <a:r>
              <a:rPr lang="en-US" altLang="ja-JP" dirty="0"/>
              <a:t>N</a:t>
            </a:r>
            <a:r>
              <a:rPr lang="ja-JP" altLang="en-US"/>
              <a:t>：</a:t>
            </a:r>
            <a:r>
              <a:rPr lang="en-US" altLang="ja-JP" dirty="0"/>
              <a:t>8</a:t>
            </a:r>
            <a:r>
              <a:rPr lang="ja-JP" altLang="en-US"/>
              <a:t>　</a:t>
            </a:r>
            <a:r>
              <a:rPr lang="en-US" altLang="ja-JP" dirty="0"/>
              <a:t>M</a:t>
            </a:r>
            <a:r>
              <a:rPr lang="ja-JP" altLang="en-US"/>
              <a:t>：</a:t>
            </a:r>
            <a:r>
              <a:rPr lang="en-US" altLang="ja-JP" dirty="0"/>
              <a:t>5</a:t>
            </a:r>
            <a:r>
              <a:rPr lang="ja-JP" altLang="en-US"/>
              <a:t>　</a:t>
            </a:r>
            <a:r>
              <a:rPr lang="en-US" altLang="ja-JP" dirty="0"/>
              <a:t>E</a:t>
            </a:r>
            <a:r>
              <a:rPr lang="ja-JP" altLang="en-US"/>
              <a:t>：</a:t>
            </a:r>
            <a:r>
              <a:rPr lang="en-US" altLang="ja-JP" dirty="0"/>
              <a:t>30</a:t>
            </a:r>
          </a:p>
          <a:p>
            <a:r>
              <a:rPr lang="ja-JP" altLang="en-US"/>
              <a:t>課題４　課題３と同じ</a:t>
            </a:r>
            <a:endParaRPr lang="en-US" altLang="ja-JP" dirty="0"/>
          </a:p>
          <a:p>
            <a:r>
              <a:rPr lang="ja-JP" altLang="en-US"/>
              <a:t>課題５　</a:t>
            </a:r>
            <a:r>
              <a:rPr lang="en-US" altLang="ja-JP" dirty="0"/>
              <a:t>N</a:t>
            </a:r>
            <a:r>
              <a:rPr lang="ja-JP" altLang="en-US"/>
              <a:t>：８　</a:t>
            </a:r>
            <a:r>
              <a:rPr lang="en-US" altLang="ja-JP" dirty="0"/>
              <a:t>R</a:t>
            </a:r>
            <a:r>
              <a:rPr lang="ja-JP" altLang="en-US"/>
              <a:t>：８　</a:t>
            </a:r>
            <a:r>
              <a:rPr lang="en-US" altLang="ja-JP" dirty="0"/>
              <a:t>Q</a:t>
            </a:r>
            <a:r>
              <a:rPr lang="ja-JP" altLang="en-US"/>
              <a:t>：７</a:t>
            </a:r>
            <a:endParaRPr lang="en-US" altLang="ja-JP" dirty="0"/>
          </a:p>
          <a:p>
            <a:r>
              <a:rPr lang="ja-JP" altLang="en-US"/>
              <a:t>課題６　</a:t>
            </a:r>
            <a:r>
              <a:rPr lang="en-US" altLang="ja-JP" dirty="0"/>
              <a:t>N</a:t>
            </a:r>
            <a:r>
              <a:rPr lang="ja-JP" altLang="en-US"/>
              <a:t>：８　</a:t>
            </a:r>
            <a:r>
              <a:rPr lang="en-US" altLang="ja-JP" dirty="0"/>
              <a:t>M</a:t>
            </a:r>
            <a:r>
              <a:rPr lang="ja-JP" altLang="en-US"/>
              <a:t>：５　</a:t>
            </a:r>
            <a:r>
              <a:rPr lang="en-US" altLang="ja-JP" dirty="0"/>
              <a:t>E</a:t>
            </a:r>
            <a:r>
              <a:rPr lang="ja-JP" altLang="en-US"/>
              <a:t>：３０　</a:t>
            </a:r>
            <a:r>
              <a:rPr lang="en-US" altLang="ja-JP" dirty="0"/>
              <a:t>R</a:t>
            </a:r>
            <a:r>
              <a:rPr lang="ja-JP" altLang="en-US"/>
              <a:t>：８</a:t>
            </a:r>
            <a:endParaRPr lang="en-US" altLang="ja-JP" dirty="0"/>
          </a:p>
          <a:p>
            <a:r>
              <a:rPr lang="ja-JP" altLang="en-US"/>
              <a:t>課題７　ドキュメントの数</a:t>
            </a:r>
            <a:r>
              <a:rPr lang="en-US" altLang="ja-JP" dirty="0"/>
              <a:t>(</a:t>
            </a:r>
            <a:r>
              <a:rPr lang="ja-JP" altLang="en-US"/>
              <a:t>書籍の数</a:t>
            </a:r>
            <a:r>
              <a:rPr lang="en-US" altLang="ja-JP" dirty="0"/>
              <a:t>)</a:t>
            </a:r>
            <a:r>
              <a:rPr lang="ja-JP" altLang="en-US"/>
              <a:t>： １０</a:t>
            </a:r>
            <a:endParaRPr lang="en-US" altLang="ja-JP" dirty="0"/>
          </a:p>
          <a:p>
            <a:r>
              <a:rPr lang="ja-JP" altLang="en-US"/>
              <a:t>　　　　ドキュメント内の文字数： １８</a:t>
            </a:r>
            <a:br>
              <a:rPr lang="en-US" altLang="ja-JP" dirty="0"/>
            </a:br>
            <a:r>
              <a:rPr lang="ja-JP" altLang="en-US"/>
              <a:t>　　　　ドキュメント全体の文字数： １８０</a:t>
            </a:r>
            <a:endParaRPr lang="en-US" altLang="ja-JP" dirty="0"/>
          </a:p>
          <a:p>
            <a:r>
              <a:rPr lang="ja-JP" altLang="en-US"/>
              <a:t>　　　　ドキュメント内の </a:t>
            </a:r>
            <a:r>
              <a:rPr lang="en" altLang="ja-JP" dirty="0"/>
              <a:t>URL </a:t>
            </a:r>
            <a:r>
              <a:rPr lang="ja-JP" altLang="en-US"/>
              <a:t>数：２</a:t>
            </a:r>
            <a:endParaRPr lang="en-US" altLang="ja-JP" dirty="0"/>
          </a:p>
          <a:p>
            <a:r>
              <a:rPr lang="ja-JP" altLang="en-US"/>
              <a:t>課題８　ドキュメントの数</a:t>
            </a:r>
            <a:r>
              <a:rPr lang="en-US" altLang="ja-JP" dirty="0"/>
              <a:t>(</a:t>
            </a:r>
            <a:r>
              <a:rPr lang="ja-JP" altLang="en-US"/>
              <a:t>書籍の数</a:t>
            </a:r>
            <a:r>
              <a:rPr lang="en-US" altLang="ja-JP" dirty="0"/>
              <a:t>)</a:t>
            </a:r>
            <a:r>
              <a:rPr lang="ja-JP" altLang="en-US"/>
              <a:t>：１０</a:t>
            </a:r>
            <a:endParaRPr lang="en-US" altLang="ja-JP" dirty="0"/>
          </a:p>
          <a:p>
            <a:r>
              <a:rPr lang="ja-JP" altLang="en-US"/>
              <a:t>　　　　ドキュメント内のキーワード数：１８</a:t>
            </a:r>
            <a:endParaRPr lang="en-US" altLang="ja-JP" dirty="0"/>
          </a:p>
          <a:p>
            <a:r>
              <a:rPr lang="ja-JP" altLang="en-US"/>
              <a:t>　　　　ドキュメント内の</a:t>
            </a:r>
            <a:r>
              <a:rPr lang="en-US" altLang="ja-JP" dirty="0"/>
              <a:t>URL</a:t>
            </a:r>
            <a:r>
              <a:rPr lang="ja-JP" altLang="en-US"/>
              <a:t>数：１８０</a:t>
            </a:r>
            <a:endParaRPr lang="en-US" altLang="ja-JP" dirty="0"/>
          </a:p>
          <a:p>
            <a:r>
              <a:rPr lang="ja-JP" altLang="en-US"/>
              <a:t>　　　　クエリ内の単語数：１０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572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9EC8E-C30B-E844-AAFB-0430D1C0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各メンバーの役割と貢献度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FD528-A992-8842-A4ED-9C4241ED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ja-JP" dirty="0"/>
              <a:t> </a:t>
            </a:r>
            <a:r>
              <a:rPr lang="ja-JP" altLang="en-US"/>
              <a:t>錠詰一星</a:t>
            </a:r>
            <a:r>
              <a:rPr lang="en-US" altLang="ja-JP" dirty="0"/>
              <a:t>(</a:t>
            </a:r>
            <a:r>
              <a:rPr lang="ja-JP" altLang="en-US"/>
              <a:t>貢献度：２３％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/>
              <a:t>　担当した課題：５、６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/>
              <a:t>久野彰馬</a:t>
            </a:r>
            <a:r>
              <a:rPr lang="en-US" altLang="ja-JP" dirty="0"/>
              <a:t>(</a:t>
            </a:r>
            <a:r>
              <a:rPr lang="ja-JP" altLang="en-US"/>
              <a:t>貢献度：</a:t>
            </a:r>
            <a:r>
              <a:rPr lang="en-US" altLang="ja-JP" dirty="0"/>
              <a:t> 2  0</a:t>
            </a:r>
            <a:r>
              <a:rPr lang="ja-JP" altLang="en-US"/>
              <a:t>％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/>
              <a:t>　担当した課題：１、４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/>
              <a:t>松嶋佑典</a:t>
            </a:r>
            <a:r>
              <a:rPr lang="en-US" altLang="ja-JP" dirty="0"/>
              <a:t>(</a:t>
            </a:r>
            <a:r>
              <a:rPr lang="ja-JP" altLang="en-US"/>
              <a:t>貢献度：</a:t>
            </a:r>
            <a:r>
              <a:rPr lang="en-US" altLang="ja-JP" dirty="0"/>
              <a:t>3  5 </a:t>
            </a:r>
            <a:r>
              <a:rPr lang="ja-JP" altLang="en-US"/>
              <a:t>％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/>
              <a:t>　担当した課題：７、８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/>
              <a:t>松村優</a:t>
            </a:r>
            <a:r>
              <a:rPr lang="en-US" altLang="ja-JP" dirty="0"/>
              <a:t>(</a:t>
            </a:r>
            <a:r>
              <a:rPr lang="ja-JP" altLang="en-US"/>
              <a:t>貢献度：２２％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/>
              <a:t>　担当した課題：２、３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206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88792-99C7-AF4D-84E1-DEE49284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今後の計画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22A3B-1830-AF44-9B76-EAEE3C3E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今週から</a:t>
            </a:r>
            <a:r>
              <a:rPr kumimoji="1" lang="en-US" altLang="ja-JP" dirty="0"/>
              <a:t>Phase3</a:t>
            </a:r>
            <a:r>
              <a:rPr kumimoji="1" lang="ja-JP" altLang="en-US"/>
              <a:t>に取り掛かる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今までのプログラムの修正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目標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ユーザーに寄り添った</a:t>
            </a:r>
            <a:r>
              <a:rPr kumimoji="1" lang="en-US" altLang="ja-JP" dirty="0"/>
              <a:t>UI</a:t>
            </a:r>
            <a:r>
              <a:rPr kumimoji="1" lang="ja-JP" altLang="en-US"/>
              <a:t>の作成を目指しています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2916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587</Words>
  <Application>Microsoft Macintosh PowerPoint</Application>
  <PresentationFormat>Widescreen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ソフトウェア総合演習 中間レビュー</vt:lpstr>
      <vt:lpstr>開発環境</vt:lpstr>
      <vt:lpstr>開発状況</vt:lpstr>
      <vt:lpstr>作成したテストデータ</vt:lpstr>
      <vt:lpstr>各メンバーの役割と貢献度 </vt:lpstr>
      <vt:lpstr>今後の計画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ソフトウェア総合演習 中間レビュー</dc:title>
  <dc:creator>Microsoft Office User</dc:creator>
  <cp:lastModifiedBy>Microsoft Office User</cp:lastModifiedBy>
  <cp:revision>23</cp:revision>
  <dcterms:created xsi:type="dcterms:W3CDTF">2021-05-11T20:21:53Z</dcterms:created>
  <dcterms:modified xsi:type="dcterms:W3CDTF">2021-11-25T05:53:03Z</dcterms:modified>
</cp:coreProperties>
</file>