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8"/>
  </p:normalViewPr>
  <p:slideViewPr>
    <p:cSldViewPr snapToGrid="0" snapToObjects="1">
      <p:cViewPr varScale="1">
        <p:scale>
          <a:sx n="114" d="100"/>
          <a:sy n="114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Sprint 1 Demo </a:t>
            </a:r>
            <a:r>
              <a:rPr lang="en-US" dirty="0"/>
              <a:t>Testing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b="1" dirty="0"/>
              <a:t>What did we do?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[Task] - Test SQL Database for Embedded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</a:rPr>
              <a:t>[Task] - Test Embedded Device for Hydration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[Task] - Test Front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[Task] – Test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</a:rPr>
              <a:t>[Task] - Test Monitoring and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[User Story] - As a user I would like to have an embedded device that track the plant hydration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[Task]: Test Database with Sample Data for Embedded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b="1" dirty="0"/>
              <a:t>What are we planning to do next week</a:t>
            </a:r>
            <a:r>
              <a:rPr lang="en-US" b="1" dirty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[Task]: Test Database with Sample Data for Embedded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b="1" dirty="0"/>
              <a:t>Where are we blocked?</a:t>
            </a:r>
            <a:br>
              <a:rPr dirty="0"/>
            </a:br>
            <a:r>
              <a:rPr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Nearly all systems need more development time before they can receive testing.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128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Sprint 1 Demo 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Shomario Richard</cp:lastModifiedBy>
  <cp:revision>2</cp:revision>
  <dcterms:created xsi:type="dcterms:W3CDTF">2013-01-27T09:14:16Z</dcterms:created>
  <dcterms:modified xsi:type="dcterms:W3CDTF">2025-01-31T18:09:38Z</dcterms:modified>
  <cp:category/>
</cp:coreProperties>
</file>