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90E7E-2030-4A9A-8BD5-F4F10D4B2314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F9160237-D5A6-4260-8311-8AC53CC11D98}">
      <dgm:prSet phldrT="[Текст]" custT="1"/>
      <dgm:spPr/>
      <dgm:t>
        <a:bodyPr/>
        <a:lstStyle/>
        <a:p>
          <a:r>
            <a:rPr lang="en-US" sz="2800" b="1" dirty="0"/>
            <a:t>SASS</a:t>
          </a:r>
        </a:p>
        <a:p>
          <a:r>
            <a:rPr lang="en-US" sz="2800" b="1" dirty="0"/>
            <a:t>Tailwind       Vue.js </a:t>
          </a:r>
          <a:r>
            <a:rPr lang="en-US" sz="2800" b="1" dirty="0" err="1"/>
            <a:t>Axios</a:t>
          </a:r>
          <a:endParaRPr lang="ru-RU" sz="2800" b="1" dirty="0"/>
        </a:p>
      </dgm:t>
    </dgm:pt>
    <dgm:pt modelId="{2673A718-2846-42E3-A745-01C619B861FC}" type="parTrans" cxnId="{ADB169A5-C352-4E61-927F-8226BC9D1E28}">
      <dgm:prSet/>
      <dgm:spPr/>
      <dgm:t>
        <a:bodyPr/>
        <a:lstStyle/>
        <a:p>
          <a:endParaRPr lang="ru-RU"/>
        </a:p>
      </dgm:t>
    </dgm:pt>
    <dgm:pt modelId="{8B8B5DD0-8942-4614-9FCF-8B1C6AC357E0}" type="sibTrans" cxnId="{ADB169A5-C352-4E61-927F-8226BC9D1E28}">
      <dgm:prSet/>
      <dgm:spPr/>
      <dgm:t>
        <a:bodyPr/>
        <a:lstStyle/>
        <a:p>
          <a:endParaRPr lang="ru-RU"/>
        </a:p>
      </dgm:t>
    </dgm:pt>
    <dgm:pt modelId="{A1BE4BAE-2435-4306-98B3-60C757B1DE63}">
      <dgm:prSet phldrT="[Текст]" custT="1"/>
      <dgm:spPr/>
      <dgm:t>
        <a:bodyPr/>
        <a:lstStyle/>
        <a:p>
          <a:r>
            <a:rPr lang="en-US" sz="3600" dirty="0" err="1"/>
            <a:t>TeleBot</a:t>
          </a:r>
          <a:endParaRPr lang="en-US" sz="3600" dirty="0"/>
        </a:p>
        <a:p>
          <a:r>
            <a:rPr lang="en-US" sz="3600" dirty="0" err="1"/>
            <a:t>Requests,json</a:t>
          </a:r>
          <a:endParaRPr lang="ru-RU" sz="3600" dirty="0"/>
        </a:p>
      </dgm:t>
    </dgm:pt>
    <dgm:pt modelId="{D4D6547A-B9D9-4A40-A6EF-FDD468D29207}" type="parTrans" cxnId="{723DC3D9-0E82-432F-AA2C-0E0075B08D52}">
      <dgm:prSet/>
      <dgm:spPr/>
      <dgm:t>
        <a:bodyPr/>
        <a:lstStyle/>
        <a:p>
          <a:endParaRPr lang="ru-RU"/>
        </a:p>
      </dgm:t>
    </dgm:pt>
    <dgm:pt modelId="{71AC1EE4-33F8-4606-8142-6E83DFD40056}" type="sibTrans" cxnId="{723DC3D9-0E82-432F-AA2C-0E0075B08D52}">
      <dgm:prSet/>
      <dgm:spPr/>
      <dgm:t>
        <a:bodyPr/>
        <a:lstStyle/>
        <a:p>
          <a:endParaRPr lang="ru-RU"/>
        </a:p>
      </dgm:t>
    </dgm:pt>
    <dgm:pt modelId="{919F7FF8-F4C1-47E5-BB84-1DBBB2FCB3BC}">
      <dgm:prSet phldrT="[Текст]" custT="1"/>
      <dgm:spPr/>
      <dgm:t>
        <a:bodyPr/>
        <a:lstStyle/>
        <a:p>
          <a:r>
            <a:rPr lang="en-US" sz="4000" dirty="0"/>
            <a:t>PyQt5 C++</a:t>
          </a:r>
          <a:endParaRPr lang="ru-RU" sz="4000" dirty="0"/>
        </a:p>
      </dgm:t>
    </dgm:pt>
    <dgm:pt modelId="{CA99EE00-00C0-45D3-9286-93B43CB4D44F}" type="parTrans" cxnId="{273C0A76-7F53-45B4-9E77-07A025472A3F}">
      <dgm:prSet/>
      <dgm:spPr/>
      <dgm:t>
        <a:bodyPr/>
        <a:lstStyle/>
        <a:p>
          <a:endParaRPr lang="ru-RU"/>
        </a:p>
      </dgm:t>
    </dgm:pt>
    <dgm:pt modelId="{F66F7862-F6EA-4907-8E94-41E2CCA745D3}" type="sibTrans" cxnId="{273C0A76-7F53-45B4-9E77-07A025472A3F}">
      <dgm:prSet/>
      <dgm:spPr/>
      <dgm:t>
        <a:bodyPr/>
        <a:lstStyle/>
        <a:p>
          <a:endParaRPr lang="ru-RU"/>
        </a:p>
      </dgm:t>
    </dgm:pt>
    <dgm:pt modelId="{2F66F607-BF3C-4016-97C1-01EF60003CC8}">
      <dgm:prSet phldrT="[Текст]" custT="1"/>
      <dgm:spPr/>
      <dgm:t>
        <a:bodyPr/>
        <a:lstStyle/>
        <a:p>
          <a:r>
            <a:rPr lang="en-US" sz="3200" b="1" dirty="0"/>
            <a:t>React Native       </a:t>
          </a:r>
          <a:r>
            <a:rPr lang="en-US" sz="3200" b="1" dirty="0" err="1"/>
            <a:t>Axios</a:t>
          </a:r>
          <a:endParaRPr lang="ru-RU" sz="3200" b="1" dirty="0"/>
        </a:p>
      </dgm:t>
    </dgm:pt>
    <dgm:pt modelId="{49319D82-B6B4-4561-8E36-4056C162CC40}" type="parTrans" cxnId="{09738AA5-CCB7-40C2-A994-EAB0BB78E7BE}">
      <dgm:prSet/>
      <dgm:spPr/>
      <dgm:t>
        <a:bodyPr/>
        <a:lstStyle/>
        <a:p>
          <a:endParaRPr lang="ru-RU"/>
        </a:p>
      </dgm:t>
    </dgm:pt>
    <dgm:pt modelId="{24897305-CBD2-4CB9-A776-F2BEEC2C3F24}" type="sibTrans" cxnId="{09738AA5-CCB7-40C2-A994-EAB0BB78E7BE}">
      <dgm:prSet/>
      <dgm:spPr/>
      <dgm:t>
        <a:bodyPr/>
        <a:lstStyle/>
        <a:p>
          <a:endParaRPr lang="ru-RU"/>
        </a:p>
      </dgm:t>
    </dgm:pt>
    <dgm:pt modelId="{57D08FBA-048E-456E-93B8-F5E742260B42}" type="pres">
      <dgm:prSet presAssocID="{E1090E7E-2030-4A9A-8BD5-F4F10D4B2314}" presName="Name0" presStyleCnt="0">
        <dgm:presLayoutVars>
          <dgm:dir/>
          <dgm:resizeHandles val="exact"/>
        </dgm:presLayoutVars>
      </dgm:prSet>
      <dgm:spPr/>
    </dgm:pt>
    <dgm:pt modelId="{DC1C1CEA-3B34-4031-8749-A2A3F8FAB118}" type="pres">
      <dgm:prSet presAssocID="{E1090E7E-2030-4A9A-8BD5-F4F10D4B2314}" presName="bkgdShp" presStyleLbl="alignAccFollowNode1" presStyleIdx="0" presStyleCnt="1"/>
      <dgm:spPr/>
    </dgm:pt>
    <dgm:pt modelId="{5504D88A-5A79-4D32-8302-2F3DF6C98098}" type="pres">
      <dgm:prSet presAssocID="{E1090E7E-2030-4A9A-8BD5-F4F10D4B2314}" presName="linComp" presStyleCnt="0"/>
      <dgm:spPr/>
    </dgm:pt>
    <dgm:pt modelId="{87108899-1C1C-456C-935B-59F24724BF44}" type="pres">
      <dgm:prSet presAssocID="{F9160237-D5A6-4260-8311-8AC53CC11D98}" presName="compNode" presStyleCnt="0"/>
      <dgm:spPr/>
    </dgm:pt>
    <dgm:pt modelId="{EE015B17-D6F7-4CE4-9545-CC7E9F7038F7}" type="pres">
      <dgm:prSet presAssocID="{F9160237-D5A6-4260-8311-8AC53CC11D98}" presName="node" presStyleLbl="node1" presStyleIdx="0" presStyleCnt="4">
        <dgm:presLayoutVars>
          <dgm:bulletEnabled val="1"/>
        </dgm:presLayoutVars>
      </dgm:prSet>
      <dgm:spPr/>
    </dgm:pt>
    <dgm:pt modelId="{CC7E4F74-2CDA-47B9-B8FA-9D1DB70EF991}" type="pres">
      <dgm:prSet presAssocID="{F9160237-D5A6-4260-8311-8AC53CC11D98}" presName="invisiNode" presStyleLbl="node1" presStyleIdx="0" presStyleCnt="4"/>
      <dgm:spPr/>
    </dgm:pt>
    <dgm:pt modelId="{1203574E-B5D8-4D9D-BF87-C7BEAF5E38EA}" type="pres">
      <dgm:prSet presAssocID="{F9160237-D5A6-4260-8311-8AC53CC11D98}" presName="imagNod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  <dgm:pt modelId="{F1401AF8-B8DF-4398-9C55-38F92DA5D5CD}" type="pres">
      <dgm:prSet presAssocID="{8B8B5DD0-8942-4614-9FCF-8B1C6AC357E0}" presName="sibTrans" presStyleLbl="sibTrans2D1" presStyleIdx="0" presStyleCnt="0"/>
      <dgm:spPr/>
    </dgm:pt>
    <dgm:pt modelId="{C8EBB8E6-F380-445D-9427-917001895F34}" type="pres">
      <dgm:prSet presAssocID="{2F66F607-BF3C-4016-97C1-01EF60003CC8}" presName="compNode" presStyleCnt="0"/>
      <dgm:spPr/>
    </dgm:pt>
    <dgm:pt modelId="{61B0E0EA-D799-4842-B2D9-149900E1C19F}" type="pres">
      <dgm:prSet presAssocID="{2F66F607-BF3C-4016-97C1-01EF60003CC8}" presName="node" presStyleLbl="node1" presStyleIdx="1" presStyleCnt="4">
        <dgm:presLayoutVars>
          <dgm:bulletEnabled val="1"/>
        </dgm:presLayoutVars>
      </dgm:prSet>
      <dgm:spPr/>
    </dgm:pt>
    <dgm:pt modelId="{A895BDF8-D6BC-48B0-BB36-D9361F380E47}" type="pres">
      <dgm:prSet presAssocID="{2F66F607-BF3C-4016-97C1-01EF60003CC8}" presName="invisiNode" presStyleLbl="node1" presStyleIdx="1" presStyleCnt="4"/>
      <dgm:spPr/>
    </dgm:pt>
    <dgm:pt modelId="{B4F7B0B2-039F-4912-A844-74E8B07D6348}" type="pres">
      <dgm:prSet presAssocID="{2F66F607-BF3C-4016-97C1-01EF60003CC8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  <dgm:pt modelId="{6AA54C0D-5211-4A2C-A8D8-0860B0F5E8E3}" type="pres">
      <dgm:prSet presAssocID="{24897305-CBD2-4CB9-A776-F2BEEC2C3F24}" presName="sibTrans" presStyleLbl="sibTrans2D1" presStyleIdx="0" presStyleCnt="0"/>
      <dgm:spPr/>
    </dgm:pt>
    <dgm:pt modelId="{AA29B40F-86FA-4907-ACDF-D74594E1A6F2}" type="pres">
      <dgm:prSet presAssocID="{919F7FF8-F4C1-47E5-BB84-1DBBB2FCB3BC}" presName="compNode" presStyleCnt="0"/>
      <dgm:spPr/>
    </dgm:pt>
    <dgm:pt modelId="{5DA498EB-2B35-4913-8BA4-0607731A206C}" type="pres">
      <dgm:prSet presAssocID="{919F7FF8-F4C1-47E5-BB84-1DBBB2FCB3BC}" presName="node" presStyleLbl="node1" presStyleIdx="2" presStyleCnt="4">
        <dgm:presLayoutVars>
          <dgm:bulletEnabled val="1"/>
        </dgm:presLayoutVars>
      </dgm:prSet>
      <dgm:spPr/>
    </dgm:pt>
    <dgm:pt modelId="{53BB6F2B-2EBC-48B0-BE54-F4B85904AC05}" type="pres">
      <dgm:prSet presAssocID="{919F7FF8-F4C1-47E5-BB84-1DBBB2FCB3BC}" presName="invisiNode" presStyleLbl="node1" presStyleIdx="2" presStyleCnt="4"/>
      <dgm:spPr/>
    </dgm:pt>
    <dgm:pt modelId="{79D51597-B29E-41FC-8A4D-255291DFA123}" type="pres">
      <dgm:prSet presAssocID="{919F7FF8-F4C1-47E5-BB84-1DBBB2FCB3BC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A331442C-FC15-4AFF-8CCB-E7A9C16BA98E}" type="pres">
      <dgm:prSet presAssocID="{F66F7862-F6EA-4907-8E94-41E2CCA745D3}" presName="sibTrans" presStyleLbl="sibTrans2D1" presStyleIdx="0" presStyleCnt="0"/>
      <dgm:spPr/>
    </dgm:pt>
    <dgm:pt modelId="{1B5A2BE0-D295-4F1A-94B4-BAA5F4B4812D}" type="pres">
      <dgm:prSet presAssocID="{A1BE4BAE-2435-4306-98B3-60C757B1DE63}" presName="compNode" presStyleCnt="0"/>
      <dgm:spPr/>
    </dgm:pt>
    <dgm:pt modelId="{3DC2AB1E-EFDC-4AB8-9512-8DD4281A0C58}" type="pres">
      <dgm:prSet presAssocID="{A1BE4BAE-2435-4306-98B3-60C757B1DE63}" presName="node" presStyleLbl="node1" presStyleIdx="3" presStyleCnt="4" custScaleX="115048" custLinFactNeighborX="7992" custLinFactNeighborY="0">
        <dgm:presLayoutVars>
          <dgm:bulletEnabled val="1"/>
        </dgm:presLayoutVars>
      </dgm:prSet>
      <dgm:spPr/>
    </dgm:pt>
    <dgm:pt modelId="{A90FF662-F0E2-4322-8D6F-51006B18EA9D}" type="pres">
      <dgm:prSet presAssocID="{A1BE4BAE-2435-4306-98B3-60C757B1DE63}" presName="invisiNode" presStyleLbl="node1" presStyleIdx="3" presStyleCnt="4"/>
      <dgm:spPr/>
    </dgm:pt>
    <dgm:pt modelId="{EE929F59-2312-460F-92DC-1AF735F486F6}" type="pres">
      <dgm:prSet presAssocID="{A1BE4BAE-2435-4306-98B3-60C757B1DE63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</dgm:ptLst>
  <dgm:cxnLst>
    <dgm:cxn modelId="{B219B318-37A3-4D15-B00F-E83DD71FE041}" type="presOf" srcId="{F9160237-D5A6-4260-8311-8AC53CC11D98}" destId="{EE015B17-D6F7-4CE4-9545-CC7E9F7038F7}" srcOrd="0" destOrd="0" presId="urn:microsoft.com/office/officeart/2005/8/layout/pList2"/>
    <dgm:cxn modelId="{52377738-C550-444F-912E-D9E82B0F766A}" type="presOf" srcId="{E1090E7E-2030-4A9A-8BD5-F4F10D4B2314}" destId="{57D08FBA-048E-456E-93B8-F5E742260B42}" srcOrd="0" destOrd="0" presId="urn:microsoft.com/office/officeart/2005/8/layout/pList2"/>
    <dgm:cxn modelId="{273C0A76-7F53-45B4-9E77-07A025472A3F}" srcId="{E1090E7E-2030-4A9A-8BD5-F4F10D4B2314}" destId="{919F7FF8-F4C1-47E5-BB84-1DBBB2FCB3BC}" srcOrd="2" destOrd="0" parTransId="{CA99EE00-00C0-45D3-9286-93B43CB4D44F}" sibTransId="{F66F7862-F6EA-4907-8E94-41E2CCA745D3}"/>
    <dgm:cxn modelId="{2C0B1D79-86E6-4A35-838C-10AAE80C88FE}" type="presOf" srcId="{8B8B5DD0-8942-4614-9FCF-8B1C6AC357E0}" destId="{F1401AF8-B8DF-4398-9C55-38F92DA5D5CD}" srcOrd="0" destOrd="0" presId="urn:microsoft.com/office/officeart/2005/8/layout/pList2"/>
    <dgm:cxn modelId="{EB67BA85-6812-435B-B0CC-BEB75D41A6CB}" type="presOf" srcId="{2F66F607-BF3C-4016-97C1-01EF60003CC8}" destId="{61B0E0EA-D799-4842-B2D9-149900E1C19F}" srcOrd="0" destOrd="0" presId="urn:microsoft.com/office/officeart/2005/8/layout/pList2"/>
    <dgm:cxn modelId="{ADB169A5-C352-4E61-927F-8226BC9D1E28}" srcId="{E1090E7E-2030-4A9A-8BD5-F4F10D4B2314}" destId="{F9160237-D5A6-4260-8311-8AC53CC11D98}" srcOrd="0" destOrd="0" parTransId="{2673A718-2846-42E3-A745-01C619B861FC}" sibTransId="{8B8B5DD0-8942-4614-9FCF-8B1C6AC357E0}"/>
    <dgm:cxn modelId="{09738AA5-CCB7-40C2-A994-EAB0BB78E7BE}" srcId="{E1090E7E-2030-4A9A-8BD5-F4F10D4B2314}" destId="{2F66F607-BF3C-4016-97C1-01EF60003CC8}" srcOrd="1" destOrd="0" parTransId="{49319D82-B6B4-4561-8E36-4056C162CC40}" sibTransId="{24897305-CBD2-4CB9-A776-F2BEEC2C3F24}"/>
    <dgm:cxn modelId="{295D74AC-8C13-4AD6-91AB-85A597533A3B}" type="presOf" srcId="{24897305-CBD2-4CB9-A776-F2BEEC2C3F24}" destId="{6AA54C0D-5211-4A2C-A8D8-0860B0F5E8E3}" srcOrd="0" destOrd="0" presId="urn:microsoft.com/office/officeart/2005/8/layout/pList2"/>
    <dgm:cxn modelId="{849C4AC3-FAC4-4D61-BF66-47E97475F189}" type="presOf" srcId="{A1BE4BAE-2435-4306-98B3-60C757B1DE63}" destId="{3DC2AB1E-EFDC-4AB8-9512-8DD4281A0C58}" srcOrd="0" destOrd="0" presId="urn:microsoft.com/office/officeart/2005/8/layout/pList2"/>
    <dgm:cxn modelId="{6B92ACD0-79FC-4FD7-97BE-6468861801D6}" type="presOf" srcId="{F66F7862-F6EA-4907-8E94-41E2CCA745D3}" destId="{A331442C-FC15-4AFF-8CCB-E7A9C16BA98E}" srcOrd="0" destOrd="0" presId="urn:microsoft.com/office/officeart/2005/8/layout/pList2"/>
    <dgm:cxn modelId="{723DC3D9-0E82-432F-AA2C-0E0075B08D52}" srcId="{E1090E7E-2030-4A9A-8BD5-F4F10D4B2314}" destId="{A1BE4BAE-2435-4306-98B3-60C757B1DE63}" srcOrd="3" destOrd="0" parTransId="{D4D6547A-B9D9-4A40-A6EF-FDD468D29207}" sibTransId="{71AC1EE4-33F8-4606-8142-6E83DFD40056}"/>
    <dgm:cxn modelId="{780E86E4-71D0-4F98-A594-66CFDF354C51}" type="presOf" srcId="{919F7FF8-F4C1-47E5-BB84-1DBBB2FCB3BC}" destId="{5DA498EB-2B35-4913-8BA4-0607731A206C}" srcOrd="0" destOrd="0" presId="urn:microsoft.com/office/officeart/2005/8/layout/pList2"/>
    <dgm:cxn modelId="{BCF956AE-65F7-4CC9-97AC-3733726CC531}" type="presParOf" srcId="{57D08FBA-048E-456E-93B8-F5E742260B42}" destId="{DC1C1CEA-3B34-4031-8749-A2A3F8FAB118}" srcOrd="0" destOrd="0" presId="urn:microsoft.com/office/officeart/2005/8/layout/pList2"/>
    <dgm:cxn modelId="{EA3ACDA8-4186-4B7A-8BA0-511ED7CA6F6C}" type="presParOf" srcId="{57D08FBA-048E-456E-93B8-F5E742260B42}" destId="{5504D88A-5A79-4D32-8302-2F3DF6C98098}" srcOrd="1" destOrd="0" presId="urn:microsoft.com/office/officeart/2005/8/layout/pList2"/>
    <dgm:cxn modelId="{E387325E-772F-462E-9ABC-3C1AFDC04635}" type="presParOf" srcId="{5504D88A-5A79-4D32-8302-2F3DF6C98098}" destId="{87108899-1C1C-456C-935B-59F24724BF44}" srcOrd="0" destOrd="0" presId="urn:microsoft.com/office/officeart/2005/8/layout/pList2"/>
    <dgm:cxn modelId="{3D90C2D4-4A4F-4B71-92B2-60BA4E8E867A}" type="presParOf" srcId="{87108899-1C1C-456C-935B-59F24724BF44}" destId="{EE015B17-D6F7-4CE4-9545-CC7E9F7038F7}" srcOrd="0" destOrd="0" presId="urn:microsoft.com/office/officeart/2005/8/layout/pList2"/>
    <dgm:cxn modelId="{EF294493-8063-437C-9216-5350BF371DE9}" type="presParOf" srcId="{87108899-1C1C-456C-935B-59F24724BF44}" destId="{CC7E4F74-2CDA-47B9-B8FA-9D1DB70EF991}" srcOrd="1" destOrd="0" presId="urn:microsoft.com/office/officeart/2005/8/layout/pList2"/>
    <dgm:cxn modelId="{A821F6A9-ED5E-4E40-8DBD-FF0C53342D85}" type="presParOf" srcId="{87108899-1C1C-456C-935B-59F24724BF44}" destId="{1203574E-B5D8-4D9D-BF87-C7BEAF5E38EA}" srcOrd="2" destOrd="0" presId="urn:microsoft.com/office/officeart/2005/8/layout/pList2"/>
    <dgm:cxn modelId="{967A1759-E137-48C2-9033-698B267D88EB}" type="presParOf" srcId="{5504D88A-5A79-4D32-8302-2F3DF6C98098}" destId="{F1401AF8-B8DF-4398-9C55-38F92DA5D5CD}" srcOrd="1" destOrd="0" presId="urn:microsoft.com/office/officeart/2005/8/layout/pList2"/>
    <dgm:cxn modelId="{389D4D98-D517-4ACA-BE2F-A36758959141}" type="presParOf" srcId="{5504D88A-5A79-4D32-8302-2F3DF6C98098}" destId="{C8EBB8E6-F380-445D-9427-917001895F34}" srcOrd="2" destOrd="0" presId="urn:microsoft.com/office/officeart/2005/8/layout/pList2"/>
    <dgm:cxn modelId="{19EC88A4-A86A-43A0-9BDD-EDC075F42E18}" type="presParOf" srcId="{C8EBB8E6-F380-445D-9427-917001895F34}" destId="{61B0E0EA-D799-4842-B2D9-149900E1C19F}" srcOrd="0" destOrd="0" presId="urn:microsoft.com/office/officeart/2005/8/layout/pList2"/>
    <dgm:cxn modelId="{DBB47548-DB49-40D4-9CDE-51EEB5077B1E}" type="presParOf" srcId="{C8EBB8E6-F380-445D-9427-917001895F34}" destId="{A895BDF8-D6BC-48B0-BB36-D9361F380E47}" srcOrd="1" destOrd="0" presId="urn:microsoft.com/office/officeart/2005/8/layout/pList2"/>
    <dgm:cxn modelId="{1EB01213-E371-4271-B04C-5CDF4B340C51}" type="presParOf" srcId="{C8EBB8E6-F380-445D-9427-917001895F34}" destId="{B4F7B0B2-039F-4912-A844-74E8B07D6348}" srcOrd="2" destOrd="0" presId="urn:microsoft.com/office/officeart/2005/8/layout/pList2"/>
    <dgm:cxn modelId="{17079130-304D-4B25-94CD-5CE2AE13636E}" type="presParOf" srcId="{5504D88A-5A79-4D32-8302-2F3DF6C98098}" destId="{6AA54C0D-5211-4A2C-A8D8-0860B0F5E8E3}" srcOrd="3" destOrd="0" presId="urn:microsoft.com/office/officeart/2005/8/layout/pList2"/>
    <dgm:cxn modelId="{CE8C6520-DBC9-49CA-9F59-DC0F4F37D339}" type="presParOf" srcId="{5504D88A-5A79-4D32-8302-2F3DF6C98098}" destId="{AA29B40F-86FA-4907-ACDF-D74594E1A6F2}" srcOrd="4" destOrd="0" presId="urn:microsoft.com/office/officeart/2005/8/layout/pList2"/>
    <dgm:cxn modelId="{8191572C-4419-49F7-868B-2ABE3DD76A9C}" type="presParOf" srcId="{AA29B40F-86FA-4907-ACDF-D74594E1A6F2}" destId="{5DA498EB-2B35-4913-8BA4-0607731A206C}" srcOrd="0" destOrd="0" presId="urn:microsoft.com/office/officeart/2005/8/layout/pList2"/>
    <dgm:cxn modelId="{16BDDBCC-681E-498E-9196-EA62AFADC4A6}" type="presParOf" srcId="{AA29B40F-86FA-4907-ACDF-D74594E1A6F2}" destId="{53BB6F2B-2EBC-48B0-BE54-F4B85904AC05}" srcOrd="1" destOrd="0" presId="urn:microsoft.com/office/officeart/2005/8/layout/pList2"/>
    <dgm:cxn modelId="{01FD3AAB-F9C2-4C1A-92E7-2B5913CDD448}" type="presParOf" srcId="{AA29B40F-86FA-4907-ACDF-D74594E1A6F2}" destId="{79D51597-B29E-41FC-8A4D-255291DFA123}" srcOrd="2" destOrd="0" presId="urn:microsoft.com/office/officeart/2005/8/layout/pList2"/>
    <dgm:cxn modelId="{D4BE7244-7BE9-464B-97B8-9BD246CDD193}" type="presParOf" srcId="{5504D88A-5A79-4D32-8302-2F3DF6C98098}" destId="{A331442C-FC15-4AFF-8CCB-E7A9C16BA98E}" srcOrd="5" destOrd="0" presId="urn:microsoft.com/office/officeart/2005/8/layout/pList2"/>
    <dgm:cxn modelId="{8065D686-168F-4749-A6B5-18234B919DFA}" type="presParOf" srcId="{5504D88A-5A79-4D32-8302-2F3DF6C98098}" destId="{1B5A2BE0-D295-4F1A-94B4-BAA5F4B4812D}" srcOrd="6" destOrd="0" presId="urn:microsoft.com/office/officeart/2005/8/layout/pList2"/>
    <dgm:cxn modelId="{FCC77E5E-08B8-461C-BF50-62C6343308FE}" type="presParOf" srcId="{1B5A2BE0-D295-4F1A-94B4-BAA5F4B4812D}" destId="{3DC2AB1E-EFDC-4AB8-9512-8DD4281A0C58}" srcOrd="0" destOrd="0" presId="urn:microsoft.com/office/officeart/2005/8/layout/pList2"/>
    <dgm:cxn modelId="{7525B7CB-FF93-4735-811A-B631647B4273}" type="presParOf" srcId="{1B5A2BE0-D295-4F1A-94B4-BAA5F4B4812D}" destId="{A90FF662-F0E2-4322-8D6F-51006B18EA9D}" srcOrd="1" destOrd="0" presId="urn:microsoft.com/office/officeart/2005/8/layout/pList2"/>
    <dgm:cxn modelId="{9C4BFD3D-A96E-4FA7-A345-6ACAEB3E7A45}" type="presParOf" srcId="{1B5A2BE0-D295-4F1A-94B4-BAA5F4B4812D}" destId="{EE929F59-2312-460F-92DC-1AF735F486F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6E3CE-4AF8-493C-8827-54048D098F7B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B9BF54E-136B-4F1C-A296-32378FD776CC}">
      <dgm:prSet phldrT="[Текст]"/>
      <dgm:spPr/>
      <dgm:t>
        <a:bodyPr/>
        <a:lstStyle/>
        <a:p>
          <a:r>
            <a:rPr lang="en-US" dirty="0"/>
            <a:t>REST </a:t>
          </a:r>
        </a:p>
        <a:p>
          <a:r>
            <a:rPr lang="en-US" dirty="0"/>
            <a:t>Node + Express + SQL</a:t>
          </a:r>
          <a:endParaRPr lang="ru-RU" dirty="0"/>
        </a:p>
      </dgm:t>
    </dgm:pt>
    <dgm:pt modelId="{660CC8BD-4761-49B7-BA8D-291FD83D0C53}" type="parTrans" cxnId="{85F861E3-1E6F-4B09-96C4-5CC3ACC56DA1}">
      <dgm:prSet/>
      <dgm:spPr/>
      <dgm:t>
        <a:bodyPr/>
        <a:lstStyle/>
        <a:p>
          <a:endParaRPr lang="ru-RU"/>
        </a:p>
      </dgm:t>
    </dgm:pt>
    <dgm:pt modelId="{E4953A03-8FA4-4FD5-926A-8CC25B8FF988}" type="sibTrans" cxnId="{85F861E3-1E6F-4B09-96C4-5CC3ACC56DA1}">
      <dgm:prSet/>
      <dgm:spPr/>
      <dgm:t>
        <a:bodyPr/>
        <a:lstStyle/>
        <a:p>
          <a:endParaRPr lang="ru-RU"/>
        </a:p>
      </dgm:t>
    </dgm:pt>
    <dgm:pt modelId="{AB53715E-8369-4603-943A-0C41E399CAE7}">
      <dgm:prSet phldrT="[Текст]"/>
      <dgm:spPr/>
      <dgm:t>
        <a:bodyPr/>
        <a:lstStyle/>
        <a:p>
          <a:r>
            <a:rPr lang="en-US" dirty="0" err="1"/>
            <a:t>WebSocket</a:t>
          </a:r>
          <a:r>
            <a:rPr lang="en-US" dirty="0"/>
            <a:t> + SQL + Brain.js </a:t>
          </a:r>
        </a:p>
      </dgm:t>
    </dgm:pt>
    <dgm:pt modelId="{4570870F-2CD7-469C-AE2A-EFD305F336AD}" type="parTrans" cxnId="{BE2A115D-7794-4528-A16C-F29E025A7858}">
      <dgm:prSet/>
      <dgm:spPr/>
      <dgm:t>
        <a:bodyPr/>
        <a:lstStyle/>
        <a:p>
          <a:endParaRPr lang="ru-RU"/>
        </a:p>
      </dgm:t>
    </dgm:pt>
    <dgm:pt modelId="{86092268-19CB-4DC0-9A04-BC37034927F5}" type="sibTrans" cxnId="{BE2A115D-7794-4528-A16C-F29E025A7858}">
      <dgm:prSet/>
      <dgm:spPr/>
      <dgm:t>
        <a:bodyPr/>
        <a:lstStyle/>
        <a:p>
          <a:endParaRPr lang="ru-RU"/>
        </a:p>
      </dgm:t>
    </dgm:pt>
    <dgm:pt modelId="{210A693C-3CFA-4165-9C67-EBF736179F69}">
      <dgm:prSet phldrT="[Текст]"/>
      <dgm:spPr/>
      <dgm:t>
        <a:bodyPr/>
        <a:lstStyle/>
        <a:p>
          <a:r>
            <a:rPr lang="en-US" dirty="0"/>
            <a:t>Flask + </a:t>
          </a:r>
          <a:r>
            <a:rPr lang="en-US" dirty="0" err="1"/>
            <a:t>NudeNet</a:t>
          </a:r>
          <a:endParaRPr lang="ru-RU" dirty="0"/>
        </a:p>
      </dgm:t>
    </dgm:pt>
    <dgm:pt modelId="{16A318A0-9FD9-4B42-BC64-FE793F64EFBA}" type="parTrans" cxnId="{205DC352-3552-469D-B7C5-BAB03EF70E8E}">
      <dgm:prSet/>
      <dgm:spPr/>
      <dgm:t>
        <a:bodyPr/>
        <a:lstStyle/>
        <a:p>
          <a:endParaRPr lang="ru-RU"/>
        </a:p>
      </dgm:t>
    </dgm:pt>
    <dgm:pt modelId="{2F77D432-AEAD-4D62-8B8B-137839E506ED}" type="sibTrans" cxnId="{205DC352-3552-469D-B7C5-BAB03EF70E8E}">
      <dgm:prSet/>
      <dgm:spPr/>
      <dgm:t>
        <a:bodyPr/>
        <a:lstStyle/>
        <a:p>
          <a:endParaRPr lang="ru-RU"/>
        </a:p>
      </dgm:t>
    </dgm:pt>
    <dgm:pt modelId="{473FD8B9-E820-4312-844E-B4843862B1EC}" type="pres">
      <dgm:prSet presAssocID="{7906E3CE-4AF8-493C-8827-54048D098F7B}" presName="Name0" presStyleCnt="0">
        <dgm:presLayoutVars>
          <dgm:dir/>
          <dgm:resizeHandles val="exact"/>
        </dgm:presLayoutVars>
      </dgm:prSet>
      <dgm:spPr/>
    </dgm:pt>
    <dgm:pt modelId="{83429E7F-5B46-40ED-8EFA-47C020CAEB19}" type="pres">
      <dgm:prSet presAssocID="{7906E3CE-4AF8-493C-8827-54048D098F7B}" presName="fgShape" presStyleLbl="fgShp" presStyleIdx="0" presStyleCnt="1"/>
      <dgm:spPr/>
    </dgm:pt>
    <dgm:pt modelId="{54E58241-F86E-428C-9AB1-7A25BD3B5951}" type="pres">
      <dgm:prSet presAssocID="{7906E3CE-4AF8-493C-8827-54048D098F7B}" presName="linComp" presStyleCnt="0"/>
      <dgm:spPr/>
    </dgm:pt>
    <dgm:pt modelId="{D0635D17-4886-4203-9403-C3DF673F32CC}" type="pres">
      <dgm:prSet presAssocID="{DB9BF54E-136B-4F1C-A296-32378FD776CC}" presName="compNode" presStyleCnt="0"/>
      <dgm:spPr/>
    </dgm:pt>
    <dgm:pt modelId="{B4B84FEF-705C-4AB5-8E3A-EA4C367D1D45}" type="pres">
      <dgm:prSet presAssocID="{DB9BF54E-136B-4F1C-A296-32378FD776CC}" presName="bkgdShape" presStyleLbl="node1" presStyleIdx="0" presStyleCnt="3"/>
      <dgm:spPr/>
    </dgm:pt>
    <dgm:pt modelId="{09270B3B-2EF3-4821-B504-7AE4CC391802}" type="pres">
      <dgm:prSet presAssocID="{DB9BF54E-136B-4F1C-A296-32378FD776CC}" presName="nodeTx" presStyleLbl="node1" presStyleIdx="0" presStyleCnt="3">
        <dgm:presLayoutVars>
          <dgm:bulletEnabled val="1"/>
        </dgm:presLayoutVars>
      </dgm:prSet>
      <dgm:spPr/>
    </dgm:pt>
    <dgm:pt modelId="{557E0A8E-8B67-4526-978E-F4AD3E9D52E5}" type="pres">
      <dgm:prSet presAssocID="{DB9BF54E-136B-4F1C-A296-32378FD776CC}" presName="invisiNode" presStyleLbl="node1" presStyleIdx="0" presStyleCnt="3"/>
      <dgm:spPr/>
    </dgm:pt>
    <dgm:pt modelId="{7CB4ADF0-7E07-4A0C-8101-F41644A98361}" type="pres">
      <dgm:prSet presAssocID="{DB9BF54E-136B-4F1C-A296-32378FD776C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F9B52F36-712D-4D88-97F4-1D8A91E70DCD}" type="pres">
      <dgm:prSet presAssocID="{E4953A03-8FA4-4FD5-926A-8CC25B8FF988}" presName="sibTrans" presStyleLbl="sibTrans2D1" presStyleIdx="0" presStyleCnt="0"/>
      <dgm:spPr/>
    </dgm:pt>
    <dgm:pt modelId="{1384EFB1-84CB-4BBF-AFAD-0836EEB667A4}" type="pres">
      <dgm:prSet presAssocID="{AB53715E-8369-4603-943A-0C41E399CAE7}" presName="compNode" presStyleCnt="0"/>
      <dgm:spPr/>
    </dgm:pt>
    <dgm:pt modelId="{D6966DC2-4280-4BC3-A030-8556E20F81DD}" type="pres">
      <dgm:prSet presAssocID="{AB53715E-8369-4603-943A-0C41E399CAE7}" presName="bkgdShape" presStyleLbl="node1" presStyleIdx="1" presStyleCnt="3"/>
      <dgm:spPr/>
    </dgm:pt>
    <dgm:pt modelId="{05A8A73B-62A2-41B2-A306-FBD6D0B70A26}" type="pres">
      <dgm:prSet presAssocID="{AB53715E-8369-4603-943A-0C41E399CAE7}" presName="nodeTx" presStyleLbl="node1" presStyleIdx="1" presStyleCnt="3">
        <dgm:presLayoutVars>
          <dgm:bulletEnabled val="1"/>
        </dgm:presLayoutVars>
      </dgm:prSet>
      <dgm:spPr/>
    </dgm:pt>
    <dgm:pt modelId="{1243F3D6-EAD0-4961-BDAD-8A2B54D4366A}" type="pres">
      <dgm:prSet presAssocID="{AB53715E-8369-4603-943A-0C41E399CAE7}" presName="invisiNode" presStyleLbl="node1" presStyleIdx="1" presStyleCnt="3"/>
      <dgm:spPr/>
    </dgm:pt>
    <dgm:pt modelId="{D71ABD85-62A1-46D9-AB9B-1D82FE2748ED}" type="pres">
      <dgm:prSet presAssocID="{AB53715E-8369-4603-943A-0C41E399CAE7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8FE70E-6AE7-4F40-A6D6-AD4C539BAE2B}" type="pres">
      <dgm:prSet presAssocID="{86092268-19CB-4DC0-9A04-BC37034927F5}" presName="sibTrans" presStyleLbl="sibTrans2D1" presStyleIdx="0" presStyleCnt="0"/>
      <dgm:spPr/>
    </dgm:pt>
    <dgm:pt modelId="{10D581E6-F0BB-472B-91D9-1C6055B66AA5}" type="pres">
      <dgm:prSet presAssocID="{210A693C-3CFA-4165-9C67-EBF736179F69}" presName="compNode" presStyleCnt="0"/>
      <dgm:spPr/>
    </dgm:pt>
    <dgm:pt modelId="{A20F83B0-7EA2-4AB8-81A4-AE6A47CAB385}" type="pres">
      <dgm:prSet presAssocID="{210A693C-3CFA-4165-9C67-EBF736179F69}" presName="bkgdShape" presStyleLbl="node1" presStyleIdx="2" presStyleCnt="3" custLinFactNeighborX="64"/>
      <dgm:spPr/>
    </dgm:pt>
    <dgm:pt modelId="{BA59E89D-157C-41DE-9A21-261629059BDA}" type="pres">
      <dgm:prSet presAssocID="{210A693C-3CFA-4165-9C67-EBF736179F69}" presName="nodeTx" presStyleLbl="node1" presStyleIdx="2" presStyleCnt="3">
        <dgm:presLayoutVars>
          <dgm:bulletEnabled val="1"/>
        </dgm:presLayoutVars>
      </dgm:prSet>
      <dgm:spPr/>
    </dgm:pt>
    <dgm:pt modelId="{FA378D19-0F1F-4DAE-BA89-37209D973ED6}" type="pres">
      <dgm:prSet presAssocID="{210A693C-3CFA-4165-9C67-EBF736179F69}" presName="invisiNode" presStyleLbl="node1" presStyleIdx="2" presStyleCnt="3"/>
      <dgm:spPr/>
    </dgm:pt>
    <dgm:pt modelId="{0C15D32E-C16C-4A49-AA18-72BF9E056FAC}" type="pres">
      <dgm:prSet presAssocID="{210A693C-3CFA-4165-9C67-EBF736179F69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23BCEE0E-B566-4B97-9888-10E8C972C303}" type="presOf" srcId="{7906E3CE-4AF8-493C-8827-54048D098F7B}" destId="{473FD8B9-E820-4312-844E-B4843862B1EC}" srcOrd="0" destOrd="0" presId="urn:microsoft.com/office/officeart/2005/8/layout/hList7"/>
    <dgm:cxn modelId="{6D425915-4844-4A22-B1CB-7D6D446437C1}" type="presOf" srcId="{E4953A03-8FA4-4FD5-926A-8CC25B8FF988}" destId="{F9B52F36-712D-4D88-97F4-1D8A91E70DCD}" srcOrd="0" destOrd="0" presId="urn:microsoft.com/office/officeart/2005/8/layout/hList7"/>
    <dgm:cxn modelId="{BE2A115D-7794-4528-A16C-F29E025A7858}" srcId="{7906E3CE-4AF8-493C-8827-54048D098F7B}" destId="{AB53715E-8369-4603-943A-0C41E399CAE7}" srcOrd="1" destOrd="0" parTransId="{4570870F-2CD7-469C-AE2A-EFD305F336AD}" sibTransId="{86092268-19CB-4DC0-9A04-BC37034927F5}"/>
    <dgm:cxn modelId="{0394BB50-E8A3-4756-9755-3EE766B8B1A2}" type="presOf" srcId="{86092268-19CB-4DC0-9A04-BC37034927F5}" destId="{D58FE70E-6AE7-4F40-A6D6-AD4C539BAE2B}" srcOrd="0" destOrd="0" presId="urn:microsoft.com/office/officeart/2005/8/layout/hList7"/>
    <dgm:cxn modelId="{205DC352-3552-469D-B7C5-BAB03EF70E8E}" srcId="{7906E3CE-4AF8-493C-8827-54048D098F7B}" destId="{210A693C-3CFA-4165-9C67-EBF736179F69}" srcOrd="2" destOrd="0" parTransId="{16A318A0-9FD9-4B42-BC64-FE793F64EFBA}" sibTransId="{2F77D432-AEAD-4D62-8B8B-137839E506ED}"/>
    <dgm:cxn modelId="{55EA178A-E488-47CF-9727-DD3456EDE0D6}" type="presOf" srcId="{DB9BF54E-136B-4F1C-A296-32378FD776CC}" destId="{09270B3B-2EF3-4821-B504-7AE4CC391802}" srcOrd="1" destOrd="0" presId="urn:microsoft.com/office/officeart/2005/8/layout/hList7"/>
    <dgm:cxn modelId="{EF98E3AC-2A4D-4D86-A958-8E61AD764876}" type="presOf" srcId="{DB9BF54E-136B-4F1C-A296-32378FD776CC}" destId="{B4B84FEF-705C-4AB5-8E3A-EA4C367D1D45}" srcOrd="0" destOrd="0" presId="urn:microsoft.com/office/officeart/2005/8/layout/hList7"/>
    <dgm:cxn modelId="{7DD330AE-9147-4711-B588-E1A8BC85852B}" type="presOf" srcId="{210A693C-3CFA-4165-9C67-EBF736179F69}" destId="{BA59E89D-157C-41DE-9A21-261629059BDA}" srcOrd="1" destOrd="0" presId="urn:microsoft.com/office/officeart/2005/8/layout/hList7"/>
    <dgm:cxn modelId="{9239C9BA-0DA8-4FD0-A76B-E718731822CE}" type="presOf" srcId="{210A693C-3CFA-4165-9C67-EBF736179F69}" destId="{A20F83B0-7EA2-4AB8-81A4-AE6A47CAB385}" srcOrd="0" destOrd="0" presId="urn:microsoft.com/office/officeart/2005/8/layout/hList7"/>
    <dgm:cxn modelId="{2D7516BE-78B7-46A5-830C-F56673EB3DC9}" type="presOf" srcId="{AB53715E-8369-4603-943A-0C41E399CAE7}" destId="{05A8A73B-62A2-41B2-A306-FBD6D0B70A26}" srcOrd="1" destOrd="0" presId="urn:microsoft.com/office/officeart/2005/8/layout/hList7"/>
    <dgm:cxn modelId="{764492BE-55A9-42ED-A43F-33E66A9A66AA}" type="presOf" srcId="{AB53715E-8369-4603-943A-0C41E399CAE7}" destId="{D6966DC2-4280-4BC3-A030-8556E20F81DD}" srcOrd="0" destOrd="0" presId="urn:microsoft.com/office/officeart/2005/8/layout/hList7"/>
    <dgm:cxn modelId="{85F861E3-1E6F-4B09-96C4-5CC3ACC56DA1}" srcId="{7906E3CE-4AF8-493C-8827-54048D098F7B}" destId="{DB9BF54E-136B-4F1C-A296-32378FD776CC}" srcOrd="0" destOrd="0" parTransId="{660CC8BD-4761-49B7-BA8D-291FD83D0C53}" sibTransId="{E4953A03-8FA4-4FD5-926A-8CC25B8FF988}"/>
    <dgm:cxn modelId="{AA28E23C-509E-4DE8-8E73-4E9C2A003B6E}" type="presParOf" srcId="{473FD8B9-E820-4312-844E-B4843862B1EC}" destId="{83429E7F-5B46-40ED-8EFA-47C020CAEB19}" srcOrd="0" destOrd="0" presId="urn:microsoft.com/office/officeart/2005/8/layout/hList7"/>
    <dgm:cxn modelId="{6F5C3B3F-650E-483D-9EE8-07192B574CB6}" type="presParOf" srcId="{473FD8B9-E820-4312-844E-B4843862B1EC}" destId="{54E58241-F86E-428C-9AB1-7A25BD3B5951}" srcOrd="1" destOrd="0" presId="urn:microsoft.com/office/officeart/2005/8/layout/hList7"/>
    <dgm:cxn modelId="{E58C4EBD-435C-4004-9635-4C374AAFFE69}" type="presParOf" srcId="{54E58241-F86E-428C-9AB1-7A25BD3B5951}" destId="{D0635D17-4886-4203-9403-C3DF673F32CC}" srcOrd="0" destOrd="0" presId="urn:microsoft.com/office/officeart/2005/8/layout/hList7"/>
    <dgm:cxn modelId="{8A4F23E0-C6D8-4FB2-9D3B-5E5528622719}" type="presParOf" srcId="{D0635D17-4886-4203-9403-C3DF673F32CC}" destId="{B4B84FEF-705C-4AB5-8E3A-EA4C367D1D45}" srcOrd="0" destOrd="0" presId="urn:microsoft.com/office/officeart/2005/8/layout/hList7"/>
    <dgm:cxn modelId="{8C436B10-7B87-4D43-A575-C365DD1803F1}" type="presParOf" srcId="{D0635D17-4886-4203-9403-C3DF673F32CC}" destId="{09270B3B-2EF3-4821-B504-7AE4CC391802}" srcOrd="1" destOrd="0" presId="urn:microsoft.com/office/officeart/2005/8/layout/hList7"/>
    <dgm:cxn modelId="{0D731B40-58D6-4E7E-A447-39796105AE19}" type="presParOf" srcId="{D0635D17-4886-4203-9403-C3DF673F32CC}" destId="{557E0A8E-8B67-4526-978E-F4AD3E9D52E5}" srcOrd="2" destOrd="0" presId="urn:microsoft.com/office/officeart/2005/8/layout/hList7"/>
    <dgm:cxn modelId="{0E8ABE05-1D9D-4607-980E-C364727AF76B}" type="presParOf" srcId="{D0635D17-4886-4203-9403-C3DF673F32CC}" destId="{7CB4ADF0-7E07-4A0C-8101-F41644A98361}" srcOrd="3" destOrd="0" presId="urn:microsoft.com/office/officeart/2005/8/layout/hList7"/>
    <dgm:cxn modelId="{7727DBDA-E461-4D2A-B288-83C87552476B}" type="presParOf" srcId="{54E58241-F86E-428C-9AB1-7A25BD3B5951}" destId="{F9B52F36-712D-4D88-97F4-1D8A91E70DCD}" srcOrd="1" destOrd="0" presId="urn:microsoft.com/office/officeart/2005/8/layout/hList7"/>
    <dgm:cxn modelId="{2569EB9F-F043-4ADB-9970-6475B175FF0D}" type="presParOf" srcId="{54E58241-F86E-428C-9AB1-7A25BD3B5951}" destId="{1384EFB1-84CB-4BBF-AFAD-0836EEB667A4}" srcOrd="2" destOrd="0" presId="urn:microsoft.com/office/officeart/2005/8/layout/hList7"/>
    <dgm:cxn modelId="{0D66D075-6BDB-4E35-B915-980867C9FAB8}" type="presParOf" srcId="{1384EFB1-84CB-4BBF-AFAD-0836EEB667A4}" destId="{D6966DC2-4280-4BC3-A030-8556E20F81DD}" srcOrd="0" destOrd="0" presId="urn:microsoft.com/office/officeart/2005/8/layout/hList7"/>
    <dgm:cxn modelId="{D5B3F361-6B7F-4E73-8F2D-AEB7085FB7D5}" type="presParOf" srcId="{1384EFB1-84CB-4BBF-AFAD-0836EEB667A4}" destId="{05A8A73B-62A2-41B2-A306-FBD6D0B70A26}" srcOrd="1" destOrd="0" presId="urn:microsoft.com/office/officeart/2005/8/layout/hList7"/>
    <dgm:cxn modelId="{636F8CC2-F493-4868-94E3-B2B59798AA74}" type="presParOf" srcId="{1384EFB1-84CB-4BBF-AFAD-0836EEB667A4}" destId="{1243F3D6-EAD0-4961-BDAD-8A2B54D4366A}" srcOrd="2" destOrd="0" presId="urn:microsoft.com/office/officeart/2005/8/layout/hList7"/>
    <dgm:cxn modelId="{9A9225C1-9A58-4FB5-9778-4EA29F21018E}" type="presParOf" srcId="{1384EFB1-84CB-4BBF-AFAD-0836EEB667A4}" destId="{D71ABD85-62A1-46D9-AB9B-1D82FE2748ED}" srcOrd="3" destOrd="0" presId="urn:microsoft.com/office/officeart/2005/8/layout/hList7"/>
    <dgm:cxn modelId="{62A49BEA-C93C-41C1-923D-99D4D559D4F9}" type="presParOf" srcId="{54E58241-F86E-428C-9AB1-7A25BD3B5951}" destId="{D58FE70E-6AE7-4F40-A6D6-AD4C539BAE2B}" srcOrd="3" destOrd="0" presId="urn:microsoft.com/office/officeart/2005/8/layout/hList7"/>
    <dgm:cxn modelId="{BCD75F63-5017-4011-AA66-CF106588D56B}" type="presParOf" srcId="{54E58241-F86E-428C-9AB1-7A25BD3B5951}" destId="{10D581E6-F0BB-472B-91D9-1C6055B66AA5}" srcOrd="4" destOrd="0" presId="urn:microsoft.com/office/officeart/2005/8/layout/hList7"/>
    <dgm:cxn modelId="{F99A173C-FA1E-44E8-B823-776011849EBF}" type="presParOf" srcId="{10D581E6-F0BB-472B-91D9-1C6055B66AA5}" destId="{A20F83B0-7EA2-4AB8-81A4-AE6A47CAB385}" srcOrd="0" destOrd="0" presId="urn:microsoft.com/office/officeart/2005/8/layout/hList7"/>
    <dgm:cxn modelId="{DFD436EE-D948-4624-82CC-7D2768777D3D}" type="presParOf" srcId="{10D581E6-F0BB-472B-91D9-1C6055B66AA5}" destId="{BA59E89D-157C-41DE-9A21-261629059BDA}" srcOrd="1" destOrd="0" presId="urn:microsoft.com/office/officeart/2005/8/layout/hList7"/>
    <dgm:cxn modelId="{887B4982-B915-4D8C-B577-485C202E5ACC}" type="presParOf" srcId="{10D581E6-F0BB-472B-91D9-1C6055B66AA5}" destId="{FA378D19-0F1F-4DAE-BA89-37209D973ED6}" srcOrd="2" destOrd="0" presId="urn:microsoft.com/office/officeart/2005/8/layout/hList7"/>
    <dgm:cxn modelId="{800D4460-06F8-40CD-8030-BCF799AC1774}" type="presParOf" srcId="{10D581E6-F0BB-472B-91D9-1C6055B66AA5}" destId="{0C15D32E-C16C-4A49-AA18-72BF9E056FA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F1B790-3E6C-4FA5-BF2F-C9967AEBCCB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F7E801-820A-4556-94E4-A4EE72E3C5E1}">
      <dgm:prSet/>
      <dgm:spPr/>
      <dgm:t>
        <a:bodyPr/>
        <a:lstStyle/>
        <a:p>
          <a:endParaRPr lang="ru-RU"/>
        </a:p>
      </dgm:t>
    </dgm:pt>
    <dgm:pt modelId="{3DAF8860-734C-4E46-B402-FB332FA9B9A4}" type="parTrans" cxnId="{B6F2A6A7-A192-4579-BE4A-A9BBE6B97BB7}">
      <dgm:prSet/>
      <dgm:spPr/>
      <dgm:t>
        <a:bodyPr/>
        <a:lstStyle/>
        <a:p>
          <a:endParaRPr lang="ru-RU"/>
        </a:p>
      </dgm:t>
    </dgm:pt>
    <dgm:pt modelId="{B8CEE47B-ACB5-4CC9-AF27-10FF1E81DB05}" type="sibTrans" cxnId="{B6F2A6A7-A192-4579-BE4A-A9BBE6B97BB7}">
      <dgm:prSet/>
      <dgm:spPr>
        <a:ln>
          <a:solidFill>
            <a:srgbClr val="00B0F0"/>
          </a:solidFill>
        </a:ln>
      </dgm:spPr>
      <dgm:t>
        <a:bodyPr/>
        <a:lstStyle/>
        <a:p>
          <a:endParaRPr lang="ru-RU"/>
        </a:p>
      </dgm:t>
    </dgm:pt>
    <dgm:pt modelId="{5B1A1FFC-78D3-46E3-9C0F-AE298FD5EEE5}">
      <dgm:prSet phldrT="[Текст]"/>
      <dgm:spPr/>
      <dgm:t>
        <a:bodyPr/>
        <a:lstStyle/>
        <a:p>
          <a:endParaRPr lang="ru-RU" dirty="0"/>
        </a:p>
      </dgm:t>
    </dgm:pt>
    <dgm:pt modelId="{32298CF1-0B8E-4F88-95D8-B2371801DBCA}" type="parTrans" cxnId="{CAD5CA6D-2178-4F9E-A26C-3AAC93D6811B}">
      <dgm:prSet/>
      <dgm:spPr/>
      <dgm:t>
        <a:bodyPr/>
        <a:lstStyle/>
        <a:p>
          <a:endParaRPr lang="ru-RU"/>
        </a:p>
      </dgm:t>
    </dgm:pt>
    <dgm:pt modelId="{FA9188C5-F8B9-4001-BDA8-9C64D6BD632E}" type="sibTrans" cxnId="{CAD5CA6D-2178-4F9E-A26C-3AAC93D6811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3EBF6A01-2806-4DE4-B6D1-F85B98CF684A}">
      <dgm:prSet phldrT="[Текст]" phldr="1"/>
      <dgm:spPr/>
      <dgm:t>
        <a:bodyPr/>
        <a:lstStyle/>
        <a:p>
          <a:endParaRPr lang="ru-RU" dirty="0"/>
        </a:p>
      </dgm:t>
    </dgm:pt>
    <dgm:pt modelId="{0739EC3A-8AD3-40BD-B456-EEAC56D6F443}" type="parTrans" cxnId="{410ACB6E-216B-4C83-BB34-D9B4E9E4FA16}">
      <dgm:prSet/>
      <dgm:spPr/>
      <dgm:t>
        <a:bodyPr/>
        <a:lstStyle/>
        <a:p>
          <a:endParaRPr lang="ru-RU"/>
        </a:p>
      </dgm:t>
    </dgm:pt>
    <dgm:pt modelId="{AC20E495-6AEC-4A9E-9DB6-FC386C3745D7}" type="sibTrans" cxnId="{410ACB6E-216B-4C83-BB34-D9B4E9E4FA16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ru-RU"/>
        </a:p>
      </dgm:t>
    </dgm:pt>
    <dgm:pt modelId="{3462CEFC-CCF5-4F59-B2E3-4D2AC90F9C8D}">
      <dgm:prSet phldrT="[Текст]"/>
      <dgm:spPr/>
      <dgm:t>
        <a:bodyPr/>
        <a:lstStyle/>
        <a:p>
          <a:endParaRPr lang="ru-RU" dirty="0"/>
        </a:p>
      </dgm:t>
    </dgm:pt>
    <dgm:pt modelId="{353A6F6F-AB7E-4C8D-81B9-A9FCFE26AC4F}" type="parTrans" cxnId="{FE7124F8-AC28-4F3A-986C-F176F98965D6}">
      <dgm:prSet/>
      <dgm:spPr/>
      <dgm:t>
        <a:bodyPr/>
        <a:lstStyle/>
        <a:p>
          <a:endParaRPr lang="ru-RU"/>
        </a:p>
      </dgm:t>
    </dgm:pt>
    <dgm:pt modelId="{839A505A-FFAB-4001-8DA4-6AB6236B21C9}" type="sibTrans" cxnId="{FE7124F8-AC28-4F3A-986C-F176F98965D6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CDA27FB3-E747-43F0-BBBC-F4BA207F4692}">
      <dgm:prSet/>
      <dgm:spPr/>
      <dgm:t>
        <a:bodyPr/>
        <a:lstStyle/>
        <a:p>
          <a:endParaRPr lang="ru-RU"/>
        </a:p>
      </dgm:t>
    </dgm:pt>
    <dgm:pt modelId="{B4CFE26E-89E2-4DAD-A002-62F1526840A0}" type="parTrans" cxnId="{EA9DC32B-E7AF-4A1B-B579-47DF361293B6}">
      <dgm:prSet/>
      <dgm:spPr/>
      <dgm:t>
        <a:bodyPr/>
        <a:lstStyle/>
        <a:p>
          <a:endParaRPr lang="ru-RU"/>
        </a:p>
      </dgm:t>
    </dgm:pt>
    <dgm:pt modelId="{E2B1CD8F-E853-49AA-9ED8-1F3874C690C2}" type="sibTrans" cxnId="{EA9DC32B-E7AF-4A1B-B579-47DF361293B6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7916D894-49E1-41ED-A8A6-F15F539D1B5F}" type="pres">
      <dgm:prSet presAssocID="{71F1B790-3E6C-4FA5-BF2F-C9967AEBCCBC}" presName="Name0" presStyleCnt="0">
        <dgm:presLayoutVars>
          <dgm:chMax val="7"/>
          <dgm:chPref val="7"/>
          <dgm:dir/>
        </dgm:presLayoutVars>
      </dgm:prSet>
      <dgm:spPr/>
    </dgm:pt>
    <dgm:pt modelId="{06D6CF7F-5A1A-4D90-9ECC-0877F7D1D8E0}" type="pres">
      <dgm:prSet presAssocID="{71F1B790-3E6C-4FA5-BF2F-C9967AEBCCBC}" presName="Name1" presStyleCnt="0"/>
      <dgm:spPr/>
    </dgm:pt>
    <dgm:pt modelId="{0722E83C-5BD7-4FF3-B9A2-7B244FA39235}" type="pres">
      <dgm:prSet presAssocID="{B8CEE47B-ACB5-4CC9-AF27-10FF1E81DB05}" presName="picture_1" presStyleCnt="0"/>
      <dgm:spPr/>
    </dgm:pt>
    <dgm:pt modelId="{606D9524-3FBB-42F8-9843-F9302963BEBE}" type="pres">
      <dgm:prSet presAssocID="{B8CEE47B-ACB5-4CC9-AF27-10FF1E81DB05}" presName="pictureRepeatNode" presStyleLbl="alignImgPlace1" presStyleIdx="0" presStyleCnt="5" custLinFactNeighborX="-104" custLinFactNeighborY="-1323"/>
      <dgm:spPr>
        <a:prstGeom prst="rect">
          <a:avLst/>
        </a:prstGeom>
      </dgm:spPr>
    </dgm:pt>
    <dgm:pt modelId="{23AD4DF7-324A-4334-91BE-A5BB23ED6182}" type="pres">
      <dgm:prSet presAssocID="{30F7E801-820A-4556-94E4-A4EE72E3C5E1}" presName="text_1" presStyleLbl="node1" presStyleIdx="0" presStyleCnt="0">
        <dgm:presLayoutVars>
          <dgm:bulletEnabled val="1"/>
        </dgm:presLayoutVars>
      </dgm:prSet>
      <dgm:spPr/>
    </dgm:pt>
    <dgm:pt modelId="{1F11170B-1AE1-44C5-95AD-D4D5055566B5}" type="pres">
      <dgm:prSet presAssocID="{FA9188C5-F8B9-4001-BDA8-9C64D6BD632E}" presName="picture_2" presStyleCnt="0"/>
      <dgm:spPr/>
    </dgm:pt>
    <dgm:pt modelId="{BA7E9B97-E5AE-4583-8FC8-C6022A03A82E}" type="pres">
      <dgm:prSet presAssocID="{FA9188C5-F8B9-4001-BDA8-9C64D6BD632E}" presName="pictureRepeatNode" presStyleLbl="alignImgPlace1" presStyleIdx="1" presStyleCnt="5" custScaleX="137533" custScaleY="154431"/>
      <dgm:spPr/>
    </dgm:pt>
    <dgm:pt modelId="{BA101499-6B7C-4BA6-B026-CDD7CFDFF057}" type="pres">
      <dgm:prSet presAssocID="{5B1A1FFC-78D3-46E3-9C0F-AE298FD5EEE5}" presName="line_2" presStyleLbl="parChTrans1D1" presStyleIdx="0" presStyleCnt="4"/>
      <dgm:spPr/>
    </dgm:pt>
    <dgm:pt modelId="{F4901457-109C-4E3B-B403-38A493291CE1}" type="pres">
      <dgm:prSet presAssocID="{5B1A1FFC-78D3-46E3-9C0F-AE298FD5EEE5}" presName="textparent_2" presStyleLbl="node1" presStyleIdx="0" presStyleCnt="0"/>
      <dgm:spPr/>
    </dgm:pt>
    <dgm:pt modelId="{0AACF92E-0BE3-4BA5-9EDC-BC615C511533}" type="pres">
      <dgm:prSet presAssocID="{5B1A1FFC-78D3-46E3-9C0F-AE298FD5EEE5}" presName="text_2" presStyleLbl="revTx" presStyleIdx="0" presStyleCnt="4">
        <dgm:presLayoutVars>
          <dgm:bulletEnabled val="1"/>
        </dgm:presLayoutVars>
      </dgm:prSet>
      <dgm:spPr/>
    </dgm:pt>
    <dgm:pt modelId="{AE6A5E37-AF92-4FB5-9F11-B11B186BC303}" type="pres">
      <dgm:prSet presAssocID="{AC20E495-6AEC-4A9E-9DB6-FC386C3745D7}" presName="picture_3" presStyleCnt="0"/>
      <dgm:spPr/>
    </dgm:pt>
    <dgm:pt modelId="{62DC9FD6-BE33-43A6-9173-4291112D2940}" type="pres">
      <dgm:prSet presAssocID="{AC20E495-6AEC-4A9E-9DB6-FC386C3745D7}" presName="pictureRepeatNode" presStyleLbl="alignImgPlace1" presStyleIdx="2" presStyleCnt="5" custScaleX="137314" custScaleY="117524"/>
      <dgm:spPr/>
    </dgm:pt>
    <dgm:pt modelId="{F3858BC8-B0BA-4F8A-A39E-8A2D0E9CBC6B}" type="pres">
      <dgm:prSet presAssocID="{3EBF6A01-2806-4DE4-B6D1-F85B98CF684A}" presName="line_3" presStyleLbl="parChTrans1D1" presStyleIdx="1" presStyleCnt="4"/>
      <dgm:spPr/>
    </dgm:pt>
    <dgm:pt modelId="{378FB1CD-846B-4846-906C-3BFD49FB7178}" type="pres">
      <dgm:prSet presAssocID="{3EBF6A01-2806-4DE4-B6D1-F85B98CF684A}" presName="textparent_3" presStyleLbl="node1" presStyleIdx="0" presStyleCnt="0"/>
      <dgm:spPr/>
    </dgm:pt>
    <dgm:pt modelId="{D2581A95-BC4B-495E-BDD3-EE6CC8EB5478}" type="pres">
      <dgm:prSet presAssocID="{3EBF6A01-2806-4DE4-B6D1-F85B98CF684A}" presName="text_3" presStyleLbl="revTx" presStyleIdx="1" presStyleCnt="4">
        <dgm:presLayoutVars>
          <dgm:bulletEnabled val="1"/>
        </dgm:presLayoutVars>
      </dgm:prSet>
      <dgm:spPr/>
    </dgm:pt>
    <dgm:pt modelId="{7323B75D-D40A-47C5-A0CA-BC79913ABD2F}" type="pres">
      <dgm:prSet presAssocID="{839A505A-FFAB-4001-8DA4-6AB6236B21C9}" presName="picture_4" presStyleCnt="0"/>
      <dgm:spPr/>
    </dgm:pt>
    <dgm:pt modelId="{B3F26C9E-5514-4764-A6E8-DB94A0C3D20D}" type="pres">
      <dgm:prSet presAssocID="{839A505A-FFAB-4001-8DA4-6AB6236B21C9}" presName="pictureRepeatNode" presStyleLbl="alignImgPlace1" presStyleIdx="3" presStyleCnt="5" custLinFactNeighborY="5145"/>
      <dgm:spPr/>
    </dgm:pt>
    <dgm:pt modelId="{EF0B46DE-A36D-44B2-BB76-4F75967649E0}" type="pres">
      <dgm:prSet presAssocID="{3462CEFC-CCF5-4F59-B2E3-4D2AC90F9C8D}" presName="line_4" presStyleLbl="parChTrans1D1" presStyleIdx="2" presStyleCnt="4"/>
      <dgm:spPr/>
    </dgm:pt>
    <dgm:pt modelId="{3B01892C-C9E2-4920-B90A-E7E059009433}" type="pres">
      <dgm:prSet presAssocID="{3462CEFC-CCF5-4F59-B2E3-4D2AC90F9C8D}" presName="textparent_4" presStyleLbl="node1" presStyleIdx="0" presStyleCnt="0"/>
      <dgm:spPr/>
    </dgm:pt>
    <dgm:pt modelId="{CDDF891F-CAC8-4E91-A299-5998C9590FD0}" type="pres">
      <dgm:prSet presAssocID="{3462CEFC-CCF5-4F59-B2E3-4D2AC90F9C8D}" presName="text_4" presStyleLbl="revTx" presStyleIdx="2" presStyleCnt="4">
        <dgm:presLayoutVars>
          <dgm:bulletEnabled val="1"/>
        </dgm:presLayoutVars>
      </dgm:prSet>
      <dgm:spPr/>
    </dgm:pt>
    <dgm:pt modelId="{E4EC73BD-D0AA-411D-A1AF-44D388F52A34}" type="pres">
      <dgm:prSet presAssocID="{E2B1CD8F-E853-49AA-9ED8-1F3874C690C2}" presName="picture_5" presStyleCnt="0"/>
      <dgm:spPr/>
    </dgm:pt>
    <dgm:pt modelId="{20D3F706-F4C2-45C5-B091-C6FD82BC8F97}" type="pres">
      <dgm:prSet presAssocID="{E2B1CD8F-E853-49AA-9ED8-1F3874C690C2}" presName="pictureRepeatNode" presStyleLbl="alignImgPlace1" presStyleIdx="4" presStyleCnt="5" custScaleX="157492" custScaleY="143581"/>
      <dgm:spPr/>
    </dgm:pt>
    <dgm:pt modelId="{17955C9B-2E0A-4450-B45D-2EB40220CB9E}" type="pres">
      <dgm:prSet presAssocID="{CDA27FB3-E747-43F0-BBBC-F4BA207F4692}" presName="line_5" presStyleLbl="parChTrans1D1" presStyleIdx="3" presStyleCnt="4"/>
      <dgm:spPr/>
    </dgm:pt>
    <dgm:pt modelId="{DED21745-BE5A-40FF-B1D7-3ACAE6CA54B7}" type="pres">
      <dgm:prSet presAssocID="{CDA27FB3-E747-43F0-BBBC-F4BA207F4692}" presName="textparent_5" presStyleLbl="node1" presStyleIdx="0" presStyleCnt="0"/>
      <dgm:spPr/>
    </dgm:pt>
    <dgm:pt modelId="{F834649B-1972-44DF-9CF2-A91AE8F617F6}" type="pres">
      <dgm:prSet presAssocID="{CDA27FB3-E747-43F0-BBBC-F4BA207F4692}" presName="text_5" presStyleLbl="revTx" presStyleIdx="3" presStyleCnt="4">
        <dgm:presLayoutVars>
          <dgm:bulletEnabled val="1"/>
        </dgm:presLayoutVars>
      </dgm:prSet>
      <dgm:spPr/>
    </dgm:pt>
  </dgm:ptLst>
  <dgm:cxnLst>
    <dgm:cxn modelId="{EA9DC32B-E7AF-4A1B-B579-47DF361293B6}" srcId="{71F1B790-3E6C-4FA5-BF2F-C9967AEBCCBC}" destId="{CDA27FB3-E747-43F0-BBBC-F4BA207F4692}" srcOrd="4" destOrd="0" parTransId="{B4CFE26E-89E2-4DAD-A002-62F1526840A0}" sibTransId="{E2B1CD8F-E853-49AA-9ED8-1F3874C690C2}"/>
    <dgm:cxn modelId="{8302082E-459A-4EAB-B6AA-6B45B137212C}" type="presOf" srcId="{839A505A-FFAB-4001-8DA4-6AB6236B21C9}" destId="{B3F26C9E-5514-4764-A6E8-DB94A0C3D20D}" srcOrd="0" destOrd="0" presId="urn:microsoft.com/office/officeart/2008/layout/CircularPictureCallout"/>
    <dgm:cxn modelId="{95734330-078A-4FAB-8951-D5942E2C70F1}" type="presOf" srcId="{FA9188C5-F8B9-4001-BDA8-9C64D6BD632E}" destId="{BA7E9B97-E5AE-4583-8FC8-C6022A03A82E}" srcOrd="0" destOrd="0" presId="urn:microsoft.com/office/officeart/2008/layout/CircularPictureCallout"/>
    <dgm:cxn modelId="{D1F8AB3E-F02B-42AE-BF52-FA6337A23F6F}" type="presOf" srcId="{E2B1CD8F-E853-49AA-9ED8-1F3874C690C2}" destId="{20D3F706-F4C2-45C5-B091-C6FD82BC8F97}" srcOrd="0" destOrd="0" presId="urn:microsoft.com/office/officeart/2008/layout/CircularPictureCallout"/>
    <dgm:cxn modelId="{AC1CD248-428E-404A-B66A-DA21DAB306D4}" type="presOf" srcId="{B8CEE47B-ACB5-4CC9-AF27-10FF1E81DB05}" destId="{606D9524-3FBB-42F8-9843-F9302963BEBE}" srcOrd="0" destOrd="0" presId="urn:microsoft.com/office/officeart/2008/layout/CircularPictureCallout"/>
    <dgm:cxn modelId="{6B38B96A-E62B-4F16-9293-25BA80C8D81F}" type="presOf" srcId="{3462CEFC-CCF5-4F59-B2E3-4D2AC90F9C8D}" destId="{CDDF891F-CAC8-4E91-A299-5998C9590FD0}" srcOrd="0" destOrd="0" presId="urn:microsoft.com/office/officeart/2008/layout/CircularPictureCallout"/>
    <dgm:cxn modelId="{CAD5CA6D-2178-4F9E-A26C-3AAC93D6811B}" srcId="{71F1B790-3E6C-4FA5-BF2F-C9967AEBCCBC}" destId="{5B1A1FFC-78D3-46E3-9C0F-AE298FD5EEE5}" srcOrd="1" destOrd="0" parTransId="{32298CF1-0B8E-4F88-95D8-B2371801DBCA}" sibTransId="{FA9188C5-F8B9-4001-BDA8-9C64D6BD632E}"/>
    <dgm:cxn modelId="{410ACB6E-216B-4C83-BB34-D9B4E9E4FA16}" srcId="{71F1B790-3E6C-4FA5-BF2F-C9967AEBCCBC}" destId="{3EBF6A01-2806-4DE4-B6D1-F85B98CF684A}" srcOrd="2" destOrd="0" parTransId="{0739EC3A-8AD3-40BD-B456-EEAC56D6F443}" sibTransId="{AC20E495-6AEC-4A9E-9DB6-FC386C3745D7}"/>
    <dgm:cxn modelId="{C8FDD27A-7441-4C96-862E-C5DBCCBD89B4}" type="presOf" srcId="{30F7E801-820A-4556-94E4-A4EE72E3C5E1}" destId="{23AD4DF7-324A-4334-91BE-A5BB23ED6182}" srcOrd="0" destOrd="0" presId="urn:microsoft.com/office/officeart/2008/layout/CircularPictureCallout"/>
    <dgm:cxn modelId="{0A69138B-0B3F-4EC9-92BF-85F4BD07E5BE}" type="presOf" srcId="{3EBF6A01-2806-4DE4-B6D1-F85B98CF684A}" destId="{D2581A95-BC4B-495E-BDD3-EE6CC8EB5478}" srcOrd="0" destOrd="0" presId="urn:microsoft.com/office/officeart/2008/layout/CircularPictureCallout"/>
    <dgm:cxn modelId="{C7FCF29E-0AB0-4600-A244-AF20B2671532}" type="presOf" srcId="{71F1B790-3E6C-4FA5-BF2F-C9967AEBCCBC}" destId="{7916D894-49E1-41ED-A8A6-F15F539D1B5F}" srcOrd="0" destOrd="0" presId="urn:microsoft.com/office/officeart/2008/layout/CircularPictureCallout"/>
    <dgm:cxn modelId="{E1F98E9F-6300-465F-B6F7-6153D1AD290D}" type="presOf" srcId="{AC20E495-6AEC-4A9E-9DB6-FC386C3745D7}" destId="{62DC9FD6-BE33-43A6-9173-4291112D2940}" srcOrd="0" destOrd="0" presId="urn:microsoft.com/office/officeart/2008/layout/CircularPictureCallout"/>
    <dgm:cxn modelId="{B6F2A6A7-A192-4579-BE4A-A9BBE6B97BB7}" srcId="{71F1B790-3E6C-4FA5-BF2F-C9967AEBCCBC}" destId="{30F7E801-820A-4556-94E4-A4EE72E3C5E1}" srcOrd="0" destOrd="0" parTransId="{3DAF8860-734C-4E46-B402-FB332FA9B9A4}" sibTransId="{B8CEE47B-ACB5-4CC9-AF27-10FF1E81DB05}"/>
    <dgm:cxn modelId="{FE7124F8-AC28-4F3A-986C-F176F98965D6}" srcId="{71F1B790-3E6C-4FA5-BF2F-C9967AEBCCBC}" destId="{3462CEFC-CCF5-4F59-B2E3-4D2AC90F9C8D}" srcOrd="3" destOrd="0" parTransId="{353A6F6F-AB7E-4C8D-81B9-A9FCFE26AC4F}" sibTransId="{839A505A-FFAB-4001-8DA4-6AB6236B21C9}"/>
    <dgm:cxn modelId="{367F42FB-52BE-4487-BA50-845EE621B9CE}" type="presOf" srcId="{CDA27FB3-E747-43F0-BBBC-F4BA207F4692}" destId="{F834649B-1972-44DF-9CF2-A91AE8F617F6}" srcOrd="0" destOrd="0" presId="urn:microsoft.com/office/officeart/2008/layout/CircularPictureCallout"/>
    <dgm:cxn modelId="{8BE3BFFD-D9E2-4813-9BF1-04315C41AC88}" type="presOf" srcId="{5B1A1FFC-78D3-46E3-9C0F-AE298FD5EEE5}" destId="{0AACF92E-0BE3-4BA5-9EDC-BC615C511533}" srcOrd="0" destOrd="0" presId="urn:microsoft.com/office/officeart/2008/layout/CircularPictureCallout"/>
    <dgm:cxn modelId="{279124A9-FB78-491A-9E70-82F53B28101F}" type="presParOf" srcId="{7916D894-49E1-41ED-A8A6-F15F539D1B5F}" destId="{06D6CF7F-5A1A-4D90-9ECC-0877F7D1D8E0}" srcOrd="0" destOrd="0" presId="urn:microsoft.com/office/officeart/2008/layout/CircularPictureCallout"/>
    <dgm:cxn modelId="{32F412D3-2FE4-43B1-9269-6B9F1D0FE464}" type="presParOf" srcId="{06D6CF7F-5A1A-4D90-9ECC-0877F7D1D8E0}" destId="{0722E83C-5BD7-4FF3-B9A2-7B244FA39235}" srcOrd="0" destOrd="0" presId="urn:microsoft.com/office/officeart/2008/layout/CircularPictureCallout"/>
    <dgm:cxn modelId="{2DAA326F-35C8-43B3-9705-A046BEB275F6}" type="presParOf" srcId="{0722E83C-5BD7-4FF3-B9A2-7B244FA39235}" destId="{606D9524-3FBB-42F8-9843-F9302963BEBE}" srcOrd="0" destOrd="0" presId="urn:microsoft.com/office/officeart/2008/layout/CircularPictureCallout"/>
    <dgm:cxn modelId="{36F9F1DD-E224-4B98-A27E-9124DE98F48B}" type="presParOf" srcId="{06D6CF7F-5A1A-4D90-9ECC-0877F7D1D8E0}" destId="{23AD4DF7-324A-4334-91BE-A5BB23ED6182}" srcOrd="1" destOrd="0" presId="urn:microsoft.com/office/officeart/2008/layout/CircularPictureCallout"/>
    <dgm:cxn modelId="{D3A4913B-EA36-4223-8DE0-14A042C7E192}" type="presParOf" srcId="{06D6CF7F-5A1A-4D90-9ECC-0877F7D1D8E0}" destId="{1F11170B-1AE1-44C5-95AD-D4D5055566B5}" srcOrd="2" destOrd="0" presId="urn:microsoft.com/office/officeart/2008/layout/CircularPictureCallout"/>
    <dgm:cxn modelId="{EBF40170-CF1C-4040-B005-54F80D9F0743}" type="presParOf" srcId="{1F11170B-1AE1-44C5-95AD-D4D5055566B5}" destId="{BA7E9B97-E5AE-4583-8FC8-C6022A03A82E}" srcOrd="0" destOrd="0" presId="urn:microsoft.com/office/officeart/2008/layout/CircularPictureCallout"/>
    <dgm:cxn modelId="{7541EB90-793B-4DEA-BDF5-1EE87D42FC13}" type="presParOf" srcId="{06D6CF7F-5A1A-4D90-9ECC-0877F7D1D8E0}" destId="{BA101499-6B7C-4BA6-B026-CDD7CFDFF057}" srcOrd="3" destOrd="0" presId="urn:microsoft.com/office/officeart/2008/layout/CircularPictureCallout"/>
    <dgm:cxn modelId="{CD49AC65-BF87-4A29-8186-4F899D9D64BB}" type="presParOf" srcId="{06D6CF7F-5A1A-4D90-9ECC-0877F7D1D8E0}" destId="{F4901457-109C-4E3B-B403-38A493291CE1}" srcOrd="4" destOrd="0" presId="urn:microsoft.com/office/officeart/2008/layout/CircularPictureCallout"/>
    <dgm:cxn modelId="{73DC0309-AACA-41C8-BF64-02CBDF68D252}" type="presParOf" srcId="{F4901457-109C-4E3B-B403-38A493291CE1}" destId="{0AACF92E-0BE3-4BA5-9EDC-BC615C511533}" srcOrd="0" destOrd="0" presId="urn:microsoft.com/office/officeart/2008/layout/CircularPictureCallout"/>
    <dgm:cxn modelId="{4EB88479-B956-4304-AA46-D5C820A123DA}" type="presParOf" srcId="{06D6CF7F-5A1A-4D90-9ECC-0877F7D1D8E0}" destId="{AE6A5E37-AF92-4FB5-9F11-B11B186BC303}" srcOrd="5" destOrd="0" presId="urn:microsoft.com/office/officeart/2008/layout/CircularPictureCallout"/>
    <dgm:cxn modelId="{AAA16BD0-671C-475E-855E-AD6497D0290D}" type="presParOf" srcId="{AE6A5E37-AF92-4FB5-9F11-B11B186BC303}" destId="{62DC9FD6-BE33-43A6-9173-4291112D2940}" srcOrd="0" destOrd="0" presId="urn:microsoft.com/office/officeart/2008/layout/CircularPictureCallout"/>
    <dgm:cxn modelId="{E193A01C-E8F7-4A02-8931-D9BDA60438FF}" type="presParOf" srcId="{06D6CF7F-5A1A-4D90-9ECC-0877F7D1D8E0}" destId="{F3858BC8-B0BA-4F8A-A39E-8A2D0E9CBC6B}" srcOrd="6" destOrd="0" presId="urn:microsoft.com/office/officeart/2008/layout/CircularPictureCallout"/>
    <dgm:cxn modelId="{FF0A8C4D-302F-4285-87A2-61B07D4DBE3E}" type="presParOf" srcId="{06D6CF7F-5A1A-4D90-9ECC-0877F7D1D8E0}" destId="{378FB1CD-846B-4846-906C-3BFD49FB7178}" srcOrd="7" destOrd="0" presId="urn:microsoft.com/office/officeart/2008/layout/CircularPictureCallout"/>
    <dgm:cxn modelId="{E0A7E61D-00B0-4073-8419-98058CE7218F}" type="presParOf" srcId="{378FB1CD-846B-4846-906C-3BFD49FB7178}" destId="{D2581A95-BC4B-495E-BDD3-EE6CC8EB5478}" srcOrd="0" destOrd="0" presId="urn:microsoft.com/office/officeart/2008/layout/CircularPictureCallout"/>
    <dgm:cxn modelId="{65CC2813-F26F-4452-BE5A-822A21838F0A}" type="presParOf" srcId="{06D6CF7F-5A1A-4D90-9ECC-0877F7D1D8E0}" destId="{7323B75D-D40A-47C5-A0CA-BC79913ABD2F}" srcOrd="8" destOrd="0" presId="urn:microsoft.com/office/officeart/2008/layout/CircularPictureCallout"/>
    <dgm:cxn modelId="{08AE6D33-3FC6-4E8D-8287-CDD93CF34852}" type="presParOf" srcId="{7323B75D-D40A-47C5-A0CA-BC79913ABD2F}" destId="{B3F26C9E-5514-4764-A6E8-DB94A0C3D20D}" srcOrd="0" destOrd="0" presId="urn:microsoft.com/office/officeart/2008/layout/CircularPictureCallout"/>
    <dgm:cxn modelId="{DF70BC3C-4F2D-438E-BA1F-039AA601FC8B}" type="presParOf" srcId="{06D6CF7F-5A1A-4D90-9ECC-0877F7D1D8E0}" destId="{EF0B46DE-A36D-44B2-BB76-4F75967649E0}" srcOrd="9" destOrd="0" presId="urn:microsoft.com/office/officeart/2008/layout/CircularPictureCallout"/>
    <dgm:cxn modelId="{3D712EE2-AC26-4610-B63D-1A2D09F205F0}" type="presParOf" srcId="{06D6CF7F-5A1A-4D90-9ECC-0877F7D1D8E0}" destId="{3B01892C-C9E2-4920-B90A-E7E059009433}" srcOrd="10" destOrd="0" presId="urn:microsoft.com/office/officeart/2008/layout/CircularPictureCallout"/>
    <dgm:cxn modelId="{9C0F9216-4CE2-4031-B681-4CB612E3941E}" type="presParOf" srcId="{3B01892C-C9E2-4920-B90A-E7E059009433}" destId="{CDDF891F-CAC8-4E91-A299-5998C9590FD0}" srcOrd="0" destOrd="0" presId="urn:microsoft.com/office/officeart/2008/layout/CircularPictureCallout"/>
    <dgm:cxn modelId="{6BF363B6-52E3-4511-8AC6-0C957CB5ECA7}" type="presParOf" srcId="{06D6CF7F-5A1A-4D90-9ECC-0877F7D1D8E0}" destId="{E4EC73BD-D0AA-411D-A1AF-44D388F52A34}" srcOrd="11" destOrd="0" presId="urn:microsoft.com/office/officeart/2008/layout/CircularPictureCallout"/>
    <dgm:cxn modelId="{7D42D3F1-8959-4CA2-BAEA-6D054E1C6099}" type="presParOf" srcId="{E4EC73BD-D0AA-411D-A1AF-44D388F52A34}" destId="{20D3F706-F4C2-45C5-B091-C6FD82BC8F97}" srcOrd="0" destOrd="0" presId="urn:microsoft.com/office/officeart/2008/layout/CircularPictureCallout"/>
    <dgm:cxn modelId="{E27AA200-B046-4EA6-B821-82C218374924}" type="presParOf" srcId="{06D6CF7F-5A1A-4D90-9ECC-0877F7D1D8E0}" destId="{17955C9B-2E0A-4450-B45D-2EB40220CB9E}" srcOrd="12" destOrd="0" presId="urn:microsoft.com/office/officeart/2008/layout/CircularPictureCallout"/>
    <dgm:cxn modelId="{3327FEDD-80A8-4A84-BC7A-D85BC323262B}" type="presParOf" srcId="{06D6CF7F-5A1A-4D90-9ECC-0877F7D1D8E0}" destId="{DED21745-BE5A-40FF-B1D7-3ACAE6CA54B7}" srcOrd="13" destOrd="0" presId="urn:microsoft.com/office/officeart/2008/layout/CircularPictureCallout"/>
    <dgm:cxn modelId="{3ED19430-65EB-450E-BD19-8D8AF3C3EFB9}" type="presParOf" srcId="{DED21745-BE5A-40FF-B1D7-3ACAE6CA54B7}" destId="{F834649B-1972-44DF-9CF2-A91AE8F617F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C1CEA-3B34-4031-8749-A2A3F8FAB118}">
      <dsp:nvSpPr>
        <dsp:cNvPr id="0" name=""/>
        <dsp:cNvSpPr/>
      </dsp:nvSpPr>
      <dsp:spPr>
        <a:xfrm>
          <a:off x="0" y="0"/>
          <a:ext cx="10515600" cy="1958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3574E-B5D8-4D9D-BF87-C7BEAF5E38EA}">
      <dsp:nvSpPr>
        <dsp:cNvPr id="0" name=""/>
        <dsp:cNvSpPr/>
      </dsp:nvSpPr>
      <dsp:spPr>
        <a:xfrm>
          <a:off x="317348" y="261080"/>
          <a:ext cx="2220188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5B17-D6F7-4CE4-9545-CC7E9F7038F7}">
      <dsp:nvSpPr>
        <dsp:cNvPr id="0" name=""/>
        <dsp:cNvSpPr/>
      </dsp:nvSpPr>
      <dsp:spPr>
        <a:xfrm rot="10800000">
          <a:off x="317348" y="1958102"/>
          <a:ext cx="2220188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SASS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Tailwind       Vue.js </a:t>
          </a:r>
          <a:r>
            <a:rPr lang="en-US" sz="2800" b="1" kern="1200" dirty="0" err="1"/>
            <a:t>Axios</a:t>
          </a:r>
          <a:endParaRPr lang="ru-RU" sz="2800" b="1" kern="1200" dirty="0"/>
        </a:p>
      </dsp:txBody>
      <dsp:txXfrm rot="10800000">
        <a:off x="385626" y="1958102"/>
        <a:ext cx="2083632" cy="2324957"/>
      </dsp:txXfrm>
    </dsp:sp>
    <dsp:sp modelId="{B4F7B0B2-039F-4912-A844-74E8B07D6348}">
      <dsp:nvSpPr>
        <dsp:cNvPr id="0" name=""/>
        <dsp:cNvSpPr/>
      </dsp:nvSpPr>
      <dsp:spPr>
        <a:xfrm>
          <a:off x="2759555" y="261080"/>
          <a:ext cx="2220188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0E0EA-D799-4842-B2D9-149900E1C19F}">
      <dsp:nvSpPr>
        <dsp:cNvPr id="0" name=""/>
        <dsp:cNvSpPr/>
      </dsp:nvSpPr>
      <dsp:spPr>
        <a:xfrm rot="10800000">
          <a:off x="2759555" y="1958102"/>
          <a:ext cx="2220188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React Native       </a:t>
          </a:r>
          <a:r>
            <a:rPr lang="en-US" sz="3200" b="1" kern="1200" dirty="0" err="1"/>
            <a:t>Axios</a:t>
          </a:r>
          <a:endParaRPr lang="ru-RU" sz="3200" b="1" kern="1200" dirty="0"/>
        </a:p>
      </dsp:txBody>
      <dsp:txXfrm rot="10800000">
        <a:off x="2827833" y="1958102"/>
        <a:ext cx="2083632" cy="2324957"/>
      </dsp:txXfrm>
    </dsp:sp>
    <dsp:sp modelId="{79D51597-B29E-41FC-8A4D-255291DFA123}">
      <dsp:nvSpPr>
        <dsp:cNvPr id="0" name=""/>
        <dsp:cNvSpPr/>
      </dsp:nvSpPr>
      <dsp:spPr>
        <a:xfrm>
          <a:off x="5201762" y="261080"/>
          <a:ext cx="2220188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498EB-2B35-4913-8BA4-0607731A206C}">
      <dsp:nvSpPr>
        <dsp:cNvPr id="0" name=""/>
        <dsp:cNvSpPr/>
      </dsp:nvSpPr>
      <dsp:spPr>
        <a:xfrm rot="10800000">
          <a:off x="5201762" y="1958102"/>
          <a:ext cx="2220188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PyQt5 C++</a:t>
          </a:r>
          <a:endParaRPr lang="ru-RU" sz="4000" kern="1200" dirty="0"/>
        </a:p>
      </dsp:txBody>
      <dsp:txXfrm rot="10800000">
        <a:off x="5270040" y="1958102"/>
        <a:ext cx="2083632" cy="2324957"/>
      </dsp:txXfrm>
    </dsp:sp>
    <dsp:sp modelId="{EE929F59-2312-460F-92DC-1AF735F486F6}">
      <dsp:nvSpPr>
        <dsp:cNvPr id="0" name=""/>
        <dsp:cNvSpPr/>
      </dsp:nvSpPr>
      <dsp:spPr>
        <a:xfrm>
          <a:off x="7811016" y="261080"/>
          <a:ext cx="2220188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2AB1E-EFDC-4AB8-9512-8DD4281A0C58}">
      <dsp:nvSpPr>
        <dsp:cNvPr id="0" name=""/>
        <dsp:cNvSpPr/>
      </dsp:nvSpPr>
      <dsp:spPr>
        <a:xfrm rot="10800000">
          <a:off x="7821406" y="1958102"/>
          <a:ext cx="2554282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TeleBot</a:t>
          </a: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Requests,json</a:t>
          </a:r>
          <a:endParaRPr lang="ru-RU" sz="3600" kern="1200" dirty="0"/>
        </a:p>
      </dsp:txBody>
      <dsp:txXfrm rot="10800000">
        <a:off x="7895006" y="1958102"/>
        <a:ext cx="2407082" cy="2319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84FEF-705C-4AB5-8E3A-EA4C367D1D45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Node + Express + SQL</a:t>
          </a:r>
          <a:endParaRPr lang="ru-RU" sz="2800" kern="1200" dirty="0"/>
        </a:p>
      </dsp:txBody>
      <dsp:txXfrm>
        <a:off x="2207" y="1740535"/>
        <a:ext cx="3435027" cy="1740535"/>
      </dsp:txXfrm>
    </dsp:sp>
    <dsp:sp modelId="{7CB4ADF0-7E07-4A0C-8101-F41644A98361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66DC2-4280-4BC3-A030-8556E20F81DD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WebSocket</a:t>
          </a:r>
          <a:r>
            <a:rPr lang="en-US" sz="2800" kern="1200" dirty="0"/>
            <a:t> + SQL + Brain.js </a:t>
          </a:r>
        </a:p>
      </dsp:txBody>
      <dsp:txXfrm>
        <a:off x="3540286" y="1740535"/>
        <a:ext cx="3435027" cy="1740535"/>
      </dsp:txXfrm>
    </dsp:sp>
    <dsp:sp modelId="{D71ABD85-62A1-46D9-AB9B-1D82FE2748ED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F83B0-7EA2-4AB8-81A4-AE6A47CAB385}">
      <dsp:nvSpPr>
        <dsp:cNvPr id="0" name=""/>
        <dsp:cNvSpPr/>
      </dsp:nvSpPr>
      <dsp:spPr>
        <a:xfrm>
          <a:off x="7080563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Flask + </a:t>
          </a:r>
          <a:r>
            <a:rPr lang="en-US" sz="2800" kern="1200" dirty="0" err="1"/>
            <a:t>NudeNet</a:t>
          </a:r>
          <a:endParaRPr lang="ru-RU" sz="2800" kern="1200" dirty="0"/>
        </a:p>
      </dsp:txBody>
      <dsp:txXfrm>
        <a:off x="7080563" y="1740535"/>
        <a:ext cx="3435027" cy="1740535"/>
      </dsp:txXfrm>
    </dsp:sp>
    <dsp:sp modelId="{0C15D32E-C16C-4A49-AA18-72BF9E056FAC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29E7F-5B46-40ED-8EFA-47C020CAEB19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55C9B-2E0A-4450-B45D-2EB40220CB9E}">
      <dsp:nvSpPr>
        <dsp:cNvPr id="0" name=""/>
        <dsp:cNvSpPr/>
      </dsp:nvSpPr>
      <dsp:spPr>
        <a:xfrm>
          <a:off x="3784516" y="3898657"/>
          <a:ext cx="428606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B46DE-A36D-44B2-BB76-4F75967649E0}">
      <dsp:nvSpPr>
        <dsp:cNvPr id="0" name=""/>
        <dsp:cNvSpPr/>
      </dsp:nvSpPr>
      <dsp:spPr>
        <a:xfrm>
          <a:off x="3784516" y="2841282"/>
          <a:ext cx="35680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58BC8-B0BA-4F8A-A39E-8A2D0E9CBC6B}">
      <dsp:nvSpPr>
        <dsp:cNvPr id="0" name=""/>
        <dsp:cNvSpPr/>
      </dsp:nvSpPr>
      <dsp:spPr>
        <a:xfrm>
          <a:off x="3784516" y="1561988"/>
          <a:ext cx="35680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01499-6B7C-4BA6-B026-CDD7CFDFF057}">
      <dsp:nvSpPr>
        <dsp:cNvPr id="0" name=""/>
        <dsp:cNvSpPr/>
      </dsp:nvSpPr>
      <dsp:spPr>
        <a:xfrm>
          <a:off x="3784516" y="504613"/>
          <a:ext cx="428606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D9524-3FBB-42F8-9843-F9302963BEBE}">
      <dsp:nvSpPr>
        <dsp:cNvPr id="0" name=""/>
        <dsp:cNvSpPr/>
      </dsp:nvSpPr>
      <dsp:spPr>
        <a:xfrm>
          <a:off x="1604321" y="0"/>
          <a:ext cx="4351338" cy="435133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D4DF7-324A-4334-91BE-A5BB23ED6182}">
      <dsp:nvSpPr>
        <dsp:cNvPr id="0" name=""/>
        <dsp:cNvSpPr/>
      </dsp:nvSpPr>
      <dsp:spPr>
        <a:xfrm>
          <a:off x="2392087" y="2336527"/>
          <a:ext cx="2784856" cy="14359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/>
        </a:p>
      </dsp:txBody>
      <dsp:txXfrm>
        <a:off x="2392087" y="2336527"/>
        <a:ext cx="2784856" cy="1435941"/>
      </dsp:txXfrm>
    </dsp:sp>
    <dsp:sp modelId="{BA7E9B97-E5AE-4583-8FC8-C6022A03A82E}">
      <dsp:nvSpPr>
        <dsp:cNvPr id="0" name=""/>
        <dsp:cNvSpPr/>
      </dsp:nvSpPr>
      <dsp:spPr>
        <a:xfrm>
          <a:off x="7412286" y="-234565"/>
          <a:ext cx="1316595" cy="14783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CF92E-0BE3-4BA5-9EDC-BC615C511533}">
      <dsp:nvSpPr>
        <dsp:cNvPr id="0" name=""/>
        <dsp:cNvSpPr/>
      </dsp:nvSpPr>
      <dsp:spPr>
        <a:xfrm>
          <a:off x="8549231" y="25966"/>
          <a:ext cx="357521" cy="95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8549231" y="25966"/>
        <a:ext cx="357521" cy="957294"/>
      </dsp:txXfrm>
    </dsp:sp>
    <dsp:sp modelId="{62DC9FD6-BE33-43A6-9173-4291112D2940}">
      <dsp:nvSpPr>
        <dsp:cNvPr id="0" name=""/>
        <dsp:cNvSpPr/>
      </dsp:nvSpPr>
      <dsp:spPr>
        <a:xfrm>
          <a:off x="6695363" y="999463"/>
          <a:ext cx="1314499" cy="112505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81A95-BC4B-495E-BDD3-EE6CC8EB5478}">
      <dsp:nvSpPr>
        <dsp:cNvPr id="0" name=""/>
        <dsp:cNvSpPr/>
      </dsp:nvSpPr>
      <dsp:spPr>
        <a:xfrm>
          <a:off x="7831260" y="1083341"/>
          <a:ext cx="429318" cy="95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 dirty="0"/>
        </a:p>
      </dsp:txBody>
      <dsp:txXfrm>
        <a:off x="7831260" y="1083341"/>
        <a:ext cx="429318" cy="957294"/>
      </dsp:txXfrm>
    </dsp:sp>
    <dsp:sp modelId="{B3F26C9E-5514-4764-A6E8-DB94A0C3D20D}">
      <dsp:nvSpPr>
        <dsp:cNvPr id="0" name=""/>
        <dsp:cNvSpPr/>
      </dsp:nvSpPr>
      <dsp:spPr>
        <a:xfrm>
          <a:off x="6873966" y="2411887"/>
          <a:ext cx="957294" cy="9572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F891F-CAC8-4E91-A299-5998C9590FD0}">
      <dsp:nvSpPr>
        <dsp:cNvPr id="0" name=""/>
        <dsp:cNvSpPr/>
      </dsp:nvSpPr>
      <dsp:spPr>
        <a:xfrm>
          <a:off x="7831260" y="2362635"/>
          <a:ext cx="429318" cy="95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7831260" y="2362635"/>
        <a:ext cx="429318" cy="957294"/>
      </dsp:txXfrm>
    </dsp:sp>
    <dsp:sp modelId="{20D3F706-F4C2-45C5-B091-C6FD82BC8F97}">
      <dsp:nvSpPr>
        <dsp:cNvPr id="0" name=""/>
        <dsp:cNvSpPr/>
      </dsp:nvSpPr>
      <dsp:spPr>
        <a:xfrm>
          <a:off x="7316753" y="3211411"/>
          <a:ext cx="1507662" cy="137449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4649B-1972-44DF-9CF2-A91AE8F617F6}">
      <dsp:nvSpPr>
        <dsp:cNvPr id="0" name=""/>
        <dsp:cNvSpPr/>
      </dsp:nvSpPr>
      <dsp:spPr>
        <a:xfrm>
          <a:off x="8549231" y="3420010"/>
          <a:ext cx="357521" cy="95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/>
        </a:p>
      </dsp:txBody>
      <dsp:txXfrm>
        <a:off x="8549231" y="3420010"/>
        <a:ext cx="357521" cy="95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0F3D6-BEE0-4F81-AF1F-0D5F9E2DBEF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7796C-E696-48FA-BECA-BD4E91FF1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0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Fsdfsdfsdf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7796C-E696-48FA-BECA-BD4E91FF1DD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9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07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3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8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11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6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4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9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2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38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15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7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6830" y="2202892"/>
            <a:ext cx="9144000" cy="2387600"/>
          </a:xfrm>
        </p:spPr>
        <p:txBody>
          <a:bodyPr/>
          <a:lstStyle/>
          <a:p>
            <a:r>
              <a:rPr lang="en-US" dirty="0" err="1"/>
              <a:t>Salom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39353"/>
            <a:ext cx="9144000" cy="1655762"/>
          </a:xfrm>
        </p:spPr>
        <p:txBody>
          <a:bodyPr/>
          <a:lstStyle/>
          <a:p>
            <a:r>
              <a:rPr lang="ru-RU" dirty="0"/>
              <a:t>Национальная платформа.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88" y="919201"/>
            <a:ext cx="2571424" cy="24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Как я это воплотил ? Несколько клиентов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4" y="2743198"/>
            <a:ext cx="2519363" cy="2519363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07" y="2288379"/>
            <a:ext cx="3429000" cy="3429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07" y="2903256"/>
            <a:ext cx="2963079" cy="23593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98" y="2903256"/>
            <a:ext cx="2217761" cy="23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40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Сервер. Нужно 4 сервер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ru-RU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 ?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30341"/>
            <a:ext cx="10515600" cy="1470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REST API </a:t>
            </a:r>
            <a:r>
              <a:rPr lang="ru-RU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 помощь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92" y="1481972"/>
            <a:ext cx="4023886" cy="2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87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Реализация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клиентовой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части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065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99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Сервера.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WebSocket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нейросети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на сервере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77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41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Анти террористическая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нейросеть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Почему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Brain.js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?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Проблемы с обучением.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9430"/>
            <a:ext cx="2667000" cy="2667000"/>
          </a:xfrm>
        </p:spPr>
      </p:pic>
      <p:sp>
        <p:nvSpPr>
          <p:cNvPr id="6" name="Прямоугольник 5"/>
          <p:cNvSpPr/>
          <p:nvPr/>
        </p:nvSpPr>
        <p:spPr>
          <a:xfrm>
            <a:off x="3957851" y="2449430"/>
            <a:ext cx="6782937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JavaScript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библиотека – совместимость с серверами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Скорость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Простота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Обучение с учителем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76435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Кибербезопасность и конфиденциальность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7851" y="2449430"/>
            <a:ext cx="6782937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Разновидность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запросов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Access_token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JWT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авторизация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Алгоритм шифрования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aes265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5DA005-8C9E-4C33-80C4-5CAD13015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8" y="2680411"/>
            <a:ext cx="3313582" cy="2205038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B50D6650-81D7-464E-9E6A-4AA4ED7E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634" y="1825625"/>
            <a:ext cx="7121165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4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у нас получилось ? общий обзор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569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25" y="1874837"/>
            <a:ext cx="1789847" cy="2466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73" y="1874838"/>
            <a:ext cx="2496403" cy="24964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51" y="4034833"/>
            <a:ext cx="2143125" cy="2143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26" y="40348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Другие проекты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C121CC-37AD-4767-9C81-6A83AE2F0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74" y="2452830"/>
            <a:ext cx="5176847" cy="1952339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B00096-7314-43CC-A6CA-2918EDFB9ED4}"/>
              </a:ext>
            </a:extLst>
          </p:cNvPr>
          <p:cNvSpPr/>
          <p:nvPr/>
        </p:nvSpPr>
        <p:spPr>
          <a:xfrm>
            <a:off x="2301710" y="5863471"/>
            <a:ext cx="7588577" cy="1593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highlight>
                  <a:srgbClr val="0000FF"/>
                </a:highlight>
              </a:rPr>
              <a:t>Эволюция в сфере логистики в нашем городе  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42E60988-80A7-42B7-AA50-1FA3229CB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59" y="2452830"/>
            <a:ext cx="5176847" cy="19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971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Почему я ? В чём моя заслуга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3D8DB64-1096-4F29-B3F3-397C5F74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Огромная работа в сфере создания первых платформ в Таджикистане с супер-сложной архитектурой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Национальная платформа. </a:t>
            </a:r>
            <a:r>
              <a:rPr lang="ru-RU" dirty="0" err="1"/>
              <a:t>Импортазамещение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Удобный деплой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310009983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4606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у нас не так ?</a:t>
            </a:r>
          </a:p>
        </p:txBody>
      </p:sp>
    </p:spTree>
    <p:extLst>
      <p:ext uri="{BB962C8B-B14F-4D97-AF65-F5344CB8AC3E}">
        <p14:creationId xmlns:p14="http://schemas.microsoft.com/office/powerpoint/2010/main" val="2065964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4606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Зачем нам переезжать ?</a:t>
            </a:r>
          </a:p>
        </p:txBody>
      </p:sp>
    </p:spTree>
    <p:extLst>
      <p:ext uri="{BB962C8B-B14F-4D97-AF65-F5344CB8AC3E}">
        <p14:creationId xmlns:p14="http://schemas.microsoft.com/office/powerpoint/2010/main" val="150717259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Защита от непристойного контента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ru-RU" sz="2800" b="1" dirty="0" err="1">
                <a:solidFill>
                  <a:schemeClr val="accent1">
                    <a:lumMod val="75000"/>
                  </a:schemeClr>
                </a:solidFill>
              </a:rPr>
              <a:t>Детекция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accent1">
                    <a:lumMod val="75000"/>
                  </a:schemeClr>
                </a:solidFill>
              </a:rPr>
              <a:t>экстримистических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 чатов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Бронирование и тайм-менеджмент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Полезные гос. Рассылки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Форум ответов и вопросов, обсуждения 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-Проведение </a:t>
            </a:r>
            <a:r>
              <a:rPr lang="ru-RU" sz="2800" b="1" dirty="0" err="1">
                <a:solidFill>
                  <a:schemeClr val="accent1">
                    <a:lumMod val="75000"/>
                  </a:schemeClr>
                </a:solidFill>
              </a:rPr>
              <a:t>общедостпупных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 опросов и получение статистики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Шифрование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aes256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5958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311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Вас не ограничивает номер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209881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31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История вторая. </a:t>
            </a:r>
            <a:b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 новый 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288161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31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Подача заявлений онлайн в формате чата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Рассылка готовых документов в любых форматах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Готовая база паспортных данных граждан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Консультирование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9184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31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Услуги платформы за нашу «валюту».</a:t>
            </a:r>
            <a:b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Баллы патриота</a:t>
            </a:r>
          </a:p>
        </p:txBody>
      </p:sp>
    </p:spTree>
    <p:extLst>
      <p:ext uri="{BB962C8B-B14F-4D97-AF65-F5344CB8AC3E}">
        <p14:creationId xmlns:p14="http://schemas.microsoft.com/office/powerpoint/2010/main" val="37732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31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Раздел платформы для таких как мы </a:t>
            </a:r>
            <a:b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264</Words>
  <Application>Microsoft Office PowerPoint</Application>
  <PresentationFormat>Широкоэкранный</PresentationFormat>
  <Paragraphs>44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Wingdings</vt:lpstr>
      <vt:lpstr>Тема Office</vt:lpstr>
      <vt:lpstr>Salom </vt:lpstr>
      <vt:lpstr>Что у нас не так ?</vt:lpstr>
      <vt:lpstr>Зачем нам переезжать ?</vt:lpstr>
      <vt:lpstr>- Защита от непристойного контента  - Детекция экстримистических чатов  - Бронирование и тайм-менеджмент  - Полезные гос. Рассылки  - Форум ответов и вопросов, обсуждения   -Проведение общедостпупных опросов и получение статистики  - Шифрование aes256</vt:lpstr>
      <vt:lpstr>Вас не ограничивает номер телефона</vt:lpstr>
      <vt:lpstr>История вторая.  И новый функционал</vt:lpstr>
      <vt:lpstr>- Подача заявлений онлайн в формате чата  - Рассылка готовых документов в любых форматах  - Готовая база паспортных данных граждан  - Консультирование</vt:lpstr>
      <vt:lpstr>Услуги платформы за нашу «валюту». Баллы патриота</vt:lpstr>
      <vt:lpstr>Раздел платформы для таких как мы  </vt:lpstr>
      <vt:lpstr>Как я это воплотил ? Несколько клиентов</vt:lpstr>
      <vt:lpstr>Сервер. Нужно 4 серверa  ?</vt:lpstr>
      <vt:lpstr>Реализация клиентовой части</vt:lpstr>
      <vt:lpstr>Сервера. WebSocket и нейросети на сервере</vt:lpstr>
      <vt:lpstr>Анти террористическая нейросеть. Почему Brain.js ? Проблемы с обучением.</vt:lpstr>
      <vt:lpstr>Кибербезопасность и конфиденциальность</vt:lpstr>
      <vt:lpstr>Что у нас получилось ? общий обзор </vt:lpstr>
      <vt:lpstr>Другие проекты </vt:lpstr>
      <vt:lpstr>Почему я ? В чём моя заслуга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Salom </dc:title>
  <dc:creator>Acer</dc:creator>
  <cp:lastModifiedBy>User</cp:lastModifiedBy>
  <cp:revision>43</cp:revision>
  <dcterms:created xsi:type="dcterms:W3CDTF">2023-04-27T04:19:07Z</dcterms:created>
  <dcterms:modified xsi:type="dcterms:W3CDTF">2023-05-05T05:28:55Z</dcterms:modified>
</cp:coreProperties>
</file>