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70" r:id="rId9"/>
    <p:sldId id="295" r:id="rId10"/>
    <p:sldId id="266" r:id="rId11"/>
    <p:sldId id="272" r:id="rId12"/>
    <p:sldId id="273" r:id="rId13"/>
    <p:sldId id="274" r:id="rId14"/>
    <p:sldId id="276" r:id="rId15"/>
    <p:sldId id="280" r:id="rId16"/>
    <p:sldId id="282" r:id="rId17"/>
    <p:sldId id="285" r:id="rId18"/>
    <p:sldId id="286" r:id="rId19"/>
    <p:sldId id="289" r:id="rId20"/>
    <p:sldId id="290" r:id="rId21"/>
    <p:sldId id="291" r:id="rId22"/>
    <p:sldId id="292" r:id="rId23"/>
    <p:sldId id="293" r:id="rId24"/>
    <p:sldId id="296" r:id="rId25"/>
    <p:sldId id="287" r:id="rId26"/>
    <p:sldId id="288" r:id="rId27"/>
    <p:sldId id="281" r:id="rId28"/>
    <p:sldId id="29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x2204 smax2204" userId="3c285fa72b31c675" providerId="LiveId" clId="{81C674B9-2CAE-4B0C-B2D9-5ACAD535C59B}"/>
    <pc:docChg chg="modSld">
      <pc:chgData name="smax2204 smax2204" userId="3c285fa72b31c675" providerId="LiveId" clId="{81C674B9-2CAE-4B0C-B2D9-5ACAD535C59B}" dt="2021-04-14T16:09:26.821" v="6" actId="20577"/>
      <pc:docMkLst>
        <pc:docMk/>
      </pc:docMkLst>
      <pc:sldChg chg="modSp mod">
        <pc:chgData name="smax2204 smax2204" userId="3c285fa72b31c675" providerId="LiveId" clId="{81C674B9-2CAE-4B0C-B2D9-5ACAD535C59B}" dt="2021-04-14T16:07:48.490" v="1" actId="20577"/>
        <pc:sldMkLst>
          <pc:docMk/>
          <pc:sldMk cId="1082514770" sldId="285"/>
        </pc:sldMkLst>
        <pc:spChg chg="mod">
          <ac:chgData name="smax2204 smax2204" userId="3c285fa72b31c675" providerId="LiveId" clId="{81C674B9-2CAE-4B0C-B2D9-5ACAD535C59B}" dt="2021-04-14T16:07:48.490" v="1" actId="20577"/>
          <ac:spMkLst>
            <pc:docMk/>
            <pc:sldMk cId="1082514770" sldId="285"/>
            <ac:spMk id="3" creationId="{FEB5F0B0-08C9-46F2-93E5-D32225ED8208}"/>
          </ac:spMkLst>
        </pc:spChg>
      </pc:sldChg>
      <pc:sldChg chg="modSp mod">
        <pc:chgData name="smax2204 smax2204" userId="3c285fa72b31c675" providerId="LiveId" clId="{81C674B9-2CAE-4B0C-B2D9-5ACAD535C59B}" dt="2021-04-14T16:09:26.821" v="6" actId="20577"/>
        <pc:sldMkLst>
          <pc:docMk/>
          <pc:sldMk cId="2772330592" sldId="287"/>
        </pc:sldMkLst>
        <pc:spChg chg="mod">
          <ac:chgData name="smax2204 smax2204" userId="3c285fa72b31c675" providerId="LiveId" clId="{81C674B9-2CAE-4B0C-B2D9-5ACAD535C59B}" dt="2021-04-14T16:09:26.821" v="6" actId="20577"/>
          <ac:spMkLst>
            <pc:docMk/>
            <pc:sldMk cId="2772330592" sldId="287"/>
            <ac:spMk id="3" creationId="{1639C6FD-17BD-4E0C-99AD-2A5D8E4148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FA7CB-EE2F-46CD-91DC-9DAB23D568F1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9AAEF-E4BD-45F8-A12B-0E7849CF5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00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CB1A2-50A8-4A63-8580-672D68F76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A74F1-FCC5-4B3A-A6AD-71ED88C57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22BC9-0AF0-48C1-9B48-5341FA05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C29AB6-0A96-474A-9D63-5A4DA800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A841C-B070-426D-8688-60F0936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FAC3D-53B8-44E5-8DDA-2B428DDD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9C519E-184D-4645-9099-1BE6167D5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F0219-1721-4EAC-A959-9E3146FA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59CAC-0A62-40EF-8F3F-5E529397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34F31-5E66-4D30-84B2-1C542943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72822-138C-4461-B580-8E3E43645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36EC6E-BD52-466C-BCD2-7831C097D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1DF159-04DE-427F-A803-6CB8D2A1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FEEA7-36D3-4B81-8FC5-289D5507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48638-488A-4552-AFC9-5DAAFF48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9661-03E2-4DC5-9D42-A09855B1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36590-B148-48F6-8AF6-1565781F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77F9C-4CDE-4F72-AD0E-3903DD6F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6907BE-928A-4246-B3BE-CDF80F9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AB6D42-0D08-43F6-9644-EFF781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1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2AB33-69C9-4B5F-A864-CE63CBED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F181E-CA77-422B-9D72-E4F46C90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0042D-8800-43DD-89CA-CF255918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40603-1B06-4A78-A2D4-DA071671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E16F3-362F-4974-ACE8-6F7D2A58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8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631EA-B048-4F93-ADD2-E02D0710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B28A2-8F91-4820-8B2D-1B238E502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34B97-7F40-4CB1-8546-87F517BE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8F2E3-E2D6-4151-8E41-3BDCCAC3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2CA0B7-0559-4ACE-B2DD-91F44F6C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B0B04-A6C2-48A4-8EEC-1E7AAEE1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65441-8D65-47F1-A761-F9AC3C81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D83A0-6F31-4A48-9CE1-1AC3DB64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3B097-CDDE-4819-9100-03CD02C45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01C432-5DFE-482E-8602-06AC3E898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8F6064-602E-4876-89BF-9B4907461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27E28F-EC84-46CF-BBA7-92ADC6D1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49573F-51C1-4ABF-99D5-378ADC18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16CA4C-B9F2-4C5D-B239-C382483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76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4382D-37BB-4CF5-9FE4-814DECB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1317BE-B0C5-4175-B874-8A506FEA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DAF680-5303-4D27-A506-AED5A2F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C82AB0-C64F-4D1B-93A0-1882CA53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3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B2749E-28BC-49C7-A61A-60CA306C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747171-3F88-4FE8-8CCD-2B250B50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5DD0AE-7C8D-4764-8D51-AB400425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D4CA5-2956-4C21-8ABC-B3EC3D66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531BC-79A2-442D-A084-C2A1B6A1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09DF97-DBD5-4B4D-8442-371E8512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D3170F-5FE5-4D6A-BE9B-6E8CC07C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11449-544C-49EE-825D-2DB372EF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19BE77-04C4-4A20-97FC-2E79630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BC17A-0819-428C-8D14-72F9AD37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88960F-1DBB-426A-BC36-F22F9A987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2C0605-8E5F-4FCB-B51A-9B232D631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0E026B-BBE9-4B70-B854-4B70D0A3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4C4965-4169-4A57-B1E3-534D61B9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EA0246-0857-49F3-8E30-26147E2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CA90-9E61-4F78-97DA-649AB8E2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3C321-E330-4D43-B19E-69E0F254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95113-5D64-44F1-9849-1802F6B3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D3E-DB05-47AB-A0E4-1A8674E044A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596469-B3F0-4C06-8F7D-695D7A2D1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4C3C2-E9B3-4699-9D4C-B29945B28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2A09C-CD09-4907-B899-D76702E97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8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riptutorial.com/Download/tkinter-ru.pdf" TargetMode="External"/><Relationship Id="rId3" Type="http://schemas.openxmlformats.org/officeDocument/2006/relationships/hyperlink" Target="https://planetcalc.ru/1508/" TargetMode="External"/><Relationship Id="rId7" Type="http://schemas.openxmlformats.org/officeDocument/2006/relationships/hyperlink" Target="https://pythonru.com/uroki/obuchenie-python-gui-uroki-po-tkinter" TargetMode="External"/><Relationship Id="rId2" Type="http://schemas.openxmlformats.org/officeDocument/2006/relationships/hyperlink" Target="https://www.wolframalph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ematicus.ru/en/mechanics-and-physics/movement-of-a-body-thrown-at-an-angle-to-the-horizon" TargetMode="External"/><Relationship Id="rId5" Type="http://schemas.openxmlformats.org/officeDocument/2006/relationships/hyperlink" Target="https://ido.tsu.ru/schools/physmat/data/res/virtlab/text/m2_1.html" TargetMode="External"/><Relationship Id="rId4" Type="http://schemas.openxmlformats.org/officeDocument/2006/relationships/hyperlink" Target="https://www.fxyz.ru/&#1092;&#1086;&#1088;&#1084;&#1091;&#1083;&#1099;_&#1087;&#1086;_&#1092;&#1080;&#1079;&#1080;&#1082;&#1077;/&#1084;&#1077;&#1093;&#1072;&#1085;&#1080;&#1082;&#1072;/&#1082;&#1080;&#1085;&#1077;&#1084;&#1072;&#1090;&#1080;&#1082;&#1072;/&#1087;&#1072;&#1076;&#1077;&#1085;&#1080;&#1077;_&#1090;&#1077;&#1083;/&#1076;&#1074;&#1080;&#1078;&#1077;&#1085;&#1080;&#1077;_&#1090;&#1077;&#1083;&#1072;_&#1073;&#1088;&#1086;&#1096;&#1077;&#1085;&#1085;&#1086;&#1075;&#1086;_&#1075;&#1086;&#1088;&#1080;&#1079;&#1086;&#1085;&#1090;&#1072;&#1083;&#1100;&#1085;&#1086;/&#1091;&#1088;&#1072;&#1074;&#1085;&#1077;&#1085;&#1080;&#1077;_&#1090;&#1088;&#1072;&#1077;&#1082;&#1090;&#1086;&#1088;&#1080;&#1080;_&#1090;&#1077;&#1083;&#1072;_&#1073;&#1088;&#1086;&#1096;&#1077;&#1085;&#1085;&#1086;&#1075;&#1086;_&#1075;&#1086;&#1088;&#1080;&#1079;&#1086;&#1085;&#1090;&#1072;&#1083;&#1100;&#1085;&#1086;/" TargetMode="External"/><Relationship Id="rId9" Type="http://schemas.openxmlformats.org/officeDocument/2006/relationships/hyperlink" Target="https://wiki.fenix.help/fizika/sila-soprotivleniya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3E1D5-3957-4372-B1FE-F18223FE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179" y="292962"/>
            <a:ext cx="9963705" cy="32137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в рамках конкурса "Инженеры будущего"</a:t>
            </a:r>
            <a:b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"Программирование"</a:t>
            </a:r>
            <a:b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«Моделирование траектории движения брошенного тела»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719B8-7C03-4998-8676-E87EF901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4" y="4006011"/>
            <a:ext cx="9144000" cy="2270502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70000"/>
              </a:lnSpc>
              <a:spcBef>
                <a:spcPts val="0"/>
              </a:spcBef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Ученика 10 класса «Г»</a:t>
            </a:r>
            <a:endParaRPr lang="ru-RU" sz="4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70000"/>
              </a:lnSpc>
              <a:spcBef>
                <a:spcPts val="0"/>
              </a:spcBef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Бауманской инженерной школы № 1580</a:t>
            </a:r>
            <a:endParaRPr lang="ru-RU" sz="4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ru-RU" sz="4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Шомполова Максима Андреевича</a:t>
            </a:r>
            <a:endParaRPr lang="ru-RU" sz="5900" dirty="0"/>
          </a:p>
        </p:txBody>
      </p:sp>
    </p:spTree>
    <p:extLst>
      <p:ext uri="{BB962C8B-B14F-4D97-AF65-F5344CB8AC3E}">
        <p14:creationId xmlns:p14="http://schemas.microsoft.com/office/powerpoint/2010/main" val="310579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E952B-5FF4-4CE8-94CB-4AE0093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Новизна решения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8224A-581B-475C-B18F-2F0474F1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115411"/>
            <a:ext cx="10515600" cy="5533964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имеет опции для работы с различными характеристиками явления и позволяет пользователю самому выбрать, какие данные он хочет ввести.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предоставляет возможность работы с моделью среды, имеющей сопротивление.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предоставляет возможность для сохранения результатов локально.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позволяет ознакомиться с теорией по теме тремя различными способами: из файла, прочитав на экране, на вебсайте.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предоставляет возможность работы с русским и английским языками.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51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DC6E6-0282-4579-81FF-8B1A3358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53" y="290929"/>
            <a:ext cx="10998693" cy="1534696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для реализации целей и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29625-F42F-424A-83FF-6D6897D8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05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 выбран язык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 Для создания интерфейса была выбрана библиотека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Также были использованы библиотеки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math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webbrowser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Не были использованы специализированные библиотеки для построения графиков, так как они не могут в точности позволить реализовать задуманный функционал.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6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4B4FF-EA95-4F18-BC41-22ED93DC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для моделирования броска под углом к горизонту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059FF-EA26-4172-B9D4-146B6F23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1" y="2420429"/>
            <a:ext cx="2659602" cy="273749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 График строим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помощи уравнения траектории.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FF3BDE-A44F-4CAB-B0E3-4D2B80B7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20" y="2187046"/>
            <a:ext cx="7039992" cy="39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EB3AA-D34A-4CEF-A030-990EA069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Алгоритм для моделирования броска в среде</a:t>
            </a:r>
            <a:endParaRPr lang="ru-RU" sz="8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64417-B14C-4037-8D7E-25ECADDE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49" y="1748096"/>
            <a:ext cx="11109901" cy="2151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Выберем малый промежуток времени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dt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будем на каждом из этих промежутков рассматривать наше движение, как равноускоренное. Неточностью можно пренебречь, так как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мал.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356C0C-3893-4C38-BFD7-3B0E608D6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94" y="3286313"/>
            <a:ext cx="5348352" cy="30084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E46C51-4345-4B00-B1F0-98B4AF6C3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5" y="3571687"/>
            <a:ext cx="5094687" cy="28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DDE54-6F93-4DD0-9669-00662038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ru-RU" sz="4800" b="1" dirty="0"/>
              <a:t>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A6015-5985-4552-913F-85C0B632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01" y="2167370"/>
            <a:ext cx="4069172" cy="3511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при помощи изменения переменной-словаря с текущим текстом для интерфейса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284220-4846-4E2F-8B02-E3360595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04" y="1953640"/>
            <a:ext cx="6621836" cy="37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1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25CA-16D3-4F4C-930C-20DABD1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при помощи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5F0B0-08C9-46F2-93E5-D32225ED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76" y="2065321"/>
            <a:ext cx="10515600" cy="24001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первой строке должно быть введено одно из следующих слов: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usual</a:t>
            </a: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(бросок под углом к горизонту),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horizontal</a:t>
            </a: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(горизонтальный бросок),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vertical</a:t>
            </a: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(вертикальный бросок),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special</a:t>
            </a:r>
            <a:r>
              <a:rPr lang="ru-RU" sz="3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(бросок в среде).</a:t>
            </a:r>
            <a:endParaRPr lang="ru-RU" sz="33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93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25CA-16D3-4F4C-930C-20DABD1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при помощи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5F0B0-08C9-46F2-93E5-D32225ED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140"/>
            <a:ext cx="10515600" cy="35009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В последующих строках должны быть введены следующие данные в указанном порядке (аналогично интерфейсу программы*) (в случае если данная характеристика явления не вводится вместо числа должна быть пустая строка).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*для горизонтального броска необходимо указывать угол 0.</a:t>
            </a:r>
          </a:p>
        </p:txBody>
      </p:sp>
    </p:spTree>
    <p:extLst>
      <p:ext uri="{BB962C8B-B14F-4D97-AF65-F5344CB8AC3E}">
        <p14:creationId xmlns:p14="http://schemas.microsoft.com/office/powerpoint/2010/main" val="265851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25CA-16D3-4F4C-930C-20DABD1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при помощи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5F0B0-08C9-46F2-93E5-D32225ED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3"/>
            <a:ext cx="10515600" cy="3385567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Данные вводятся в системе СИ (углы в радианах)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 представление в виде выражения (например 3*10**3 (** - возведение в степень) или 89/180*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-число пи). То же верно для ввода через интерфейс.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514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25CA-16D3-4F4C-930C-20DABD12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при помощи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5F0B0-08C9-46F2-93E5-D32225ED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1825625"/>
            <a:ext cx="403046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Пояснение: Бросок под углом к горизонту с начальной высотой 1 метр, начальной скоростью 1 метр в секунду и углом броска 1 радиан.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C0ACC-8B18-4ED4-ACF4-8576E7B67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61" b="69329"/>
          <a:stretch/>
        </p:blipFill>
        <p:spPr>
          <a:xfrm>
            <a:off x="6273553" y="1594677"/>
            <a:ext cx="3485495" cy="50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1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35061-7B75-4312-9CC1-98C09864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ознакомления с теорией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069E7F-0756-4B14-A33F-F998BF4F6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04" y="1690688"/>
            <a:ext cx="8341311" cy="4691980"/>
          </a:xfrm>
        </p:spPr>
      </p:pic>
    </p:spTree>
    <p:extLst>
      <p:ext uri="{BB962C8B-B14F-4D97-AF65-F5344CB8AC3E}">
        <p14:creationId xmlns:p14="http://schemas.microsoft.com/office/powerpoint/2010/main" val="13551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25548-2CD7-4146-BE7D-8E8C87CB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ru-RU" sz="5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4ECB1-9829-413D-B129-6DF5B249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2100323"/>
            <a:ext cx="10515600" cy="2010038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приложение для моделирования траектории движения брошенного тела для различных случаев и расчёта различных характеристик этого броска.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7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C4330-629E-48C9-8F38-2AF0D397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ознакомления с теорией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49B39D-ABE5-44FD-BCDC-69AE5129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318" y="1603967"/>
            <a:ext cx="8691391" cy="4888908"/>
          </a:xfrm>
        </p:spPr>
      </p:pic>
    </p:spTree>
    <p:extLst>
      <p:ext uri="{BB962C8B-B14F-4D97-AF65-F5344CB8AC3E}">
        <p14:creationId xmlns:p14="http://schemas.microsoft.com/office/powerpoint/2010/main" val="342053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C4330-629E-48C9-8F38-2AF0D397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ознакомления с теорией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6B3AF4-8982-4778-874B-0BB0845EB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5" y="1690688"/>
            <a:ext cx="8247506" cy="4639222"/>
          </a:xfrm>
        </p:spPr>
      </p:pic>
    </p:spTree>
    <p:extLst>
      <p:ext uri="{BB962C8B-B14F-4D97-AF65-F5344CB8AC3E}">
        <p14:creationId xmlns:p14="http://schemas.microsoft.com/office/powerpoint/2010/main" val="39828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C4330-629E-48C9-8F38-2AF0D397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ознакомления с теорией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868B2-70C4-4CA6-AED1-B874945F5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51" y="1494108"/>
            <a:ext cx="8886698" cy="4998767"/>
          </a:xfrm>
        </p:spPr>
      </p:pic>
    </p:spTree>
    <p:extLst>
      <p:ext uri="{BB962C8B-B14F-4D97-AF65-F5344CB8AC3E}">
        <p14:creationId xmlns:p14="http://schemas.microsoft.com/office/powerpoint/2010/main" val="77924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61B0C-CC7E-4BD4-8EE4-392752C8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ознакомления с теорией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E47275-0051-4B0A-B606-B86A10199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84" y="1408373"/>
            <a:ext cx="8797921" cy="4948831"/>
          </a:xfrm>
        </p:spPr>
      </p:pic>
    </p:spTree>
    <p:extLst>
      <p:ext uri="{BB962C8B-B14F-4D97-AF65-F5344CB8AC3E}">
        <p14:creationId xmlns:p14="http://schemas.microsoft.com/office/powerpoint/2010/main" val="106388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83A77-F720-497F-8171-80741F33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2232746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некоторых функций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A077F2-3447-4A47-ACA9-8FDF630E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7"/>
            <a:ext cx="10515600" cy="175274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41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21B21-980A-4DE3-9244-03A35E3C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Перспективы развития проекта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9C6FD-17BD-4E0C-99AD-2A5D8E41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286"/>
            <a:ext cx="10515600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Увеличение допустимой сложности бросков, не в ущерб оптимизации.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других характеристик для расчёта. </a:t>
            </a: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новых сред, в том числе сред, создающих значительную силу выталкивания.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4)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Увеличение функциональности интерфейса.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33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C371-872D-4A6F-98C8-3B9C3CDB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Перспективы развития проекта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F2DE0-A0A9-49EF-8191-B7CE8956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Добавление возможности работы при помощи веб-сайта.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дополнительных языков.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7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Улучшение и добавление других способов сохранения результатов.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Улучшение теоретического материала.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Ввести дополнительные единицы измерения.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29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FEBF6-FFB5-4195-B8D8-C3BABC93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5796D-D368-4977-837A-EC68255F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08" y="1834503"/>
            <a:ext cx="10777492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1)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https://www.wolframalpha.com</a:t>
            </a:r>
            <a:r>
              <a:rPr lang="ru-RU" sz="18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2)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https://planetcalc.ru/1508/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3)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://www.fxyz.ru/формулы_по_физике/механика/кинематика/падение_тел/движение_тела_брошенного_горизонтально/уравнение_траектории_тела_брошенного_горизонтально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4)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https://ido.tsu.ru/schools/physmat/data/res/virtlab/text/m2_1.html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5)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https://www.matematicus.ru/en/mechanics-and-physics/movement-of-a-body-thrown-at-an-angle-to-the-horizon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6)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https://pythonru.com/uroki/obuchenie-python-gui-uroki-po-tkinter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7)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https://riptutorial.com/Download/tkinter-ru.pdf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1800" dirty="0"/>
              <a:t>8)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9"/>
              </a:rPr>
              <a:t>https://wiki.fenix.help/fizika/sila-soprotivleniya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840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DB736-98DA-4798-AFBE-7B0E64F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1864311"/>
            <a:ext cx="10515600" cy="2116815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1261D0-09D6-4FD6-ABB4-B778040F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78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87F79-7030-4BEE-95A6-AE95099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решения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596B5-ED4B-4E9C-9283-B88C090C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91" y="1527048"/>
            <a:ext cx="10634709" cy="46823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Разработанное решение, относящееся к области ИТ программирование, может помочь пользователю в следующих ситуациях: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Решение школьных задач по физике по темам: «Бросок под углом к горизонту», «Движение планет и искусственных спутников»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Моделирование реальных 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физических явлений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Необходимость использования как русского, так и английского языков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4) Ознакомление с теорией по теме «Бросок под углом к горизонту»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6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174CA-19E0-432C-B1C0-58DFF05E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Цели и </a:t>
            </a:r>
            <a:r>
              <a:rPr lang="ru-RU" sz="5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5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адачи</a:t>
            </a:r>
            <a:b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10EE6-667A-4170-902F-345713EA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5"/>
            <a:ext cx="10515600" cy="551303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Ознакомиться с теорией, необходимой для создания интерфейса открытия файлов и вебсайтов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функций, которые должна выполнять программа, и структур интерфейса, необходимых для выполнения поставленных целей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Ознакомиться с теорией по теме «Бросок с учётом сопротивления среды, её изменения с увеличением высоты над поверхностью»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алгоритмы для моделирования различных видов бросков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83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266B0-B1B3-4BFF-804C-6C34A3A1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Цели и з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5F91C-F7E0-4F2B-B1BF-229B93C5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4917"/>
            <a:ext cx="11120021" cy="4792046"/>
          </a:xfrm>
        </p:spPr>
        <p:txBody>
          <a:bodyPr>
            <a:normAutofit/>
          </a:bodyPr>
          <a:lstStyle/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Найти необходимые теоретические материалы и создать интерфейс для ознакомления с теорией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Создать возможность сохранения локально </a:t>
            </a:r>
          </a:p>
          <a:p>
            <a:pPr marL="0" lv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Создать необходимые алгоритмы для выбора языка и перевода на этот язык и подготовить необходимые текстовые данные.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5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95C2F-56E2-4B0F-BCEC-298C5711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решения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30C4B-B0B3-4029-98BA-E087552E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1500326"/>
            <a:ext cx="5104660" cy="4785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с помощью средств приложений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или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Word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Решение имеет достаточно ограниченные возможности визуализации и сложный интерфейс.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6EB0E-3A17-4169-BCA9-E391A34F7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91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EB307-8074-430A-8E34-DC99B737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решения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0AC9F-C0A3-4F57-A9B5-6742D6DC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1690688"/>
            <a:ext cx="4870142" cy="4940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с помощью средств приложений для построения графиков функций. Данное решение требует от пользователя знания темы «Бросок под углом к горизонту».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6366ED-268D-41C2-AA53-8111563C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18" y="2041862"/>
            <a:ext cx="6143347" cy="34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EB307-8074-430A-8E34-DC99B73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решения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0AC9F-C0A3-4F57-A9B5-6742D6DC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5" y="1325563"/>
            <a:ext cx="5252619" cy="466883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Wolframalpha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Решение, позволяющее рассчитать траекторию по различным характеристикам, с высокой точностью, но не предоставляет возможности для работы на русском языке и имеет платные функции.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A71EB1-1D6F-445D-B7CE-50FE0C15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78" y="1921969"/>
            <a:ext cx="6179597" cy="347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5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ABC3F-F79E-4D95-B395-78A1B8D8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решения и алгоритмов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6631F5-59D5-4D81-84A7-496163660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812822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EFAC9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913</Words>
  <Application>Microsoft Office PowerPoint</Application>
  <PresentationFormat>Широкоэкранный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Проект в рамках конкурса "Инженеры будущего" по направлению "Программирование" «Моделирование траектории движения брошенного тела»</vt:lpstr>
      <vt:lpstr> Задача </vt:lpstr>
      <vt:lpstr>Актуальность решения</vt:lpstr>
      <vt:lpstr>Цели и задачи </vt:lpstr>
      <vt:lpstr>Цели и задачи</vt:lpstr>
      <vt:lpstr>Существующие решения</vt:lpstr>
      <vt:lpstr>Существующие решения</vt:lpstr>
      <vt:lpstr>Существующие решения</vt:lpstr>
      <vt:lpstr>Описание решения и алгоритмов</vt:lpstr>
      <vt:lpstr>Новизна решения </vt:lpstr>
      <vt:lpstr>Выбор средств для реализации целей и задач</vt:lpstr>
      <vt:lpstr>Алгоритм для моделирования броска под углом к горизонту</vt:lpstr>
      <vt:lpstr>Алгоритм для моделирования броска в среде</vt:lpstr>
      <vt:lpstr>Выбор языка</vt:lpstr>
      <vt:lpstr>Ввод при помощи файла</vt:lpstr>
      <vt:lpstr>Ввод при помощи файла</vt:lpstr>
      <vt:lpstr>Ввод при помощи файла</vt:lpstr>
      <vt:lpstr>Ввод при помощи файла</vt:lpstr>
      <vt:lpstr>Возможность ознакомления с теорией</vt:lpstr>
      <vt:lpstr>Возможность ознакомления с теорией</vt:lpstr>
      <vt:lpstr>Возможность ознакомления с теорией</vt:lpstr>
      <vt:lpstr>Возможность ознакомления с теорией</vt:lpstr>
      <vt:lpstr>Возможность ознакомления с теорией</vt:lpstr>
      <vt:lpstr>Демонстрация работы некоторых функций приложения</vt:lpstr>
      <vt:lpstr>Перспективы развития проекта </vt:lpstr>
      <vt:lpstr>Перспективы развития проекта 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в рамках конкурса "Инженеры будущего" по направлению "Программирование" «Моделирование траектории движения брошенного тела»</dc:title>
  <dc:creator>Максим Шомполов</dc:creator>
  <cp:lastModifiedBy>Максим Шомполов</cp:lastModifiedBy>
  <cp:revision>72</cp:revision>
  <dcterms:created xsi:type="dcterms:W3CDTF">2021-02-27T13:50:01Z</dcterms:created>
  <dcterms:modified xsi:type="dcterms:W3CDTF">2021-04-15T06:53:30Z</dcterms:modified>
</cp:coreProperties>
</file>