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7772400" cy="100584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9701E"/>
    <a:srgbClr val="D7D7D7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774" autoAdjust="0"/>
    <p:restoredTop sz="94678" autoAdjust="0"/>
  </p:normalViewPr>
  <p:slideViewPr>
    <p:cSldViewPr snapToGrid="0" snapToObjects="1">
      <p:cViewPr varScale="1">
        <p:scale>
          <a:sx n="93" d="100"/>
          <a:sy n="93" d="100"/>
        </p:scale>
        <p:origin x="-2580" y="42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106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87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4" y="4"/>
            <a:ext cx="3012329" cy="4621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96" y="4"/>
            <a:ext cx="3012329" cy="4621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22242-C2C9-4D6E-8302-0DB7CCC55B9B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692150"/>
            <a:ext cx="26765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7" y="4387786"/>
            <a:ext cx="5558801" cy="415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4" y="8772380"/>
            <a:ext cx="3012329" cy="462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96" y="8772380"/>
            <a:ext cx="3012329" cy="462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89049-3AAF-46D9-8767-3E2738702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5137" y="116590"/>
            <a:ext cx="2909928" cy="507831"/>
          </a:xfrm>
        </p:spPr>
        <p:txBody>
          <a:bodyPr wrap="none" lIns="91440" anchor="t" anchorCtr="0">
            <a:normAutofit/>
          </a:bodyPr>
          <a:lstStyle>
            <a:lvl1pPr algn="ctr">
              <a:defRPr sz="2700" baseline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DBS-David" pitchFamily="2" charset="-79"/>
              </a:defRPr>
            </a:lvl1pPr>
          </a:lstStyle>
          <a:p>
            <a:r>
              <a:rPr lang="he-IL" dirty="0" smtClean="0"/>
              <a:t>פרשת מטות־מסעי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-3369191" y="4999962"/>
            <a:ext cx="8215711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  <a:scene3d>
              <a:camera prst="orthographicFront"/>
              <a:lightRig rig="threePt" dir="t">
                <a:rot lat="0" lon="0" rev="7800000"/>
              </a:lightRig>
            </a:scene3d>
            <a:sp3d extrusionH="57150">
              <a:bevelT w="57150" h="57150"/>
            </a:sp3d>
          </a:bodyPr>
          <a:lstStyle/>
          <a:p>
            <a:pPr rtl="0"/>
            <a:r>
              <a:rPr lang="en-US" sz="9600" b="1" cap="small" spc="1000" baseline="0" dirty="0" smtClean="0">
                <a:gradFill flip="none" rotWithShape="1">
                  <a:gsLst>
                    <a:gs pos="0">
                      <a:srgbClr val="AAAAAA"/>
                    </a:gs>
                    <a:gs pos="100000">
                      <a:srgbClr val="D7D7D7"/>
                    </a:gs>
                  </a:gsLst>
                  <a:lin ang="8100000" scaled="1"/>
                  <a:tileRect/>
                </a:gradFill>
                <a:latin typeface="Goudita Sans Light SF" pitchFamily="2" charset="0"/>
              </a:rPr>
              <a:t>Announcements</a:t>
            </a:r>
          </a:p>
        </p:txBody>
      </p:sp>
      <p:sp>
        <p:nvSpPr>
          <p:cNvPr id="28" name="Date"/>
          <p:cNvSpPr>
            <a:spLocks noGrp="1"/>
          </p:cNvSpPr>
          <p:nvPr>
            <p:ph type="body" sz="quarter" idx="10" hasCustomPrompt="1"/>
          </p:nvPr>
        </p:nvSpPr>
        <p:spPr>
          <a:xfrm>
            <a:off x="5605065" y="193534"/>
            <a:ext cx="1918140" cy="353943"/>
          </a:xfrm>
        </p:spPr>
        <p:txBody>
          <a:bodyPr wrap="square" lIns="0" rIns="91440">
            <a:spAutoFit/>
          </a:bodyPr>
          <a:lstStyle>
            <a:lvl1pPr marL="0" indent="0">
              <a:buNone/>
              <a:tabLst>
                <a:tab pos="3200400" algn="r"/>
              </a:tabLst>
              <a:defRPr sz="1700" baseline="0">
                <a:latin typeface="Gisha" pitchFamily="34" charset="-79"/>
                <a:cs typeface="Gisha" pitchFamily="34" charset="-79"/>
              </a:defRPr>
            </a:lvl1pPr>
          </a:lstStyle>
          <a:p>
            <a:pPr lvl="0"/>
            <a:r>
              <a:rPr lang="en-US" dirty="0" smtClean="0"/>
              <a:t>Sep 14	</a:t>
            </a:r>
            <a:r>
              <a:rPr lang="he-IL" dirty="0" smtClean="0"/>
              <a:t>תעבנית</a:t>
            </a:r>
            <a:endParaRPr lang="en-US" dirty="0"/>
          </a:p>
        </p:txBody>
      </p:sp>
      <p:sp>
        <p:nvSpPr>
          <p:cNvPr id="40" name="Zmanim"/>
          <p:cNvSpPr>
            <a:spLocks noGrp="1"/>
          </p:cNvSpPr>
          <p:nvPr>
            <p:ph type="body" sz="quarter" idx="12" hasCustomPrompt="1"/>
          </p:nvPr>
        </p:nvSpPr>
        <p:spPr>
          <a:xfrm>
            <a:off x="2695202" y="649694"/>
            <a:ext cx="4828003" cy="1057275"/>
          </a:xfrm>
        </p:spPr>
        <p:txBody>
          <a:bodyPr numCol="2" spcCol="914400" rtlCol="1">
            <a:noAutofit/>
          </a:bodyPr>
          <a:lstStyle>
            <a:lvl1pPr marL="114300" indent="-114300" algn="r" rtl="1">
              <a:spcBef>
                <a:spcPts val="0"/>
              </a:spcBef>
              <a:buFont typeface="Times New Roman" pitchFamily="18" charset="0"/>
              <a:buNone/>
              <a:tabLst>
                <a:tab pos="795338" algn="r"/>
                <a:tab pos="1538288" algn="l"/>
              </a:tabLst>
              <a:defRPr sz="1800">
                <a:latin typeface="Gisha" pitchFamily="34" charset="-79"/>
                <a:cs typeface="Gisha" pitchFamily="34" charset="-79"/>
              </a:defRPr>
            </a:lvl1pPr>
          </a:lstStyle>
          <a:p>
            <a:pPr lvl="0"/>
            <a:r>
              <a:rPr lang="he-IL" dirty="0" smtClean="0"/>
              <a:t>דף יומי	7:30</a:t>
            </a:r>
          </a:p>
          <a:p>
            <a:pPr lvl="0"/>
            <a:r>
              <a:rPr lang="he-IL" dirty="0" smtClean="0"/>
              <a:t>שחרית	8:15</a:t>
            </a:r>
          </a:p>
          <a:p>
            <a:pPr lvl="0"/>
            <a:r>
              <a:rPr lang="he-IL" dirty="0" smtClean="0"/>
              <a:t>סזק״ש	8:33 / 9:15</a:t>
            </a:r>
          </a:p>
          <a:p>
            <a:pPr lvl="0"/>
            <a:endParaRPr lang="he-IL" dirty="0" smtClean="0"/>
          </a:p>
          <a:p>
            <a:pPr lvl="0"/>
            <a:r>
              <a:rPr lang="he-IL" dirty="0" smtClean="0"/>
              <a:t>דרשה	4:35</a:t>
            </a:r>
          </a:p>
          <a:p>
            <a:pPr lvl="0"/>
            <a:r>
              <a:rPr lang="he-IL" dirty="0" smtClean="0"/>
              <a:t>מנחה	5:35</a:t>
            </a:r>
          </a:p>
          <a:p>
            <a:pPr lvl="0"/>
            <a:r>
              <a:rPr lang="he-IL" dirty="0" smtClean="0"/>
              <a:t>מעריב	6:55</a:t>
            </a:r>
          </a:p>
          <a:p>
            <a:pPr lvl="0"/>
            <a:endParaRPr lang="he-IL" dirty="0" smtClean="0"/>
          </a:p>
        </p:txBody>
      </p:sp>
      <p:sp>
        <p:nvSpPr>
          <p:cNvPr id="33" name="Content"/>
          <p:cNvSpPr>
            <a:spLocks noGrp="1"/>
          </p:cNvSpPr>
          <p:nvPr>
            <p:ph type="body" sz="quarter" idx="11" hasCustomPrompt="1"/>
          </p:nvPr>
        </p:nvSpPr>
        <p:spPr>
          <a:xfrm>
            <a:off x="1369970" y="1745070"/>
            <a:ext cx="6110329" cy="8121244"/>
          </a:xfrm>
        </p:spPr>
        <p:txBody>
          <a:bodyPr/>
          <a:lstStyle>
            <a:lvl1pPr algn="just">
              <a:lnSpc>
                <a:spcPct val="70000"/>
              </a:lnSpc>
              <a:buClr>
                <a:schemeClr val="tx1"/>
              </a:buClr>
              <a:buSzPct val="75000"/>
              <a:buFont typeface="Times New Roman" pitchFamily="18" charset="0"/>
              <a:buChar char="◊"/>
              <a:defRPr sz="2800" baseline="0">
                <a:latin typeface="Sakkal Majalla" pitchFamily="2" charset="-78"/>
                <a:cs typeface="RmzGaled" pitchFamily="2" charset="-79"/>
              </a:defRPr>
            </a:lvl1pPr>
            <a:lvl2pPr marL="795338" indent="-338138">
              <a:lnSpc>
                <a:spcPct val="70000"/>
              </a:lnSpc>
              <a:buNone/>
              <a:tabLst>
                <a:tab pos="1828800" algn="l"/>
              </a:tabLst>
              <a:defRPr sz="1600" baseline="0">
                <a:latin typeface="Sakkal Majalla" pitchFamily="2" charset="-78"/>
                <a:cs typeface="RmzGaled" pitchFamily="2" charset="-79"/>
              </a:defRPr>
            </a:lvl2pPr>
            <a:lvl3pPr>
              <a:defRPr>
                <a:latin typeface="Kalinga" pitchFamily="2" charset="0"/>
                <a:cs typeface="Kalinga" pitchFamily="2" charset="0"/>
              </a:defRPr>
            </a:lvl3pPr>
            <a:lvl4pPr>
              <a:defRPr>
                <a:latin typeface="Kalinga" pitchFamily="2" charset="0"/>
                <a:cs typeface="Kalinga" pitchFamily="2" charset="0"/>
              </a:defRPr>
            </a:lvl4pPr>
            <a:lvl5pPr>
              <a:defRPr>
                <a:latin typeface="Kalinga" pitchFamily="2" charset="0"/>
                <a:cs typeface="Kalinga" pitchFamily="2" charset="0"/>
              </a:defRPr>
            </a:lvl5pPr>
          </a:lstStyle>
          <a:p>
            <a:pPr lvl="0"/>
            <a:r>
              <a:rPr lang="en-US" dirty="0" smtClean="0"/>
              <a:t>Click here to type the announcements.</a:t>
            </a:r>
          </a:p>
          <a:p>
            <a:pPr lvl="1"/>
            <a:r>
              <a:rPr lang="en-US" dirty="0" smtClean="0"/>
              <a:t>Press tab to make subtext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2670012" y="602166"/>
            <a:ext cx="4797587" cy="476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254097" y="1643230"/>
            <a:ext cx="7213502" cy="716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 userDrawn="1"/>
        </p:nvGrpSpPr>
        <p:grpSpPr>
          <a:xfrm>
            <a:off x="228909" y="307937"/>
            <a:ext cx="2441105" cy="1377950"/>
            <a:chOff x="5088929" y="5137151"/>
            <a:chExt cx="2441105" cy="1377950"/>
          </a:xfrm>
          <a:effectLst/>
        </p:grpSpPr>
        <p:sp>
          <p:nvSpPr>
            <p:cNvPr id="58" name="TextBox 57"/>
            <p:cNvSpPr txBox="1"/>
            <p:nvPr/>
          </p:nvSpPr>
          <p:spPr>
            <a:xfrm>
              <a:off x="5141416" y="5137151"/>
              <a:ext cx="2388618" cy="1377950"/>
            </a:xfrm>
            <a:prstGeom prst="rect">
              <a:avLst/>
            </a:prstGeom>
            <a:noFill/>
            <a:effectLst/>
          </p:spPr>
          <p:txBody>
            <a:bodyPr wrap="none" rtlCol="0">
              <a:prstTxWarp prst="textArchUp">
                <a:avLst>
                  <a:gd name="adj" fmla="val 11053029"/>
                </a:avLst>
              </a:prstTxWarp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he-IL" sz="2000" b="1" spc="150" dirty="0" smtClean="0">
                  <a:ln w="11430"/>
                  <a:solidFill>
                    <a:schemeClr val="tx1"/>
                  </a:solidFill>
                  <a:effectLst/>
                  <a:cs typeface="DBS-Kolmus" pitchFamily="2" charset="-79"/>
                </a:rPr>
                <a:t>בית מדרש שומרי תורה</a:t>
              </a:r>
              <a:endParaRPr lang="en-US" sz="2000" b="1" spc="150" dirty="0">
                <a:ln w="11430"/>
                <a:solidFill>
                  <a:schemeClr val="tx1"/>
                </a:solidFill>
                <a:effectLst/>
                <a:cs typeface="DBS-Kolmus" pitchFamily="2" charset="-79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88929" y="5816859"/>
              <a:ext cx="965329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1200" b="1" dirty="0" smtClean="0">
                  <a:ln w="11430"/>
                  <a:solidFill>
                    <a:schemeClr val="tx1"/>
                  </a:solidFill>
                  <a:effectLst/>
                  <a:latin typeface="Monotype Corsiva" pitchFamily="66" charset="0"/>
                  <a:cs typeface="DBS-Keren" pitchFamily="2" charset="-79"/>
                </a:rPr>
                <a:t>Congregation </a:t>
              </a:r>
            </a:p>
            <a:p>
              <a:r>
                <a:rPr lang="en-US" sz="1200" b="1" dirty="0" err="1" smtClean="0">
                  <a:ln w="11430"/>
                  <a:solidFill>
                    <a:schemeClr val="tx1"/>
                  </a:solidFill>
                  <a:effectLst/>
                  <a:latin typeface="Monotype Corsiva" pitchFamily="66" charset="0"/>
                  <a:cs typeface="DBS-Keren" pitchFamily="2" charset="-79"/>
                </a:rPr>
                <a:t>Shomrei</a:t>
              </a:r>
              <a:r>
                <a:rPr lang="en-US" sz="1200" b="1" dirty="0" smtClean="0">
                  <a:ln w="11430"/>
                  <a:solidFill>
                    <a:schemeClr val="tx1"/>
                  </a:solidFill>
                  <a:effectLst/>
                  <a:latin typeface="Monotype Corsiva" pitchFamily="66" charset="0"/>
                  <a:cs typeface="DBS-Keren" pitchFamily="2" charset="-79"/>
                </a:rPr>
                <a:t> Torah</a:t>
              </a:r>
              <a:endParaRPr lang="en-US" sz="1200" b="1" dirty="0">
                <a:ln w="11430"/>
                <a:solidFill>
                  <a:schemeClr val="tx1"/>
                </a:solidFill>
                <a:effectLst/>
                <a:latin typeface="Monotype Corsiva" pitchFamily="66" charset="0"/>
                <a:cs typeface="DBS-Keren" pitchFamily="2" charset="-79"/>
              </a:endParaRPr>
            </a:p>
          </p:txBody>
        </p:sp>
        <p:grpSp>
          <p:nvGrpSpPr>
            <p:cNvPr id="60" name="Group 77"/>
            <p:cNvGrpSpPr/>
            <p:nvPr/>
          </p:nvGrpSpPr>
          <p:grpSpPr>
            <a:xfrm>
              <a:off x="5461508" y="5264357"/>
              <a:ext cx="1367409" cy="589536"/>
              <a:chOff x="4870958" y="2508457"/>
              <a:chExt cx="1367409" cy="589536"/>
            </a:xfrm>
            <a:scene3d>
              <a:camera prst="perspectiveFront">
                <a:rot lat="21000000" lon="12942000" rev="9600000"/>
              </a:camera>
              <a:lightRig rig="contrasting" dir="t"/>
            </a:scene3d>
          </p:grpSpPr>
          <p:sp>
            <p:nvSpPr>
              <p:cNvPr id="61" name="Left Lower Outcropping"/>
              <p:cNvSpPr/>
              <p:nvPr/>
            </p:nvSpPr>
            <p:spPr>
              <a:xfrm flipV="1">
                <a:off x="4870958" y="2508457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-127000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Lower Outcropping"/>
              <p:cNvSpPr/>
              <p:nvPr/>
            </p:nvSpPr>
            <p:spPr>
              <a:xfrm flipV="1">
                <a:off x="5909183" y="2768809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-127000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Upper Outcropping"/>
              <p:cNvSpPr/>
              <p:nvPr/>
            </p:nvSpPr>
            <p:spPr>
              <a:xfrm flipV="1">
                <a:off x="5909183" y="2768809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3175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Left Upper Outcropping"/>
              <p:cNvSpPr/>
              <p:nvPr/>
            </p:nvSpPr>
            <p:spPr>
              <a:xfrm flipV="1">
                <a:off x="4870958" y="2508457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3175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ight Lower Handle"/>
              <p:cNvSpPr/>
              <p:nvPr/>
            </p:nvSpPr>
            <p:spPr>
              <a:xfrm>
                <a:off x="6022975" y="2882601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-1320800" prstMaterial="powder">
                <a:bevelT w="25400" h="190500" prst="convex"/>
                <a:bevelB w="45720" h="4572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eft Lower Handle"/>
              <p:cNvSpPr/>
              <p:nvPr/>
            </p:nvSpPr>
            <p:spPr>
              <a:xfrm>
                <a:off x="4984750" y="2622249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-1320800" prstMaterial="powder">
                <a:bevelT w="25400" h="190500" prst="convex"/>
                <a:bevelB w="45720" h="4572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Upper Handle"/>
              <p:cNvSpPr/>
              <p:nvPr/>
            </p:nvSpPr>
            <p:spPr>
              <a:xfrm>
                <a:off x="6022975" y="2882601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254000" prstMaterial="powder">
                <a:bevelT w="45720" h="45720"/>
                <a:bevelB w="25400" h="190500" prst="convex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Left Upper Handle"/>
              <p:cNvSpPr/>
              <p:nvPr/>
            </p:nvSpPr>
            <p:spPr>
              <a:xfrm>
                <a:off x="4984750" y="2622249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254000" prstMaterial="powder">
                <a:bevelT w="45720" h="45720"/>
                <a:bevelB w="25400" h="190500" prst="convex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עץ"/>
              <p:cNvSpPr/>
              <p:nvPr/>
            </p:nvSpPr>
            <p:spPr>
              <a:xfrm>
                <a:off x="5947696" y="2807322"/>
                <a:ext cx="252158" cy="25215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200000" scaled="0"/>
              </a:gradFill>
              <a:ln>
                <a:noFill/>
              </a:ln>
              <a:sp3d extrusionH="1270000" prstMaterial="powder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Left עץ"/>
              <p:cNvSpPr/>
              <p:nvPr/>
            </p:nvSpPr>
            <p:spPr>
              <a:xfrm>
                <a:off x="4934077" y="2571576"/>
                <a:ext cx="202946" cy="20294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200000" scaled="0"/>
              </a:gradFill>
              <a:ln>
                <a:noFill/>
              </a:ln>
              <a:sp3d extrusionH="1270000" prstMaterial="powder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025534" y="2542023"/>
                <a:ext cx="1057766" cy="273579"/>
              </a:xfrm>
              <a:custGeom>
                <a:avLst/>
                <a:gdLst>
                  <a:gd name="connsiteX0" fmla="*/ 0 w 1511300"/>
                  <a:gd name="connsiteY0" fmla="*/ 26458 h 238125"/>
                  <a:gd name="connsiteX1" fmla="*/ 733425 w 1511300"/>
                  <a:gd name="connsiteY1" fmla="*/ 29633 h 238125"/>
                  <a:gd name="connsiteX2" fmla="*/ 1063625 w 1511300"/>
                  <a:gd name="connsiteY2" fmla="*/ 204258 h 238125"/>
                  <a:gd name="connsiteX3" fmla="*/ 1511300 w 1511300"/>
                  <a:gd name="connsiteY3" fmla="*/ 232833 h 238125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1063625 w 1511300"/>
                  <a:gd name="connsiteY2" fmla="*/ 191029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895350 w 1511300"/>
                  <a:gd name="connsiteY2" fmla="*/ 149754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224366"/>
                  <a:gd name="connsiteX1" fmla="*/ 574675 w 1511300"/>
                  <a:gd name="connsiteY1" fmla="*/ 57679 h 224366"/>
                  <a:gd name="connsiteX2" fmla="*/ 996950 w 1511300"/>
                  <a:gd name="connsiteY2" fmla="*/ 197379 h 224366"/>
                  <a:gd name="connsiteX3" fmla="*/ 1511300 w 1511300"/>
                  <a:gd name="connsiteY3" fmla="*/ 219604 h 224366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996950 w 1511300"/>
                  <a:gd name="connsiteY2" fmla="*/ 146579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164042"/>
                  <a:gd name="connsiteX1" fmla="*/ 574675 w 1511300"/>
                  <a:gd name="connsiteY1" fmla="*/ 57679 h 164042"/>
                  <a:gd name="connsiteX2" fmla="*/ 996950 w 1511300"/>
                  <a:gd name="connsiteY2" fmla="*/ 146579 h 164042"/>
                  <a:gd name="connsiteX3" fmla="*/ 1511300 w 1511300"/>
                  <a:gd name="connsiteY3" fmla="*/ 162454 h 164042"/>
                  <a:gd name="connsiteX0" fmla="*/ 0 w 1511300"/>
                  <a:gd name="connsiteY0" fmla="*/ 13229 h 164042"/>
                  <a:gd name="connsiteX1" fmla="*/ 574675 w 1511300"/>
                  <a:gd name="connsiteY1" fmla="*/ 57679 h 164042"/>
                  <a:gd name="connsiteX2" fmla="*/ 996950 w 1511300"/>
                  <a:gd name="connsiteY2" fmla="*/ 146579 h 164042"/>
                  <a:gd name="connsiteX3" fmla="*/ 1511300 w 1511300"/>
                  <a:gd name="connsiteY3" fmla="*/ 162454 h 164042"/>
                  <a:gd name="connsiteX0" fmla="*/ 0 w 1511300"/>
                  <a:gd name="connsiteY0" fmla="*/ 78317 h 108480"/>
                  <a:gd name="connsiteX1" fmla="*/ 574675 w 1511300"/>
                  <a:gd name="connsiteY1" fmla="*/ 2117 h 108480"/>
                  <a:gd name="connsiteX2" fmla="*/ 996950 w 1511300"/>
                  <a:gd name="connsiteY2" fmla="*/ 91017 h 108480"/>
                  <a:gd name="connsiteX3" fmla="*/ 1511300 w 1511300"/>
                  <a:gd name="connsiteY3" fmla="*/ 106892 h 108480"/>
                  <a:gd name="connsiteX0" fmla="*/ 0 w 1511300"/>
                  <a:gd name="connsiteY0" fmla="*/ 78317 h 195792"/>
                  <a:gd name="connsiteX1" fmla="*/ 574675 w 1511300"/>
                  <a:gd name="connsiteY1" fmla="*/ 2117 h 195792"/>
                  <a:gd name="connsiteX2" fmla="*/ 996950 w 1511300"/>
                  <a:gd name="connsiteY2" fmla="*/ 91017 h 195792"/>
                  <a:gd name="connsiteX3" fmla="*/ 1511300 w 1511300"/>
                  <a:gd name="connsiteY3" fmla="*/ 195792 h 195792"/>
                  <a:gd name="connsiteX0" fmla="*/ 0 w 1396153"/>
                  <a:gd name="connsiteY0" fmla="*/ 78317 h 113242"/>
                  <a:gd name="connsiteX1" fmla="*/ 574675 w 1396153"/>
                  <a:gd name="connsiteY1" fmla="*/ 2117 h 113242"/>
                  <a:gd name="connsiteX2" fmla="*/ 996950 w 1396153"/>
                  <a:gd name="connsiteY2" fmla="*/ 91017 h 113242"/>
                  <a:gd name="connsiteX3" fmla="*/ 1396153 w 1396153"/>
                  <a:gd name="connsiteY3" fmla="*/ 113242 h 113242"/>
                  <a:gd name="connsiteX0" fmla="*/ 0 w 1671214"/>
                  <a:gd name="connsiteY0" fmla="*/ 628121 h 663046"/>
                  <a:gd name="connsiteX1" fmla="*/ 574675 w 1671214"/>
                  <a:gd name="connsiteY1" fmla="*/ 551921 h 663046"/>
                  <a:gd name="connsiteX2" fmla="*/ 1534302 w 1671214"/>
                  <a:gd name="connsiteY2" fmla="*/ 18521 h 663046"/>
                  <a:gd name="connsiteX3" fmla="*/ 1396153 w 1671214"/>
                  <a:gd name="connsiteY3" fmla="*/ 663046 h 663046"/>
                  <a:gd name="connsiteX0" fmla="*/ 0 w 1396153"/>
                  <a:gd name="connsiteY0" fmla="*/ 78317 h 113242"/>
                  <a:gd name="connsiteX1" fmla="*/ 57467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893 w 1157157"/>
                  <a:gd name="connsiteY0" fmla="*/ 224367 h 224367"/>
                  <a:gd name="connsiteX1" fmla="*/ 162959 w 1157157"/>
                  <a:gd name="connsiteY1" fmla="*/ 2117 h 224367"/>
                  <a:gd name="connsiteX2" fmla="*/ 738765 w 1157157"/>
                  <a:gd name="connsiteY2" fmla="*/ 65617 h 224367"/>
                  <a:gd name="connsiteX3" fmla="*/ 1157157 w 1157157"/>
                  <a:gd name="connsiteY3" fmla="*/ 113242 h 224367"/>
                  <a:gd name="connsiteX0" fmla="*/ 0 w 1386557"/>
                  <a:gd name="connsiteY0" fmla="*/ 75142 h 113242"/>
                  <a:gd name="connsiteX1" fmla="*/ 392359 w 1386557"/>
                  <a:gd name="connsiteY1" fmla="*/ 2117 h 113242"/>
                  <a:gd name="connsiteX2" fmla="*/ 968165 w 1386557"/>
                  <a:gd name="connsiteY2" fmla="*/ 65617 h 113242"/>
                  <a:gd name="connsiteX3" fmla="*/ 1386557 w 1386557"/>
                  <a:gd name="connsiteY3" fmla="*/ 113242 h 113242"/>
                  <a:gd name="connsiteX0" fmla="*/ 0 w 1386557"/>
                  <a:gd name="connsiteY0" fmla="*/ 75142 h 113242"/>
                  <a:gd name="connsiteX1" fmla="*/ 392359 w 1386557"/>
                  <a:gd name="connsiteY1" fmla="*/ 2117 h 113242"/>
                  <a:gd name="connsiteX2" fmla="*/ 968165 w 1386557"/>
                  <a:gd name="connsiteY2" fmla="*/ 65617 h 113242"/>
                  <a:gd name="connsiteX3" fmla="*/ 1386557 w 1386557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119592 h 157692"/>
                  <a:gd name="connsiteX1" fmla="*/ 466426 w 1328984"/>
                  <a:gd name="connsiteY1" fmla="*/ 2117 h 157692"/>
                  <a:gd name="connsiteX2" fmla="*/ 910592 w 1328984"/>
                  <a:gd name="connsiteY2" fmla="*/ 110067 h 157692"/>
                  <a:gd name="connsiteX3" fmla="*/ 1328984 w 1328984"/>
                  <a:gd name="connsiteY3" fmla="*/ 157692 h 157692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910592 w 1328984"/>
                  <a:gd name="connsiteY2" fmla="*/ 32279 h 116946"/>
                  <a:gd name="connsiteX3" fmla="*/ 1328984 w 1328984"/>
                  <a:gd name="connsiteY3" fmla="*/ 79904 h 116946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690730 w 1328984"/>
                  <a:gd name="connsiteY2" fmla="*/ 90053 h 116946"/>
                  <a:gd name="connsiteX3" fmla="*/ 910592 w 1328984"/>
                  <a:gd name="connsiteY3" fmla="*/ 32279 h 116946"/>
                  <a:gd name="connsiteX4" fmla="*/ 1328984 w 1328984"/>
                  <a:gd name="connsiteY4" fmla="*/ 79904 h 116946"/>
                  <a:gd name="connsiteX0" fmla="*/ 0 w 1328984"/>
                  <a:gd name="connsiteY0" fmla="*/ 41804 h 132396"/>
                  <a:gd name="connsiteX1" fmla="*/ 466426 w 1328984"/>
                  <a:gd name="connsiteY1" fmla="*/ 95779 h 132396"/>
                  <a:gd name="connsiteX2" fmla="*/ 690730 w 1328984"/>
                  <a:gd name="connsiteY2" fmla="*/ 90053 h 132396"/>
                  <a:gd name="connsiteX3" fmla="*/ 974417 w 1328984"/>
                  <a:gd name="connsiteY3" fmla="*/ 130704 h 132396"/>
                  <a:gd name="connsiteX4" fmla="*/ 1328984 w 1328984"/>
                  <a:gd name="connsiteY4" fmla="*/ 79904 h 132396"/>
                  <a:gd name="connsiteX0" fmla="*/ 0 w 1328984"/>
                  <a:gd name="connsiteY0" fmla="*/ 90591 h 165733"/>
                  <a:gd name="connsiteX1" fmla="*/ 466426 w 1328984"/>
                  <a:gd name="connsiteY1" fmla="*/ 144566 h 165733"/>
                  <a:gd name="connsiteX2" fmla="*/ 690730 w 1328984"/>
                  <a:gd name="connsiteY2" fmla="*/ 138840 h 165733"/>
                  <a:gd name="connsiteX3" fmla="*/ 974417 w 1328984"/>
                  <a:gd name="connsiteY3" fmla="*/ 1691 h 165733"/>
                  <a:gd name="connsiteX4" fmla="*/ 1328984 w 1328984"/>
                  <a:gd name="connsiteY4" fmla="*/ 128691 h 165733"/>
                  <a:gd name="connsiteX0" fmla="*/ 0 w 1328984"/>
                  <a:gd name="connsiteY0" fmla="*/ 41804 h 151446"/>
                  <a:gd name="connsiteX1" fmla="*/ 466426 w 1328984"/>
                  <a:gd name="connsiteY1" fmla="*/ 95779 h 151446"/>
                  <a:gd name="connsiteX2" fmla="*/ 690730 w 1328984"/>
                  <a:gd name="connsiteY2" fmla="*/ 90053 h 151446"/>
                  <a:gd name="connsiteX3" fmla="*/ 974417 w 1328984"/>
                  <a:gd name="connsiteY3" fmla="*/ 149754 h 151446"/>
                  <a:gd name="connsiteX4" fmla="*/ 1328984 w 1328984"/>
                  <a:gd name="connsiteY4" fmla="*/ 79904 h 151446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690730 w 1328984"/>
                  <a:gd name="connsiteY2" fmla="*/ 90053 h 116946"/>
                  <a:gd name="connsiteX3" fmla="*/ 974417 w 1328984"/>
                  <a:gd name="connsiteY3" fmla="*/ 79904 h 116946"/>
                  <a:gd name="connsiteX4" fmla="*/ 1328984 w 1328984"/>
                  <a:gd name="connsiteY4" fmla="*/ 79904 h 116946"/>
                  <a:gd name="connsiteX0" fmla="*/ 0 w 1328984"/>
                  <a:gd name="connsiteY0" fmla="*/ 41804 h 167746"/>
                  <a:gd name="connsiteX1" fmla="*/ 570142 w 1328984"/>
                  <a:gd name="connsiteY1" fmla="*/ 146579 h 167746"/>
                  <a:gd name="connsiteX2" fmla="*/ 690730 w 1328984"/>
                  <a:gd name="connsiteY2" fmla="*/ 90053 h 167746"/>
                  <a:gd name="connsiteX3" fmla="*/ 974417 w 1328984"/>
                  <a:gd name="connsiteY3" fmla="*/ 79904 h 167746"/>
                  <a:gd name="connsiteX4" fmla="*/ 1328984 w 1328984"/>
                  <a:gd name="connsiteY4" fmla="*/ 79904 h 167746"/>
                  <a:gd name="connsiteX0" fmla="*/ 0 w 1328984"/>
                  <a:gd name="connsiteY0" fmla="*/ 41804 h 228165"/>
                  <a:gd name="connsiteX1" fmla="*/ 570142 w 1328984"/>
                  <a:gd name="connsiteY1" fmla="*/ 146579 h 228165"/>
                  <a:gd name="connsiteX2" fmla="*/ 926087 w 1328984"/>
                  <a:gd name="connsiteY2" fmla="*/ 217053 h 228165"/>
                  <a:gd name="connsiteX3" fmla="*/ 974417 w 1328984"/>
                  <a:gd name="connsiteY3" fmla="*/ 79904 h 228165"/>
                  <a:gd name="connsiteX4" fmla="*/ 1328984 w 1328984"/>
                  <a:gd name="connsiteY4" fmla="*/ 79904 h 228165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974417 w 1328984"/>
                  <a:gd name="connsiteY3" fmla="*/ 79904 h 301190"/>
                  <a:gd name="connsiteX4" fmla="*/ 1328984 w 1328984"/>
                  <a:gd name="connsiteY4" fmla="*/ 79904 h 301190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974417 w 1328984"/>
                  <a:gd name="connsiteY3" fmla="*/ 79904 h 301190"/>
                  <a:gd name="connsiteX4" fmla="*/ 1157453 w 1328984"/>
                  <a:gd name="connsiteY4" fmla="*/ 80527 h 301190"/>
                  <a:gd name="connsiteX5" fmla="*/ 1328984 w 1328984"/>
                  <a:gd name="connsiteY5" fmla="*/ 79904 h 301190"/>
                  <a:gd name="connsiteX0" fmla="*/ 0 w 1328984"/>
                  <a:gd name="connsiteY0" fmla="*/ 41804 h 301087"/>
                  <a:gd name="connsiteX1" fmla="*/ 570142 w 1328984"/>
                  <a:gd name="connsiteY1" fmla="*/ 146579 h 301087"/>
                  <a:gd name="connsiteX2" fmla="*/ 926087 w 1328984"/>
                  <a:gd name="connsiteY2" fmla="*/ 290078 h 301087"/>
                  <a:gd name="connsiteX3" fmla="*/ 1157453 w 1328984"/>
                  <a:gd name="connsiteY3" fmla="*/ 80527 h 301087"/>
                  <a:gd name="connsiteX4" fmla="*/ 1328984 w 1328984"/>
                  <a:gd name="connsiteY4" fmla="*/ 79904 h 301087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1328984 w 1328984"/>
                  <a:gd name="connsiteY3" fmla="*/ 79904 h 301190"/>
                  <a:gd name="connsiteX0" fmla="*/ 0 w 1328984"/>
                  <a:gd name="connsiteY0" fmla="*/ 41804 h 311015"/>
                  <a:gd name="connsiteX1" fmla="*/ 570142 w 1328984"/>
                  <a:gd name="connsiteY1" fmla="*/ 146579 h 311015"/>
                  <a:gd name="connsiteX2" fmla="*/ 926087 w 1328984"/>
                  <a:gd name="connsiteY2" fmla="*/ 290078 h 311015"/>
                  <a:gd name="connsiteX3" fmla="*/ 1328984 w 1328984"/>
                  <a:gd name="connsiteY3" fmla="*/ 267229 h 311015"/>
                  <a:gd name="connsiteX0" fmla="*/ 0 w 1328984"/>
                  <a:gd name="connsiteY0" fmla="*/ 41804 h 310186"/>
                  <a:gd name="connsiteX1" fmla="*/ 570142 w 1328984"/>
                  <a:gd name="connsiteY1" fmla="*/ 146579 h 310186"/>
                  <a:gd name="connsiteX2" fmla="*/ 926087 w 1328984"/>
                  <a:gd name="connsiteY2" fmla="*/ 290078 h 310186"/>
                  <a:gd name="connsiteX3" fmla="*/ 1328984 w 1328984"/>
                  <a:gd name="connsiteY3" fmla="*/ 267229 h 310186"/>
                  <a:gd name="connsiteX0" fmla="*/ 0 w 1328984"/>
                  <a:gd name="connsiteY0" fmla="*/ 41804 h 267229"/>
                  <a:gd name="connsiteX1" fmla="*/ 570142 w 1328984"/>
                  <a:gd name="connsiteY1" fmla="*/ 14657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570142 w 1328984"/>
                  <a:gd name="connsiteY1" fmla="*/ 14657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430524 w 1328984"/>
                  <a:gd name="connsiteY1" fmla="*/ 187854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366699 w 1328984"/>
                  <a:gd name="connsiteY1" fmla="*/ 238654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366700 w 1328984"/>
                  <a:gd name="connsiteY1" fmla="*/ 19102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21286"/>
                  <a:gd name="connsiteX1" fmla="*/ 366700 w 1328984"/>
                  <a:gd name="connsiteY1" fmla="*/ 191029 h 221286"/>
                  <a:gd name="connsiteX2" fmla="*/ 926087 w 1328984"/>
                  <a:gd name="connsiteY2" fmla="*/ 217053 h 221286"/>
                  <a:gd name="connsiteX3" fmla="*/ 1328984 w 1328984"/>
                  <a:gd name="connsiteY3" fmla="*/ 216429 h 221286"/>
                  <a:gd name="connsiteX0" fmla="*/ 0 w 1328984"/>
                  <a:gd name="connsiteY0" fmla="*/ 41804 h 273579"/>
                  <a:gd name="connsiteX1" fmla="*/ 36670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36670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5446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54460 w 1328984"/>
                  <a:gd name="connsiteY1" fmla="*/ 2450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83208"/>
                  <a:gd name="connsiteX1" fmla="*/ 454460 w 1328984"/>
                  <a:gd name="connsiteY1" fmla="*/ 245004 h 283208"/>
                  <a:gd name="connsiteX2" fmla="*/ 926087 w 1328984"/>
                  <a:gd name="connsiteY2" fmla="*/ 271028 h 283208"/>
                  <a:gd name="connsiteX3" fmla="*/ 1328984 w 1328984"/>
                  <a:gd name="connsiteY3" fmla="*/ 273579 h 283208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8984" h="273579">
                    <a:moveTo>
                      <a:pt x="0" y="41804"/>
                    </a:moveTo>
                    <a:cubicBezTo>
                      <a:pt x="129347" y="0"/>
                      <a:pt x="284156" y="197275"/>
                      <a:pt x="402602" y="194204"/>
                    </a:cubicBezTo>
                    <a:cubicBezTo>
                      <a:pt x="556950" y="232408"/>
                      <a:pt x="771690" y="203824"/>
                      <a:pt x="926087" y="217053"/>
                    </a:cubicBezTo>
                    <a:cubicBezTo>
                      <a:pt x="1080484" y="230282"/>
                      <a:pt x="1225102" y="260215"/>
                      <a:pt x="1328984" y="273579"/>
                    </a:cubicBezTo>
                  </a:path>
                </a:pathLst>
              </a:custGeom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200000" scaled="0"/>
                </a:gradFill>
              </a:ln>
              <a:sp3d z="-127000" extrusionH="1016000" prstMaterial="powder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im Announc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266" y="116590"/>
            <a:ext cx="2909928" cy="507831"/>
          </a:xfrm>
        </p:spPr>
        <p:txBody>
          <a:bodyPr wrap="none" lIns="91440" anchor="t" anchorCtr="0">
            <a:normAutofit/>
          </a:bodyPr>
          <a:lstStyle>
            <a:lvl1pPr algn="ctr">
              <a:defRPr sz="2700" baseline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DBS-David" pitchFamily="2" charset="-79"/>
              </a:defRPr>
            </a:lvl1pPr>
          </a:lstStyle>
          <a:p>
            <a:r>
              <a:rPr lang="he-IL" dirty="0" smtClean="0"/>
              <a:t>פרשת מטות־מסעי</a:t>
            </a:r>
            <a:endParaRPr lang="en-US" dirty="0"/>
          </a:p>
        </p:txBody>
      </p:sp>
      <p:sp>
        <p:nvSpPr>
          <p:cNvPr id="28" name="Date"/>
          <p:cNvSpPr>
            <a:spLocks noGrp="1"/>
          </p:cNvSpPr>
          <p:nvPr>
            <p:ph type="body" sz="quarter" idx="10" hasCustomPrompt="1"/>
          </p:nvPr>
        </p:nvSpPr>
        <p:spPr>
          <a:xfrm>
            <a:off x="3191194" y="193534"/>
            <a:ext cx="1918140" cy="353943"/>
          </a:xfrm>
        </p:spPr>
        <p:txBody>
          <a:bodyPr wrap="square" lIns="0" rIns="91440">
            <a:spAutoFit/>
          </a:bodyPr>
          <a:lstStyle>
            <a:lvl1pPr marL="0" indent="0">
              <a:buNone/>
              <a:tabLst>
                <a:tab pos="3200400" algn="r"/>
              </a:tabLst>
              <a:defRPr sz="1700" baseline="0">
                <a:latin typeface="Gisha" pitchFamily="34" charset="-79"/>
                <a:cs typeface="Gisha" pitchFamily="34" charset="-79"/>
              </a:defRPr>
            </a:lvl1pPr>
          </a:lstStyle>
          <a:p>
            <a:pPr lvl="0"/>
            <a:r>
              <a:rPr lang="en-US" dirty="0" smtClean="0"/>
              <a:t>Sep 14	</a:t>
            </a:r>
            <a:r>
              <a:rPr lang="he-IL" dirty="0" smtClean="0"/>
              <a:t>תעבנית</a:t>
            </a:r>
            <a:endParaRPr lang="en-US" dirty="0"/>
          </a:p>
        </p:txBody>
      </p:sp>
      <p:sp>
        <p:nvSpPr>
          <p:cNvPr id="40" name="Zmanim"/>
          <p:cNvSpPr>
            <a:spLocks noGrp="1"/>
          </p:cNvSpPr>
          <p:nvPr>
            <p:ph type="body" sz="quarter" idx="12" hasCustomPrompt="1"/>
          </p:nvPr>
        </p:nvSpPr>
        <p:spPr>
          <a:xfrm>
            <a:off x="281331" y="649694"/>
            <a:ext cx="4828003" cy="1057275"/>
          </a:xfrm>
        </p:spPr>
        <p:txBody>
          <a:bodyPr numCol="2" spcCol="914400" rtlCol="1">
            <a:noAutofit/>
          </a:bodyPr>
          <a:lstStyle>
            <a:lvl1pPr marL="114300" indent="-114300" algn="r" rtl="1">
              <a:spcBef>
                <a:spcPts val="0"/>
              </a:spcBef>
              <a:buFont typeface="Times New Roman" pitchFamily="18" charset="0"/>
              <a:buNone/>
              <a:tabLst>
                <a:tab pos="795338" algn="r"/>
                <a:tab pos="1538288" algn="l"/>
              </a:tabLst>
              <a:defRPr sz="1800">
                <a:latin typeface="Gisha" pitchFamily="34" charset="-79"/>
                <a:cs typeface="Gisha" pitchFamily="34" charset="-79"/>
              </a:defRPr>
            </a:lvl1pPr>
          </a:lstStyle>
          <a:p>
            <a:pPr lvl="0"/>
            <a:r>
              <a:rPr lang="he-IL" dirty="0" smtClean="0"/>
              <a:t>דף יומי	7:30</a:t>
            </a:r>
          </a:p>
          <a:p>
            <a:pPr lvl="0"/>
            <a:r>
              <a:rPr lang="he-IL" dirty="0" smtClean="0"/>
              <a:t>שחרית	8:15</a:t>
            </a:r>
          </a:p>
          <a:p>
            <a:pPr lvl="0"/>
            <a:r>
              <a:rPr lang="he-IL" dirty="0" smtClean="0"/>
              <a:t>סזק״ש	8:33 / 9:15</a:t>
            </a:r>
          </a:p>
          <a:p>
            <a:pPr lvl="0"/>
            <a:endParaRPr lang="he-IL" dirty="0" smtClean="0"/>
          </a:p>
          <a:p>
            <a:pPr lvl="0"/>
            <a:r>
              <a:rPr lang="he-IL" dirty="0" smtClean="0"/>
              <a:t>דרשה	4:35</a:t>
            </a:r>
          </a:p>
          <a:p>
            <a:pPr lvl="0"/>
            <a:r>
              <a:rPr lang="he-IL" dirty="0" smtClean="0"/>
              <a:t>מנחה	5:35</a:t>
            </a:r>
          </a:p>
          <a:p>
            <a:pPr lvl="0"/>
            <a:r>
              <a:rPr lang="he-IL" dirty="0" smtClean="0"/>
              <a:t>מעריב	6:55</a:t>
            </a:r>
          </a:p>
          <a:p>
            <a:pPr lvl="0"/>
            <a:endParaRPr lang="he-IL" dirty="0" smtClean="0"/>
          </a:p>
        </p:txBody>
      </p:sp>
      <p:sp>
        <p:nvSpPr>
          <p:cNvPr id="33" name="Content"/>
          <p:cNvSpPr>
            <a:spLocks noGrp="1"/>
          </p:cNvSpPr>
          <p:nvPr>
            <p:ph type="body" sz="quarter" idx="11" hasCustomPrompt="1"/>
          </p:nvPr>
        </p:nvSpPr>
        <p:spPr>
          <a:xfrm>
            <a:off x="467018" y="1726020"/>
            <a:ext cx="6110329" cy="8121244"/>
          </a:xfrm>
        </p:spPr>
        <p:txBody>
          <a:bodyPr/>
          <a:lstStyle>
            <a:lvl1pPr algn="just">
              <a:buFont typeface="Times New Roman" pitchFamily="18" charset="0"/>
              <a:buChar char="◊"/>
              <a:defRPr sz="2800" baseline="0">
                <a:latin typeface="Optane" pitchFamily="34" charset="0"/>
                <a:cs typeface="Kalinga" pitchFamily="2" charset="0"/>
              </a:defRPr>
            </a:lvl1pPr>
            <a:lvl2pPr marL="795338" indent="-338138">
              <a:buNone/>
              <a:tabLst>
                <a:tab pos="1828800" algn="l"/>
              </a:tabLst>
              <a:defRPr sz="1600" baseline="0">
                <a:latin typeface="Optane" pitchFamily="34" charset="0"/>
                <a:cs typeface="Kalinga" pitchFamily="2" charset="0"/>
              </a:defRPr>
            </a:lvl2pPr>
            <a:lvl3pPr>
              <a:defRPr>
                <a:latin typeface="Kalinga" pitchFamily="2" charset="0"/>
                <a:cs typeface="Kalinga" pitchFamily="2" charset="0"/>
              </a:defRPr>
            </a:lvl3pPr>
            <a:lvl4pPr>
              <a:defRPr>
                <a:latin typeface="Kalinga" pitchFamily="2" charset="0"/>
                <a:cs typeface="Kalinga" pitchFamily="2" charset="0"/>
              </a:defRPr>
            </a:lvl4pPr>
            <a:lvl5pPr>
              <a:defRPr>
                <a:latin typeface="Kalinga" pitchFamily="2" charset="0"/>
                <a:cs typeface="Kalinga" pitchFamily="2" charset="0"/>
              </a:defRPr>
            </a:lvl5pPr>
          </a:lstStyle>
          <a:p>
            <a:pPr lvl="0"/>
            <a:r>
              <a:rPr lang="en-US" dirty="0" smtClean="0"/>
              <a:t>Click here to type the announcements.</a:t>
            </a:r>
          </a:p>
          <a:p>
            <a:pPr lvl="1"/>
            <a:r>
              <a:rPr lang="en-US" dirty="0" smtClean="0"/>
              <a:t>Press tab to make subtext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309703" y="602166"/>
            <a:ext cx="4797587" cy="476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H="1">
            <a:off x="298817" y="1762976"/>
            <a:ext cx="7213502" cy="716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 rot="5400000" flipH="1">
            <a:off x="2920469" y="5322749"/>
            <a:ext cx="8215711" cy="9696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prstTxWarp prst="textPlain">
              <a:avLst/>
            </a:prstTxWarp>
            <a:spAutoFit/>
            <a:scene3d>
              <a:camera prst="orthographicFront"/>
              <a:lightRig rig="threePt" dir="t">
                <a:rot lat="0" lon="0" rev="7800000"/>
              </a:lightRig>
            </a:scene3d>
            <a:sp3d extrusionH="57150">
              <a:bevelT w="57150" h="57150"/>
            </a:sp3d>
          </a:bodyPr>
          <a:lstStyle/>
          <a:p>
            <a:r>
              <a:rPr lang="en-US" sz="9600" b="1" cap="small" spc="1000" baseline="0" smtClean="0">
                <a:gradFill flip="none" rotWithShape="1">
                  <a:gsLst>
                    <a:gs pos="0">
                      <a:srgbClr val="AAAAAA"/>
                    </a:gs>
                    <a:gs pos="100000">
                      <a:srgbClr val="D7D7D7"/>
                    </a:gs>
                  </a:gsLst>
                  <a:lin ang="8100000" scaled="1"/>
                  <a:tileRect/>
                </a:gradFill>
                <a:latin typeface="Goudita Sans Light SF" pitchFamily="2" charset="0"/>
              </a:rPr>
              <a:t>Announcements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16513" y="269139"/>
            <a:ext cx="2457450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7272" y="488240"/>
            <a:ext cx="2909928" cy="507831"/>
          </a:xfrm>
        </p:spPr>
        <p:txBody>
          <a:bodyPr wrap="none" lIns="91440" anchor="t" anchorCtr="0">
            <a:normAutofit/>
          </a:bodyPr>
          <a:lstStyle>
            <a:lvl1pPr algn="l">
              <a:defRPr sz="2700" baseline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DBS-David" pitchFamily="2" charset="-79"/>
              </a:defRPr>
            </a:lvl1pPr>
          </a:lstStyle>
          <a:p>
            <a:r>
              <a:rPr lang="he-IL" dirty="0" smtClean="0"/>
              <a:t>פרשת מטות־מסעי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-2667504" y="3240214"/>
            <a:ext cx="7074309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en-US" sz="8000" b="1" cap="small" spc="1000" baseline="0" smtClean="0">
                <a:gradFill flip="none" rotWithShape="1">
                  <a:gsLst>
                    <a:gs pos="0">
                      <a:srgbClr val="AAAAAA"/>
                    </a:gs>
                    <a:gs pos="100000">
                      <a:srgbClr val="D7D7D7"/>
                    </a:gs>
                  </a:gsLst>
                  <a:lin ang="8100000" scaled="1"/>
                  <a:tileRect/>
                </a:gradFill>
                <a:latin typeface="Goudita Sans Light SF" pitchFamily="2" charset="0"/>
              </a:rPr>
              <a:t>Announcements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6200000">
            <a:off x="-315678" y="7971072"/>
            <a:ext cx="2441105" cy="1377950"/>
            <a:chOff x="5088929" y="5137151"/>
            <a:chExt cx="2441105" cy="1377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TextBox 10"/>
            <p:cNvSpPr txBox="1"/>
            <p:nvPr/>
          </p:nvSpPr>
          <p:spPr>
            <a:xfrm>
              <a:off x="5141416" y="5137151"/>
              <a:ext cx="2388618" cy="137795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053029"/>
                </a:avLst>
              </a:prstTxWarp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he-IL" sz="2000" b="1" spc="150" smtClean="0">
                  <a:ln w="11430"/>
                  <a:solidFill>
                    <a:sysClr val="windowText" lastClr="000000"/>
                  </a:solidFill>
                  <a:cs typeface="DBS-Kolmus" pitchFamily="2" charset="-79"/>
                </a:rPr>
                <a:t>בית מדרש שומרי תורה</a:t>
              </a:r>
              <a:endParaRPr lang="en-US" sz="2000" b="1" spc="150">
                <a:ln w="11430"/>
                <a:solidFill>
                  <a:sysClr val="windowText" lastClr="000000"/>
                </a:solidFill>
                <a:cs typeface="DBS-Kolmus" pitchFamily="2" charset="-79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88929" y="5816859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1200" b="1" smtClean="0">
                  <a:ln w="11430"/>
                  <a:solidFill>
                    <a:sysClr val="windowText" lastClr="000000"/>
                  </a:solidFill>
                  <a:latin typeface="Monotype Corsiva" pitchFamily="66" charset="0"/>
                  <a:cs typeface="DBS-Keren" pitchFamily="2" charset="-79"/>
                </a:rPr>
                <a:t>Congregation </a:t>
              </a:r>
            </a:p>
            <a:p>
              <a:r>
                <a:rPr lang="en-US" sz="1200" b="1" smtClean="0">
                  <a:ln w="11430"/>
                  <a:solidFill>
                    <a:sysClr val="windowText" lastClr="000000"/>
                  </a:solidFill>
                  <a:latin typeface="Monotype Corsiva" pitchFamily="66" charset="0"/>
                  <a:cs typeface="DBS-Keren" pitchFamily="2" charset="-79"/>
                </a:rPr>
                <a:t>Shomrei Torah</a:t>
              </a:r>
              <a:endParaRPr lang="en-US" sz="1200" b="1">
                <a:ln w="11430"/>
                <a:solidFill>
                  <a:sysClr val="windowText" lastClr="000000"/>
                </a:solidFill>
                <a:latin typeface="Monotype Corsiva" pitchFamily="66" charset="0"/>
                <a:cs typeface="DBS-Keren" pitchFamily="2" charset="-79"/>
              </a:endParaRPr>
            </a:p>
          </p:txBody>
        </p:sp>
        <p:grpSp>
          <p:nvGrpSpPr>
            <p:cNvPr id="13" name="Group 77"/>
            <p:cNvGrpSpPr/>
            <p:nvPr/>
          </p:nvGrpSpPr>
          <p:grpSpPr>
            <a:xfrm>
              <a:off x="5461508" y="5264357"/>
              <a:ext cx="1367409" cy="589536"/>
              <a:chOff x="4870958" y="2508457"/>
              <a:chExt cx="1367409" cy="589536"/>
            </a:xfrm>
            <a:scene3d>
              <a:camera prst="perspectiveFront">
                <a:rot lat="21000000" lon="12942000" rev="9600000"/>
              </a:camera>
              <a:lightRig rig="contrasting" dir="t"/>
            </a:scene3d>
          </p:grpSpPr>
          <p:sp>
            <p:nvSpPr>
              <p:cNvPr id="14" name="Left Lower Outcropping"/>
              <p:cNvSpPr/>
              <p:nvPr/>
            </p:nvSpPr>
            <p:spPr>
              <a:xfrm flipV="1">
                <a:off x="4870958" y="2508457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-127000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Lower Outcropping"/>
              <p:cNvSpPr/>
              <p:nvPr/>
            </p:nvSpPr>
            <p:spPr>
              <a:xfrm flipV="1">
                <a:off x="5909183" y="2768809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-127000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Upper Outcropping"/>
              <p:cNvSpPr/>
              <p:nvPr/>
            </p:nvSpPr>
            <p:spPr>
              <a:xfrm flipV="1">
                <a:off x="5909183" y="2768809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3175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Upper Outcropping"/>
              <p:cNvSpPr/>
              <p:nvPr/>
            </p:nvSpPr>
            <p:spPr>
              <a:xfrm flipV="1">
                <a:off x="4870958" y="2508457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3175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Lower Handle"/>
              <p:cNvSpPr/>
              <p:nvPr/>
            </p:nvSpPr>
            <p:spPr>
              <a:xfrm>
                <a:off x="6022975" y="2882601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-1320800" prstMaterial="powder">
                <a:bevelT w="25400" h="190500" prst="convex"/>
                <a:bevelB w="45720" h="4572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Lower Handle"/>
              <p:cNvSpPr/>
              <p:nvPr/>
            </p:nvSpPr>
            <p:spPr>
              <a:xfrm>
                <a:off x="4984750" y="2622249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-1320800" prstMaterial="powder">
                <a:bevelT w="25400" h="190500" prst="convex"/>
                <a:bevelB w="45720" h="4572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Upper Handle"/>
              <p:cNvSpPr/>
              <p:nvPr/>
            </p:nvSpPr>
            <p:spPr>
              <a:xfrm>
                <a:off x="6022975" y="2882601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254000" prstMaterial="powder">
                <a:bevelT w="45720" h="45720"/>
                <a:bevelB w="25400" h="190500" prst="convex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eft Upper Handle"/>
              <p:cNvSpPr/>
              <p:nvPr/>
            </p:nvSpPr>
            <p:spPr>
              <a:xfrm>
                <a:off x="4984750" y="2622249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254000" prstMaterial="powder">
                <a:bevelT w="45720" h="45720"/>
                <a:bevelB w="25400" h="190500" prst="convex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עץ"/>
              <p:cNvSpPr/>
              <p:nvPr/>
            </p:nvSpPr>
            <p:spPr>
              <a:xfrm>
                <a:off x="5947696" y="2807322"/>
                <a:ext cx="252158" cy="25215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200000" scaled="0"/>
              </a:gradFill>
              <a:ln>
                <a:noFill/>
              </a:ln>
              <a:sp3d extrusionH="1270000" prstMaterial="powder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עץ"/>
              <p:cNvSpPr/>
              <p:nvPr/>
            </p:nvSpPr>
            <p:spPr>
              <a:xfrm>
                <a:off x="4934077" y="2571576"/>
                <a:ext cx="202946" cy="20294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200000" scaled="0"/>
              </a:gradFill>
              <a:ln>
                <a:noFill/>
              </a:ln>
              <a:sp3d extrusionH="1270000" prstMaterial="powder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025534" y="2542023"/>
                <a:ext cx="1057766" cy="273579"/>
              </a:xfrm>
              <a:custGeom>
                <a:avLst/>
                <a:gdLst>
                  <a:gd name="connsiteX0" fmla="*/ 0 w 1511300"/>
                  <a:gd name="connsiteY0" fmla="*/ 26458 h 238125"/>
                  <a:gd name="connsiteX1" fmla="*/ 733425 w 1511300"/>
                  <a:gd name="connsiteY1" fmla="*/ 29633 h 238125"/>
                  <a:gd name="connsiteX2" fmla="*/ 1063625 w 1511300"/>
                  <a:gd name="connsiteY2" fmla="*/ 204258 h 238125"/>
                  <a:gd name="connsiteX3" fmla="*/ 1511300 w 1511300"/>
                  <a:gd name="connsiteY3" fmla="*/ 232833 h 238125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1063625 w 1511300"/>
                  <a:gd name="connsiteY2" fmla="*/ 191029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895350 w 1511300"/>
                  <a:gd name="connsiteY2" fmla="*/ 149754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224366"/>
                  <a:gd name="connsiteX1" fmla="*/ 574675 w 1511300"/>
                  <a:gd name="connsiteY1" fmla="*/ 57679 h 224366"/>
                  <a:gd name="connsiteX2" fmla="*/ 996950 w 1511300"/>
                  <a:gd name="connsiteY2" fmla="*/ 197379 h 224366"/>
                  <a:gd name="connsiteX3" fmla="*/ 1511300 w 1511300"/>
                  <a:gd name="connsiteY3" fmla="*/ 219604 h 224366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996950 w 1511300"/>
                  <a:gd name="connsiteY2" fmla="*/ 146579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164042"/>
                  <a:gd name="connsiteX1" fmla="*/ 574675 w 1511300"/>
                  <a:gd name="connsiteY1" fmla="*/ 57679 h 164042"/>
                  <a:gd name="connsiteX2" fmla="*/ 996950 w 1511300"/>
                  <a:gd name="connsiteY2" fmla="*/ 146579 h 164042"/>
                  <a:gd name="connsiteX3" fmla="*/ 1511300 w 1511300"/>
                  <a:gd name="connsiteY3" fmla="*/ 162454 h 164042"/>
                  <a:gd name="connsiteX0" fmla="*/ 0 w 1511300"/>
                  <a:gd name="connsiteY0" fmla="*/ 13229 h 164042"/>
                  <a:gd name="connsiteX1" fmla="*/ 574675 w 1511300"/>
                  <a:gd name="connsiteY1" fmla="*/ 57679 h 164042"/>
                  <a:gd name="connsiteX2" fmla="*/ 996950 w 1511300"/>
                  <a:gd name="connsiteY2" fmla="*/ 146579 h 164042"/>
                  <a:gd name="connsiteX3" fmla="*/ 1511300 w 1511300"/>
                  <a:gd name="connsiteY3" fmla="*/ 162454 h 164042"/>
                  <a:gd name="connsiteX0" fmla="*/ 0 w 1511300"/>
                  <a:gd name="connsiteY0" fmla="*/ 78317 h 108480"/>
                  <a:gd name="connsiteX1" fmla="*/ 574675 w 1511300"/>
                  <a:gd name="connsiteY1" fmla="*/ 2117 h 108480"/>
                  <a:gd name="connsiteX2" fmla="*/ 996950 w 1511300"/>
                  <a:gd name="connsiteY2" fmla="*/ 91017 h 108480"/>
                  <a:gd name="connsiteX3" fmla="*/ 1511300 w 1511300"/>
                  <a:gd name="connsiteY3" fmla="*/ 106892 h 108480"/>
                  <a:gd name="connsiteX0" fmla="*/ 0 w 1511300"/>
                  <a:gd name="connsiteY0" fmla="*/ 78317 h 195792"/>
                  <a:gd name="connsiteX1" fmla="*/ 574675 w 1511300"/>
                  <a:gd name="connsiteY1" fmla="*/ 2117 h 195792"/>
                  <a:gd name="connsiteX2" fmla="*/ 996950 w 1511300"/>
                  <a:gd name="connsiteY2" fmla="*/ 91017 h 195792"/>
                  <a:gd name="connsiteX3" fmla="*/ 1511300 w 1511300"/>
                  <a:gd name="connsiteY3" fmla="*/ 195792 h 195792"/>
                  <a:gd name="connsiteX0" fmla="*/ 0 w 1396153"/>
                  <a:gd name="connsiteY0" fmla="*/ 78317 h 113242"/>
                  <a:gd name="connsiteX1" fmla="*/ 574675 w 1396153"/>
                  <a:gd name="connsiteY1" fmla="*/ 2117 h 113242"/>
                  <a:gd name="connsiteX2" fmla="*/ 996950 w 1396153"/>
                  <a:gd name="connsiteY2" fmla="*/ 91017 h 113242"/>
                  <a:gd name="connsiteX3" fmla="*/ 1396153 w 1396153"/>
                  <a:gd name="connsiteY3" fmla="*/ 113242 h 113242"/>
                  <a:gd name="connsiteX0" fmla="*/ 0 w 1671214"/>
                  <a:gd name="connsiteY0" fmla="*/ 628121 h 663046"/>
                  <a:gd name="connsiteX1" fmla="*/ 574675 w 1671214"/>
                  <a:gd name="connsiteY1" fmla="*/ 551921 h 663046"/>
                  <a:gd name="connsiteX2" fmla="*/ 1534302 w 1671214"/>
                  <a:gd name="connsiteY2" fmla="*/ 18521 h 663046"/>
                  <a:gd name="connsiteX3" fmla="*/ 1396153 w 1671214"/>
                  <a:gd name="connsiteY3" fmla="*/ 663046 h 663046"/>
                  <a:gd name="connsiteX0" fmla="*/ 0 w 1396153"/>
                  <a:gd name="connsiteY0" fmla="*/ 78317 h 113242"/>
                  <a:gd name="connsiteX1" fmla="*/ 57467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893 w 1157157"/>
                  <a:gd name="connsiteY0" fmla="*/ 224367 h 224367"/>
                  <a:gd name="connsiteX1" fmla="*/ 162959 w 1157157"/>
                  <a:gd name="connsiteY1" fmla="*/ 2117 h 224367"/>
                  <a:gd name="connsiteX2" fmla="*/ 738765 w 1157157"/>
                  <a:gd name="connsiteY2" fmla="*/ 65617 h 224367"/>
                  <a:gd name="connsiteX3" fmla="*/ 1157157 w 1157157"/>
                  <a:gd name="connsiteY3" fmla="*/ 113242 h 224367"/>
                  <a:gd name="connsiteX0" fmla="*/ 0 w 1386557"/>
                  <a:gd name="connsiteY0" fmla="*/ 75142 h 113242"/>
                  <a:gd name="connsiteX1" fmla="*/ 392359 w 1386557"/>
                  <a:gd name="connsiteY1" fmla="*/ 2117 h 113242"/>
                  <a:gd name="connsiteX2" fmla="*/ 968165 w 1386557"/>
                  <a:gd name="connsiteY2" fmla="*/ 65617 h 113242"/>
                  <a:gd name="connsiteX3" fmla="*/ 1386557 w 1386557"/>
                  <a:gd name="connsiteY3" fmla="*/ 113242 h 113242"/>
                  <a:gd name="connsiteX0" fmla="*/ 0 w 1386557"/>
                  <a:gd name="connsiteY0" fmla="*/ 75142 h 113242"/>
                  <a:gd name="connsiteX1" fmla="*/ 392359 w 1386557"/>
                  <a:gd name="connsiteY1" fmla="*/ 2117 h 113242"/>
                  <a:gd name="connsiteX2" fmla="*/ 968165 w 1386557"/>
                  <a:gd name="connsiteY2" fmla="*/ 65617 h 113242"/>
                  <a:gd name="connsiteX3" fmla="*/ 1386557 w 1386557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119592 h 157692"/>
                  <a:gd name="connsiteX1" fmla="*/ 466426 w 1328984"/>
                  <a:gd name="connsiteY1" fmla="*/ 2117 h 157692"/>
                  <a:gd name="connsiteX2" fmla="*/ 910592 w 1328984"/>
                  <a:gd name="connsiteY2" fmla="*/ 110067 h 157692"/>
                  <a:gd name="connsiteX3" fmla="*/ 1328984 w 1328984"/>
                  <a:gd name="connsiteY3" fmla="*/ 157692 h 157692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910592 w 1328984"/>
                  <a:gd name="connsiteY2" fmla="*/ 32279 h 116946"/>
                  <a:gd name="connsiteX3" fmla="*/ 1328984 w 1328984"/>
                  <a:gd name="connsiteY3" fmla="*/ 79904 h 116946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690730 w 1328984"/>
                  <a:gd name="connsiteY2" fmla="*/ 90053 h 116946"/>
                  <a:gd name="connsiteX3" fmla="*/ 910592 w 1328984"/>
                  <a:gd name="connsiteY3" fmla="*/ 32279 h 116946"/>
                  <a:gd name="connsiteX4" fmla="*/ 1328984 w 1328984"/>
                  <a:gd name="connsiteY4" fmla="*/ 79904 h 116946"/>
                  <a:gd name="connsiteX0" fmla="*/ 0 w 1328984"/>
                  <a:gd name="connsiteY0" fmla="*/ 41804 h 132396"/>
                  <a:gd name="connsiteX1" fmla="*/ 466426 w 1328984"/>
                  <a:gd name="connsiteY1" fmla="*/ 95779 h 132396"/>
                  <a:gd name="connsiteX2" fmla="*/ 690730 w 1328984"/>
                  <a:gd name="connsiteY2" fmla="*/ 90053 h 132396"/>
                  <a:gd name="connsiteX3" fmla="*/ 974417 w 1328984"/>
                  <a:gd name="connsiteY3" fmla="*/ 130704 h 132396"/>
                  <a:gd name="connsiteX4" fmla="*/ 1328984 w 1328984"/>
                  <a:gd name="connsiteY4" fmla="*/ 79904 h 132396"/>
                  <a:gd name="connsiteX0" fmla="*/ 0 w 1328984"/>
                  <a:gd name="connsiteY0" fmla="*/ 90591 h 165733"/>
                  <a:gd name="connsiteX1" fmla="*/ 466426 w 1328984"/>
                  <a:gd name="connsiteY1" fmla="*/ 144566 h 165733"/>
                  <a:gd name="connsiteX2" fmla="*/ 690730 w 1328984"/>
                  <a:gd name="connsiteY2" fmla="*/ 138840 h 165733"/>
                  <a:gd name="connsiteX3" fmla="*/ 974417 w 1328984"/>
                  <a:gd name="connsiteY3" fmla="*/ 1691 h 165733"/>
                  <a:gd name="connsiteX4" fmla="*/ 1328984 w 1328984"/>
                  <a:gd name="connsiteY4" fmla="*/ 128691 h 165733"/>
                  <a:gd name="connsiteX0" fmla="*/ 0 w 1328984"/>
                  <a:gd name="connsiteY0" fmla="*/ 41804 h 151446"/>
                  <a:gd name="connsiteX1" fmla="*/ 466426 w 1328984"/>
                  <a:gd name="connsiteY1" fmla="*/ 95779 h 151446"/>
                  <a:gd name="connsiteX2" fmla="*/ 690730 w 1328984"/>
                  <a:gd name="connsiteY2" fmla="*/ 90053 h 151446"/>
                  <a:gd name="connsiteX3" fmla="*/ 974417 w 1328984"/>
                  <a:gd name="connsiteY3" fmla="*/ 149754 h 151446"/>
                  <a:gd name="connsiteX4" fmla="*/ 1328984 w 1328984"/>
                  <a:gd name="connsiteY4" fmla="*/ 79904 h 151446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690730 w 1328984"/>
                  <a:gd name="connsiteY2" fmla="*/ 90053 h 116946"/>
                  <a:gd name="connsiteX3" fmla="*/ 974417 w 1328984"/>
                  <a:gd name="connsiteY3" fmla="*/ 79904 h 116946"/>
                  <a:gd name="connsiteX4" fmla="*/ 1328984 w 1328984"/>
                  <a:gd name="connsiteY4" fmla="*/ 79904 h 116946"/>
                  <a:gd name="connsiteX0" fmla="*/ 0 w 1328984"/>
                  <a:gd name="connsiteY0" fmla="*/ 41804 h 167746"/>
                  <a:gd name="connsiteX1" fmla="*/ 570142 w 1328984"/>
                  <a:gd name="connsiteY1" fmla="*/ 146579 h 167746"/>
                  <a:gd name="connsiteX2" fmla="*/ 690730 w 1328984"/>
                  <a:gd name="connsiteY2" fmla="*/ 90053 h 167746"/>
                  <a:gd name="connsiteX3" fmla="*/ 974417 w 1328984"/>
                  <a:gd name="connsiteY3" fmla="*/ 79904 h 167746"/>
                  <a:gd name="connsiteX4" fmla="*/ 1328984 w 1328984"/>
                  <a:gd name="connsiteY4" fmla="*/ 79904 h 167746"/>
                  <a:gd name="connsiteX0" fmla="*/ 0 w 1328984"/>
                  <a:gd name="connsiteY0" fmla="*/ 41804 h 228165"/>
                  <a:gd name="connsiteX1" fmla="*/ 570142 w 1328984"/>
                  <a:gd name="connsiteY1" fmla="*/ 146579 h 228165"/>
                  <a:gd name="connsiteX2" fmla="*/ 926087 w 1328984"/>
                  <a:gd name="connsiteY2" fmla="*/ 217053 h 228165"/>
                  <a:gd name="connsiteX3" fmla="*/ 974417 w 1328984"/>
                  <a:gd name="connsiteY3" fmla="*/ 79904 h 228165"/>
                  <a:gd name="connsiteX4" fmla="*/ 1328984 w 1328984"/>
                  <a:gd name="connsiteY4" fmla="*/ 79904 h 228165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974417 w 1328984"/>
                  <a:gd name="connsiteY3" fmla="*/ 79904 h 301190"/>
                  <a:gd name="connsiteX4" fmla="*/ 1328984 w 1328984"/>
                  <a:gd name="connsiteY4" fmla="*/ 79904 h 301190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974417 w 1328984"/>
                  <a:gd name="connsiteY3" fmla="*/ 79904 h 301190"/>
                  <a:gd name="connsiteX4" fmla="*/ 1157453 w 1328984"/>
                  <a:gd name="connsiteY4" fmla="*/ 80527 h 301190"/>
                  <a:gd name="connsiteX5" fmla="*/ 1328984 w 1328984"/>
                  <a:gd name="connsiteY5" fmla="*/ 79904 h 301190"/>
                  <a:gd name="connsiteX0" fmla="*/ 0 w 1328984"/>
                  <a:gd name="connsiteY0" fmla="*/ 41804 h 301087"/>
                  <a:gd name="connsiteX1" fmla="*/ 570142 w 1328984"/>
                  <a:gd name="connsiteY1" fmla="*/ 146579 h 301087"/>
                  <a:gd name="connsiteX2" fmla="*/ 926087 w 1328984"/>
                  <a:gd name="connsiteY2" fmla="*/ 290078 h 301087"/>
                  <a:gd name="connsiteX3" fmla="*/ 1157453 w 1328984"/>
                  <a:gd name="connsiteY3" fmla="*/ 80527 h 301087"/>
                  <a:gd name="connsiteX4" fmla="*/ 1328984 w 1328984"/>
                  <a:gd name="connsiteY4" fmla="*/ 79904 h 301087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1328984 w 1328984"/>
                  <a:gd name="connsiteY3" fmla="*/ 79904 h 301190"/>
                  <a:gd name="connsiteX0" fmla="*/ 0 w 1328984"/>
                  <a:gd name="connsiteY0" fmla="*/ 41804 h 311015"/>
                  <a:gd name="connsiteX1" fmla="*/ 570142 w 1328984"/>
                  <a:gd name="connsiteY1" fmla="*/ 146579 h 311015"/>
                  <a:gd name="connsiteX2" fmla="*/ 926087 w 1328984"/>
                  <a:gd name="connsiteY2" fmla="*/ 290078 h 311015"/>
                  <a:gd name="connsiteX3" fmla="*/ 1328984 w 1328984"/>
                  <a:gd name="connsiteY3" fmla="*/ 267229 h 311015"/>
                  <a:gd name="connsiteX0" fmla="*/ 0 w 1328984"/>
                  <a:gd name="connsiteY0" fmla="*/ 41804 h 310186"/>
                  <a:gd name="connsiteX1" fmla="*/ 570142 w 1328984"/>
                  <a:gd name="connsiteY1" fmla="*/ 146579 h 310186"/>
                  <a:gd name="connsiteX2" fmla="*/ 926087 w 1328984"/>
                  <a:gd name="connsiteY2" fmla="*/ 290078 h 310186"/>
                  <a:gd name="connsiteX3" fmla="*/ 1328984 w 1328984"/>
                  <a:gd name="connsiteY3" fmla="*/ 267229 h 310186"/>
                  <a:gd name="connsiteX0" fmla="*/ 0 w 1328984"/>
                  <a:gd name="connsiteY0" fmla="*/ 41804 h 267229"/>
                  <a:gd name="connsiteX1" fmla="*/ 570142 w 1328984"/>
                  <a:gd name="connsiteY1" fmla="*/ 14657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570142 w 1328984"/>
                  <a:gd name="connsiteY1" fmla="*/ 14657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430524 w 1328984"/>
                  <a:gd name="connsiteY1" fmla="*/ 187854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366699 w 1328984"/>
                  <a:gd name="connsiteY1" fmla="*/ 238654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366700 w 1328984"/>
                  <a:gd name="connsiteY1" fmla="*/ 19102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21286"/>
                  <a:gd name="connsiteX1" fmla="*/ 366700 w 1328984"/>
                  <a:gd name="connsiteY1" fmla="*/ 191029 h 221286"/>
                  <a:gd name="connsiteX2" fmla="*/ 926087 w 1328984"/>
                  <a:gd name="connsiteY2" fmla="*/ 217053 h 221286"/>
                  <a:gd name="connsiteX3" fmla="*/ 1328984 w 1328984"/>
                  <a:gd name="connsiteY3" fmla="*/ 216429 h 221286"/>
                  <a:gd name="connsiteX0" fmla="*/ 0 w 1328984"/>
                  <a:gd name="connsiteY0" fmla="*/ 41804 h 273579"/>
                  <a:gd name="connsiteX1" fmla="*/ 36670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36670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5446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54460 w 1328984"/>
                  <a:gd name="connsiteY1" fmla="*/ 2450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83208"/>
                  <a:gd name="connsiteX1" fmla="*/ 454460 w 1328984"/>
                  <a:gd name="connsiteY1" fmla="*/ 245004 h 283208"/>
                  <a:gd name="connsiteX2" fmla="*/ 926087 w 1328984"/>
                  <a:gd name="connsiteY2" fmla="*/ 271028 h 283208"/>
                  <a:gd name="connsiteX3" fmla="*/ 1328984 w 1328984"/>
                  <a:gd name="connsiteY3" fmla="*/ 273579 h 283208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8984" h="273579">
                    <a:moveTo>
                      <a:pt x="0" y="41804"/>
                    </a:moveTo>
                    <a:cubicBezTo>
                      <a:pt x="129347" y="0"/>
                      <a:pt x="284156" y="197275"/>
                      <a:pt x="402602" y="194204"/>
                    </a:cubicBezTo>
                    <a:cubicBezTo>
                      <a:pt x="556950" y="232408"/>
                      <a:pt x="771690" y="203824"/>
                      <a:pt x="926087" y="217053"/>
                    </a:cubicBezTo>
                    <a:cubicBezTo>
                      <a:pt x="1080484" y="230282"/>
                      <a:pt x="1225102" y="260215"/>
                      <a:pt x="1328984" y="273579"/>
                    </a:cubicBezTo>
                  </a:path>
                </a:pathLst>
              </a:custGeom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200000" scaled="0"/>
                </a:gradFill>
              </a:ln>
              <a:sp3d z="-127000" extrusionH="1016000" prstMaterial="powder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Connector 25"/>
          <p:cNvCxnSpPr/>
          <p:nvPr userDrawn="1"/>
        </p:nvCxnSpPr>
        <p:spPr>
          <a:xfrm>
            <a:off x="1357273" y="966499"/>
            <a:ext cx="2909928" cy="0"/>
          </a:xfrm>
          <a:prstGeom prst="line">
            <a:avLst/>
          </a:prstGeom>
          <a:ln>
            <a:gradFill flip="none" rotWithShape="1">
              <a:gsLst>
                <a:gs pos="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1357272" y="966500"/>
            <a:ext cx="2909928" cy="353943"/>
          </a:xfrm>
        </p:spPr>
        <p:txBody>
          <a:bodyPr lIns="0" rIns="91440">
            <a:spAutoFit/>
          </a:bodyPr>
          <a:lstStyle>
            <a:lvl1pPr marL="0" indent="0">
              <a:buNone/>
              <a:tabLst>
                <a:tab pos="3200400" algn="r"/>
              </a:tabLst>
              <a:defRPr sz="1700" baseline="0">
                <a:latin typeface="Gisha" pitchFamily="34" charset="-79"/>
                <a:cs typeface="Gisha" pitchFamily="34" charset="-79"/>
              </a:defRPr>
            </a:lvl1pPr>
          </a:lstStyle>
          <a:p>
            <a:pPr lvl="0"/>
            <a:r>
              <a:rPr lang="en-US" dirty="0" smtClean="0"/>
              <a:t>September 2009	</a:t>
            </a:r>
            <a:r>
              <a:rPr lang="he-IL" dirty="0" smtClean="0"/>
              <a:t>תעבנית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1357270" y="1841500"/>
            <a:ext cx="6110329" cy="7986713"/>
          </a:xfrm>
        </p:spPr>
        <p:txBody>
          <a:bodyPr/>
          <a:lstStyle>
            <a:lvl1pPr>
              <a:buFont typeface="Times New Roman" pitchFamily="18" charset="0"/>
              <a:buChar char="◊"/>
              <a:defRPr sz="2800">
                <a:latin typeface="Optane" pitchFamily="34" charset="0"/>
                <a:cs typeface="Kalinga" pitchFamily="2" charset="0"/>
              </a:defRPr>
            </a:lvl1pPr>
            <a:lvl2pPr marL="457200" indent="0">
              <a:buNone/>
              <a:tabLst>
                <a:tab pos="1828800" algn="l"/>
              </a:tabLst>
              <a:defRPr sz="1600" baseline="0">
                <a:latin typeface="Optane" pitchFamily="34" charset="0"/>
                <a:cs typeface="Kalinga" pitchFamily="2" charset="0"/>
              </a:defRPr>
            </a:lvl2pPr>
            <a:lvl3pPr>
              <a:defRPr>
                <a:latin typeface="Kalinga" pitchFamily="2" charset="0"/>
                <a:cs typeface="Kalinga" pitchFamily="2" charset="0"/>
              </a:defRPr>
            </a:lvl3pPr>
            <a:lvl4pPr>
              <a:defRPr>
                <a:latin typeface="Kalinga" pitchFamily="2" charset="0"/>
                <a:cs typeface="Kalinga" pitchFamily="2" charset="0"/>
              </a:defRPr>
            </a:lvl4pPr>
            <a:lvl5pPr>
              <a:defRPr>
                <a:latin typeface="Kalinga" pitchFamily="2" charset="0"/>
                <a:cs typeface="Kalinga" pitchFamily="2" charset="0"/>
              </a:defRPr>
            </a:lvl5pPr>
          </a:lstStyle>
          <a:p>
            <a:pPr lvl="0"/>
            <a:r>
              <a:rPr lang="en-US" dirty="0" smtClean="0"/>
              <a:t>Click here to type the announcements.</a:t>
            </a:r>
          </a:p>
          <a:p>
            <a:pPr lvl="1"/>
            <a:r>
              <a:rPr lang="en-US" dirty="0" smtClean="0"/>
              <a:t>Press tab to make subtext</a:t>
            </a:r>
            <a:endParaRPr lang="en-US" dirty="0" smtClean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0" y="403225"/>
            <a:ext cx="3200399" cy="1057275"/>
          </a:xfrm>
        </p:spPr>
        <p:txBody>
          <a:bodyPr numCol="2">
            <a:noAutofit/>
          </a:bodyPr>
          <a:lstStyle>
            <a:lvl1pPr marL="114300" indent="-114300">
              <a:spcBef>
                <a:spcPts val="0"/>
              </a:spcBef>
              <a:buFont typeface="Times New Roman" pitchFamily="18" charset="0"/>
              <a:buChar char="▪"/>
              <a:tabLst/>
              <a:defRPr sz="1800">
                <a:latin typeface="Gisha" pitchFamily="34" charset="-79"/>
                <a:cs typeface="Gisha" pitchFamily="34" charset="-79"/>
              </a:defRPr>
            </a:lvl1pPr>
          </a:lstStyle>
          <a:p>
            <a:pPr lvl="0"/>
            <a:r>
              <a:rPr lang="he-IL" dirty="0" smtClean="0"/>
              <a:t>דף יומי	7:30</a:t>
            </a:r>
          </a:p>
          <a:p>
            <a:pPr lvl="0"/>
            <a:r>
              <a:rPr lang="he-IL" dirty="0" smtClean="0"/>
              <a:t>שחרית	8:15</a:t>
            </a:r>
          </a:p>
          <a:p>
            <a:pPr lvl="0"/>
            <a:r>
              <a:rPr lang="he-IL" dirty="0" smtClean="0"/>
              <a:t>סזק״ש	8:33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9:09</a:t>
            </a:r>
          </a:p>
          <a:p>
            <a:pPr lvl="0"/>
            <a:r>
              <a:rPr lang="he-IL" dirty="0" smtClean="0"/>
              <a:t>דרשה	4:35</a:t>
            </a:r>
          </a:p>
          <a:p>
            <a:pPr lvl="0"/>
            <a:r>
              <a:rPr lang="he-IL" dirty="0" smtClean="0"/>
              <a:t>מנחה	5:35</a:t>
            </a:r>
          </a:p>
          <a:p>
            <a:pPr lvl="0"/>
            <a:r>
              <a:rPr lang="he-IL" dirty="0" smtClean="0"/>
              <a:t>מעריב	6:55</a:t>
            </a:r>
          </a:p>
          <a:p>
            <a:pPr lvl="0"/>
            <a:endParaRPr lang="en-US" dirty="0"/>
          </a:p>
        </p:txBody>
      </p:sp>
      <p:cxnSp>
        <p:nvCxnSpPr>
          <p:cNvPr id="46" name="Straight Connector 45"/>
          <p:cNvCxnSpPr/>
          <p:nvPr userDrawn="1"/>
        </p:nvCxnSpPr>
        <p:spPr>
          <a:xfrm rot="16200000" flipH="1">
            <a:off x="3738562" y="931862"/>
            <a:ext cx="1057275" cy="1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0"/>
                  </a:schemeClr>
                </a:gs>
                <a:gs pos="5000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0012" y="149309"/>
            <a:ext cx="4797587" cy="507831"/>
          </a:xfrm>
        </p:spPr>
        <p:txBody>
          <a:bodyPr wrap="none" lIns="91440" anchor="t" anchorCtr="0">
            <a:normAutofit/>
          </a:bodyPr>
          <a:lstStyle>
            <a:lvl1pPr algn="ctr">
              <a:defRPr sz="2700" baseline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DBS-David" pitchFamily="2" charset="-79"/>
              </a:defRPr>
            </a:lvl1pPr>
          </a:lstStyle>
          <a:p>
            <a:r>
              <a:rPr lang="he-IL" dirty="0" smtClean="0"/>
              <a:t>פרשת מטות־מסעי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-3139298" y="5199689"/>
            <a:ext cx="7650621" cy="13542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en-US" sz="8800" b="1" cap="small" spc="1000" baseline="0" dirty="0" smtClean="0">
                <a:gradFill flip="none" rotWithShape="1">
                  <a:gsLst>
                    <a:gs pos="0">
                      <a:srgbClr val="AAAAAA"/>
                    </a:gs>
                    <a:gs pos="100000">
                      <a:srgbClr val="D7D7D7"/>
                    </a:gs>
                  </a:gsLst>
                  <a:lin ang="8100000" scaled="1"/>
                  <a:tileRect/>
                </a:gradFill>
                <a:latin typeface="Goudita Sans Light SF" pitchFamily="2" charset="0"/>
              </a:rPr>
              <a:t>Announcements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670012" y="600106"/>
            <a:ext cx="4797587" cy="476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0"/>
                  </a:schemeClr>
                </a:gs>
                <a:gs pos="5000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2670012" y="627569"/>
            <a:ext cx="4797587" cy="353943"/>
          </a:xfrm>
        </p:spPr>
        <p:txBody>
          <a:bodyPr wrap="square" lIns="0" rIns="91440">
            <a:spAutoFit/>
          </a:bodyPr>
          <a:lstStyle>
            <a:lvl1pPr marL="0" indent="0">
              <a:buNone/>
              <a:tabLst>
                <a:tab pos="3429000" algn="r"/>
              </a:tabLst>
              <a:defRPr sz="1700" baseline="0">
                <a:latin typeface="Gisha" pitchFamily="34" charset="-79"/>
                <a:cs typeface="Gisha" pitchFamily="34" charset="-79"/>
              </a:defRPr>
            </a:lvl1pPr>
          </a:lstStyle>
          <a:p>
            <a:pPr lvl="0"/>
            <a:r>
              <a:rPr lang="en-US" dirty="0" smtClean="0"/>
              <a:t>September 2009	</a:t>
            </a:r>
            <a:r>
              <a:rPr lang="he-IL" dirty="0" smtClean="0"/>
              <a:t>תעבנית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1357270" y="2051487"/>
            <a:ext cx="6110329" cy="7776726"/>
          </a:xfrm>
        </p:spPr>
        <p:txBody>
          <a:bodyPr/>
          <a:lstStyle>
            <a:lvl1pPr>
              <a:buFont typeface="Times New Roman" pitchFamily="18" charset="0"/>
              <a:buChar char="◊"/>
              <a:defRPr sz="2800">
                <a:latin typeface="Optane" pitchFamily="34" charset="0"/>
                <a:cs typeface="Kalinga" pitchFamily="2" charset="0"/>
              </a:defRPr>
            </a:lvl1pPr>
            <a:lvl2pPr marL="457200" indent="0">
              <a:buNone/>
              <a:tabLst>
                <a:tab pos="1828800" algn="l"/>
              </a:tabLst>
              <a:defRPr sz="1600" baseline="0">
                <a:latin typeface="Optane" pitchFamily="34" charset="0"/>
                <a:cs typeface="Kalinga" pitchFamily="2" charset="0"/>
              </a:defRPr>
            </a:lvl2pPr>
            <a:lvl3pPr>
              <a:defRPr>
                <a:latin typeface="Kalinga" pitchFamily="2" charset="0"/>
                <a:cs typeface="Kalinga" pitchFamily="2" charset="0"/>
              </a:defRPr>
            </a:lvl3pPr>
            <a:lvl4pPr>
              <a:defRPr>
                <a:latin typeface="Kalinga" pitchFamily="2" charset="0"/>
                <a:cs typeface="Kalinga" pitchFamily="2" charset="0"/>
              </a:defRPr>
            </a:lvl4pPr>
            <a:lvl5pPr>
              <a:defRPr>
                <a:latin typeface="Kalinga" pitchFamily="2" charset="0"/>
                <a:cs typeface="Kalinga" pitchFamily="2" charset="0"/>
              </a:defRPr>
            </a:lvl5pPr>
          </a:lstStyle>
          <a:p>
            <a:pPr lvl="0"/>
            <a:r>
              <a:rPr lang="en-US" dirty="0" smtClean="0"/>
              <a:t>Click here to type the announcements.</a:t>
            </a:r>
          </a:p>
          <a:p>
            <a:pPr lvl="1"/>
            <a:r>
              <a:rPr lang="en-US" dirty="0" smtClean="0"/>
              <a:t>Press tab to make subtext</a:t>
            </a:r>
            <a:endParaRPr lang="en-US" dirty="0" smtClean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2670014" y="994213"/>
            <a:ext cx="4797586" cy="879300"/>
          </a:xfrm>
        </p:spPr>
        <p:txBody>
          <a:bodyPr numCol="2">
            <a:noAutofit/>
          </a:bodyPr>
          <a:lstStyle>
            <a:lvl1pPr marL="114300" indent="-114300" algn="l" rtl="0">
              <a:spcBef>
                <a:spcPts val="0"/>
              </a:spcBef>
              <a:buFont typeface="Times New Roman" pitchFamily="18" charset="0"/>
              <a:buChar char="▪"/>
              <a:tabLst/>
              <a:defRPr sz="1800" baseline="0">
                <a:latin typeface="Gisha" pitchFamily="34" charset="-79"/>
                <a:cs typeface="Gisha" pitchFamily="34" charset="-79"/>
              </a:defRPr>
            </a:lvl1pPr>
          </a:lstStyle>
          <a:p>
            <a:pPr lvl="0"/>
            <a:r>
              <a:rPr lang="he-IL" dirty="0" smtClean="0"/>
              <a:t>דף יומי	7:30</a:t>
            </a:r>
          </a:p>
          <a:p>
            <a:pPr lvl="0"/>
            <a:r>
              <a:rPr lang="he-IL" dirty="0" smtClean="0"/>
              <a:t>שחרית	8:15</a:t>
            </a:r>
          </a:p>
          <a:p>
            <a:pPr lvl="0"/>
            <a:r>
              <a:rPr lang="he-IL" dirty="0" smtClean="0"/>
              <a:t>סזק״ש</a:t>
            </a:r>
            <a:r>
              <a:rPr lang="en-US" dirty="0" smtClean="0"/>
              <a:t>	8:33 / 9:15</a:t>
            </a:r>
          </a:p>
          <a:p>
            <a:pPr lvl="0"/>
            <a:endParaRPr lang="he-IL" dirty="0" smtClean="0"/>
          </a:p>
          <a:p>
            <a:pPr lvl="0"/>
            <a:r>
              <a:rPr lang="he-IL" dirty="0" smtClean="0"/>
              <a:t>דרשה	4:35</a:t>
            </a:r>
          </a:p>
          <a:p>
            <a:pPr lvl="0"/>
            <a:r>
              <a:rPr lang="he-IL" dirty="0" smtClean="0"/>
              <a:t>מנחה	5:35</a:t>
            </a:r>
          </a:p>
          <a:p>
            <a:pPr lvl="0"/>
            <a:r>
              <a:rPr lang="he-IL" dirty="0" smtClean="0"/>
              <a:t>מעריב	6:55</a:t>
            </a:r>
          </a:p>
          <a:p>
            <a:pPr lvl="0"/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670012" y="952462"/>
            <a:ext cx="4797587" cy="476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0"/>
                  </a:schemeClr>
                </a:gs>
                <a:gs pos="5000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 userDrawn="1"/>
        </p:nvGrpSpPr>
        <p:grpSpPr>
          <a:xfrm>
            <a:off x="228909" y="495562"/>
            <a:ext cx="2441105" cy="1377950"/>
            <a:chOff x="5088929" y="5137151"/>
            <a:chExt cx="2441105" cy="1377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TextBox 29"/>
            <p:cNvSpPr txBox="1"/>
            <p:nvPr/>
          </p:nvSpPr>
          <p:spPr>
            <a:xfrm>
              <a:off x="5141416" y="5137151"/>
              <a:ext cx="2388618" cy="137795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053029"/>
                </a:avLst>
              </a:prstTxWarp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he-IL" sz="2000" b="1" spc="150" dirty="0" smtClean="0">
                  <a:ln w="11430"/>
                  <a:solidFill>
                    <a:sysClr val="windowText" lastClr="000000"/>
                  </a:solidFill>
                  <a:cs typeface="DBS-Kolmus" pitchFamily="2" charset="-79"/>
                </a:rPr>
                <a:t>בית מדרש שומרי תורה</a:t>
              </a:r>
              <a:endParaRPr lang="en-US" sz="2000" b="1" spc="150" dirty="0">
                <a:ln w="11430"/>
                <a:solidFill>
                  <a:sysClr val="windowText" lastClr="000000"/>
                </a:solidFill>
                <a:cs typeface="DBS-Kolmus" pitchFamily="2" charset="-79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8929" y="5816859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1200" b="1" dirty="0" smtClean="0">
                  <a:ln w="11430"/>
                  <a:solidFill>
                    <a:sysClr val="windowText" lastClr="000000"/>
                  </a:solidFill>
                  <a:latin typeface="Monotype Corsiva" pitchFamily="66" charset="0"/>
                  <a:cs typeface="DBS-Keren" pitchFamily="2" charset="-79"/>
                </a:rPr>
                <a:t>Congregation </a:t>
              </a:r>
            </a:p>
            <a:p>
              <a:r>
                <a:rPr lang="en-US" sz="1200" b="1" dirty="0" err="1" smtClean="0">
                  <a:ln w="11430"/>
                  <a:solidFill>
                    <a:sysClr val="windowText" lastClr="000000"/>
                  </a:solidFill>
                  <a:latin typeface="Monotype Corsiva" pitchFamily="66" charset="0"/>
                  <a:cs typeface="DBS-Keren" pitchFamily="2" charset="-79"/>
                </a:rPr>
                <a:t>Shomrei</a:t>
              </a:r>
              <a:r>
                <a:rPr lang="en-US" sz="1200" b="1" dirty="0" smtClean="0">
                  <a:ln w="11430"/>
                  <a:solidFill>
                    <a:sysClr val="windowText" lastClr="000000"/>
                  </a:solidFill>
                  <a:latin typeface="Monotype Corsiva" pitchFamily="66" charset="0"/>
                  <a:cs typeface="DBS-Keren" pitchFamily="2" charset="-79"/>
                </a:rPr>
                <a:t> Torah</a:t>
              </a:r>
              <a:endParaRPr lang="en-US" sz="1200" b="1" dirty="0">
                <a:ln w="11430"/>
                <a:solidFill>
                  <a:sysClr val="windowText" lastClr="000000"/>
                </a:solidFill>
                <a:latin typeface="Monotype Corsiva" pitchFamily="66" charset="0"/>
                <a:cs typeface="DBS-Keren" pitchFamily="2" charset="-79"/>
              </a:endParaRPr>
            </a:p>
          </p:txBody>
        </p:sp>
        <p:grpSp>
          <p:nvGrpSpPr>
            <p:cNvPr id="32" name="Group 77"/>
            <p:cNvGrpSpPr/>
            <p:nvPr/>
          </p:nvGrpSpPr>
          <p:grpSpPr>
            <a:xfrm>
              <a:off x="5461508" y="5264357"/>
              <a:ext cx="1367409" cy="589536"/>
              <a:chOff x="4870958" y="2508457"/>
              <a:chExt cx="1367409" cy="589536"/>
            </a:xfrm>
            <a:scene3d>
              <a:camera prst="perspectiveFront">
                <a:rot lat="21000000" lon="12942000" rev="9600000"/>
              </a:camera>
              <a:lightRig rig="contrasting" dir="t"/>
            </a:scene3d>
          </p:grpSpPr>
          <p:sp>
            <p:nvSpPr>
              <p:cNvPr id="34" name="Left Lower Outcropping"/>
              <p:cNvSpPr/>
              <p:nvPr/>
            </p:nvSpPr>
            <p:spPr>
              <a:xfrm flipV="1">
                <a:off x="4870958" y="2508457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-127000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Lower Outcropping"/>
              <p:cNvSpPr/>
              <p:nvPr/>
            </p:nvSpPr>
            <p:spPr>
              <a:xfrm flipV="1">
                <a:off x="5909183" y="2768809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-127000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Upper Outcropping"/>
              <p:cNvSpPr/>
              <p:nvPr/>
            </p:nvSpPr>
            <p:spPr>
              <a:xfrm flipV="1">
                <a:off x="5909183" y="2768809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3175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 Upper Outcropping"/>
              <p:cNvSpPr/>
              <p:nvPr/>
            </p:nvSpPr>
            <p:spPr>
              <a:xfrm flipV="1">
                <a:off x="4870958" y="2508457"/>
                <a:ext cx="329184" cy="329184"/>
              </a:xfrm>
              <a:prstGeom prst="ellipse">
                <a:avLst/>
              </a:prstGeom>
              <a:blipFill>
                <a:blip r:embed="rId2" cstate="print">
                  <a:grayscl/>
                </a:blip>
                <a:tile tx="0" ty="0" sx="100000" sy="100000" flip="none" algn="ctr"/>
              </a:blipFill>
              <a:ln>
                <a:noFill/>
              </a:ln>
              <a:sp3d z="31750" prstMaterial="powder">
                <a:bevelT w="25400" h="25400"/>
                <a:bevelB w="25400" h="254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Lower Handle"/>
              <p:cNvSpPr/>
              <p:nvPr/>
            </p:nvSpPr>
            <p:spPr>
              <a:xfrm>
                <a:off x="6022975" y="2882601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-1320800" prstMaterial="powder">
                <a:bevelT w="25400" h="190500" prst="convex"/>
                <a:bevelB w="45720" h="4572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 Lower Handle"/>
              <p:cNvSpPr/>
              <p:nvPr/>
            </p:nvSpPr>
            <p:spPr>
              <a:xfrm>
                <a:off x="4984750" y="2622249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-1320800" prstMaterial="powder">
                <a:bevelT w="25400" h="190500" prst="convex"/>
                <a:bevelB w="45720" h="4572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ight Upper Handle"/>
              <p:cNvSpPr/>
              <p:nvPr/>
            </p:nvSpPr>
            <p:spPr>
              <a:xfrm>
                <a:off x="6022975" y="2882601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254000" prstMaterial="powder">
                <a:bevelT w="45720" h="45720"/>
                <a:bevelB w="25400" h="190500" prst="convex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Left Upper Handle"/>
              <p:cNvSpPr/>
              <p:nvPr/>
            </p:nvSpPr>
            <p:spPr>
              <a:xfrm>
                <a:off x="4984750" y="2622249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noFill/>
              </a:ln>
              <a:sp3d z="254000" prstMaterial="powder">
                <a:bevelT w="45720" h="45720"/>
                <a:bevelB w="25400" h="190500" prst="convex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עץ"/>
              <p:cNvSpPr/>
              <p:nvPr/>
            </p:nvSpPr>
            <p:spPr>
              <a:xfrm>
                <a:off x="5947696" y="2807322"/>
                <a:ext cx="252158" cy="25215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200000" scaled="0"/>
              </a:gradFill>
              <a:ln>
                <a:noFill/>
              </a:ln>
              <a:sp3d extrusionH="1270000" prstMaterial="powder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Left עץ"/>
              <p:cNvSpPr/>
              <p:nvPr/>
            </p:nvSpPr>
            <p:spPr>
              <a:xfrm>
                <a:off x="4934077" y="2571576"/>
                <a:ext cx="202946" cy="20294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200000" scaled="0"/>
              </a:gradFill>
              <a:ln>
                <a:noFill/>
              </a:ln>
              <a:sp3d extrusionH="1270000" prstMaterial="powder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5025534" y="2542023"/>
                <a:ext cx="1057766" cy="273579"/>
              </a:xfrm>
              <a:custGeom>
                <a:avLst/>
                <a:gdLst>
                  <a:gd name="connsiteX0" fmla="*/ 0 w 1511300"/>
                  <a:gd name="connsiteY0" fmla="*/ 26458 h 238125"/>
                  <a:gd name="connsiteX1" fmla="*/ 733425 w 1511300"/>
                  <a:gd name="connsiteY1" fmla="*/ 29633 h 238125"/>
                  <a:gd name="connsiteX2" fmla="*/ 1063625 w 1511300"/>
                  <a:gd name="connsiteY2" fmla="*/ 204258 h 238125"/>
                  <a:gd name="connsiteX3" fmla="*/ 1511300 w 1511300"/>
                  <a:gd name="connsiteY3" fmla="*/ 232833 h 238125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1063625 w 1511300"/>
                  <a:gd name="connsiteY2" fmla="*/ 191029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895350 w 1511300"/>
                  <a:gd name="connsiteY2" fmla="*/ 149754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224366"/>
                  <a:gd name="connsiteX1" fmla="*/ 574675 w 1511300"/>
                  <a:gd name="connsiteY1" fmla="*/ 57679 h 224366"/>
                  <a:gd name="connsiteX2" fmla="*/ 996950 w 1511300"/>
                  <a:gd name="connsiteY2" fmla="*/ 197379 h 224366"/>
                  <a:gd name="connsiteX3" fmla="*/ 1511300 w 1511300"/>
                  <a:gd name="connsiteY3" fmla="*/ 219604 h 224366"/>
                  <a:gd name="connsiteX0" fmla="*/ 0 w 1511300"/>
                  <a:gd name="connsiteY0" fmla="*/ 13229 h 219604"/>
                  <a:gd name="connsiteX1" fmla="*/ 574675 w 1511300"/>
                  <a:gd name="connsiteY1" fmla="*/ 57679 h 219604"/>
                  <a:gd name="connsiteX2" fmla="*/ 996950 w 1511300"/>
                  <a:gd name="connsiteY2" fmla="*/ 146579 h 219604"/>
                  <a:gd name="connsiteX3" fmla="*/ 1511300 w 1511300"/>
                  <a:gd name="connsiteY3" fmla="*/ 219604 h 219604"/>
                  <a:gd name="connsiteX0" fmla="*/ 0 w 1511300"/>
                  <a:gd name="connsiteY0" fmla="*/ 13229 h 164042"/>
                  <a:gd name="connsiteX1" fmla="*/ 574675 w 1511300"/>
                  <a:gd name="connsiteY1" fmla="*/ 57679 h 164042"/>
                  <a:gd name="connsiteX2" fmla="*/ 996950 w 1511300"/>
                  <a:gd name="connsiteY2" fmla="*/ 146579 h 164042"/>
                  <a:gd name="connsiteX3" fmla="*/ 1511300 w 1511300"/>
                  <a:gd name="connsiteY3" fmla="*/ 162454 h 164042"/>
                  <a:gd name="connsiteX0" fmla="*/ 0 w 1511300"/>
                  <a:gd name="connsiteY0" fmla="*/ 13229 h 164042"/>
                  <a:gd name="connsiteX1" fmla="*/ 574675 w 1511300"/>
                  <a:gd name="connsiteY1" fmla="*/ 57679 h 164042"/>
                  <a:gd name="connsiteX2" fmla="*/ 996950 w 1511300"/>
                  <a:gd name="connsiteY2" fmla="*/ 146579 h 164042"/>
                  <a:gd name="connsiteX3" fmla="*/ 1511300 w 1511300"/>
                  <a:gd name="connsiteY3" fmla="*/ 162454 h 164042"/>
                  <a:gd name="connsiteX0" fmla="*/ 0 w 1511300"/>
                  <a:gd name="connsiteY0" fmla="*/ 78317 h 108480"/>
                  <a:gd name="connsiteX1" fmla="*/ 574675 w 1511300"/>
                  <a:gd name="connsiteY1" fmla="*/ 2117 h 108480"/>
                  <a:gd name="connsiteX2" fmla="*/ 996950 w 1511300"/>
                  <a:gd name="connsiteY2" fmla="*/ 91017 h 108480"/>
                  <a:gd name="connsiteX3" fmla="*/ 1511300 w 1511300"/>
                  <a:gd name="connsiteY3" fmla="*/ 106892 h 108480"/>
                  <a:gd name="connsiteX0" fmla="*/ 0 w 1511300"/>
                  <a:gd name="connsiteY0" fmla="*/ 78317 h 195792"/>
                  <a:gd name="connsiteX1" fmla="*/ 574675 w 1511300"/>
                  <a:gd name="connsiteY1" fmla="*/ 2117 h 195792"/>
                  <a:gd name="connsiteX2" fmla="*/ 996950 w 1511300"/>
                  <a:gd name="connsiteY2" fmla="*/ 91017 h 195792"/>
                  <a:gd name="connsiteX3" fmla="*/ 1511300 w 1511300"/>
                  <a:gd name="connsiteY3" fmla="*/ 195792 h 195792"/>
                  <a:gd name="connsiteX0" fmla="*/ 0 w 1396153"/>
                  <a:gd name="connsiteY0" fmla="*/ 78317 h 113242"/>
                  <a:gd name="connsiteX1" fmla="*/ 574675 w 1396153"/>
                  <a:gd name="connsiteY1" fmla="*/ 2117 h 113242"/>
                  <a:gd name="connsiteX2" fmla="*/ 996950 w 1396153"/>
                  <a:gd name="connsiteY2" fmla="*/ 91017 h 113242"/>
                  <a:gd name="connsiteX3" fmla="*/ 1396153 w 1396153"/>
                  <a:gd name="connsiteY3" fmla="*/ 113242 h 113242"/>
                  <a:gd name="connsiteX0" fmla="*/ 0 w 1671214"/>
                  <a:gd name="connsiteY0" fmla="*/ 628121 h 663046"/>
                  <a:gd name="connsiteX1" fmla="*/ 574675 w 1671214"/>
                  <a:gd name="connsiteY1" fmla="*/ 551921 h 663046"/>
                  <a:gd name="connsiteX2" fmla="*/ 1534302 w 1671214"/>
                  <a:gd name="connsiteY2" fmla="*/ 18521 h 663046"/>
                  <a:gd name="connsiteX3" fmla="*/ 1396153 w 1671214"/>
                  <a:gd name="connsiteY3" fmla="*/ 663046 h 663046"/>
                  <a:gd name="connsiteX0" fmla="*/ 0 w 1396153"/>
                  <a:gd name="connsiteY0" fmla="*/ 78317 h 113242"/>
                  <a:gd name="connsiteX1" fmla="*/ 57467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0 w 1396153"/>
                  <a:gd name="connsiteY0" fmla="*/ 78317 h 113242"/>
                  <a:gd name="connsiteX1" fmla="*/ 401955 w 1396153"/>
                  <a:gd name="connsiteY1" fmla="*/ 2117 h 113242"/>
                  <a:gd name="connsiteX2" fmla="*/ 977761 w 1396153"/>
                  <a:gd name="connsiteY2" fmla="*/ 65617 h 113242"/>
                  <a:gd name="connsiteX3" fmla="*/ 1396153 w 1396153"/>
                  <a:gd name="connsiteY3" fmla="*/ 113242 h 113242"/>
                  <a:gd name="connsiteX0" fmla="*/ 893 w 1157157"/>
                  <a:gd name="connsiteY0" fmla="*/ 224367 h 224367"/>
                  <a:gd name="connsiteX1" fmla="*/ 162959 w 1157157"/>
                  <a:gd name="connsiteY1" fmla="*/ 2117 h 224367"/>
                  <a:gd name="connsiteX2" fmla="*/ 738765 w 1157157"/>
                  <a:gd name="connsiteY2" fmla="*/ 65617 h 224367"/>
                  <a:gd name="connsiteX3" fmla="*/ 1157157 w 1157157"/>
                  <a:gd name="connsiteY3" fmla="*/ 113242 h 224367"/>
                  <a:gd name="connsiteX0" fmla="*/ 0 w 1386557"/>
                  <a:gd name="connsiteY0" fmla="*/ 75142 h 113242"/>
                  <a:gd name="connsiteX1" fmla="*/ 392359 w 1386557"/>
                  <a:gd name="connsiteY1" fmla="*/ 2117 h 113242"/>
                  <a:gd name="connsiteX2" fmla="*/ 968165 w 1386557"/>
                  <a:gd name="connsiteY2" fmla="*/ 65617 h 113242"/>
                  <a:gd name="connsiteX3" fmla="*/ 1386557 w 1386557"/>
                  <a:gd name="connsiteY3" fmla="*/ 113242 h 113242"/>
                  <a:gd name="connsiteX0" fmla="*/ 0 w 1386557"/>
                  <a:gd name="connsiteY0" fmla="*/ 75142 h 113242"/>
                  <a:gd name="connsiteX1" fmla="*/ 392359 w 1386557"/>
                  <a:gd name="connsiteY1" fmla="*/ 2117 h 113242"/>
                  <a:gd name="connsiteX2" fmla="*/ 968165 w 1386557"/>
                  <a:gd name="connsiteY2" fmla="*/ 65617 h 113242"/>
                  <a:gd name="connsiteX3" fmla="*/ 1386557 w 1386557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75142 h 113242"/>
                  <a:gd name="connsiteX1" fmla="*/ 334786 w 1328984"/>
                  <a:gd name="connsiteY1" fmla="*/ 2117 h 113242"/>
                  <a:gd name="connsiteX2" fmla="*/ 910592 w 1328984"/>
                  <a:gd name="connsiteY2" fmla="*/ 65617 h 113242"/>
                  <a:gd name="connsiteX3" fmla="*/ 1328984 w 1328984"/>
                  <a:gd name="connsiteY3" fmla="*/ 113242 h 113242"/>
                  <a:gd name="connsiteX0" fmla="*/ 0 w 1328984"/>
                  <a:gd name="connsiteY0" fmla="*/ 119592 h 157692"/>
                  <a:gd name="connsiteX1" fmla="*/ 466426 w 1328984"/>
                  <a:gd name="connsiteY1" fmla="*/ 2117 h 157692"/>
                  <a:gd name="connsiteX2" fmla="*/ 910592 w 1328984"/>
                  <a:gd name="connsiteY2" fmla="*/ 110067 h 157692"/>
                  <a:gd name="connsiteX3" fmla="*/ 1328984 w 1328984"/>
                  <a:gd name="connsiteY3" fmla="*/ 157692 h 157692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910592 w 1328984"/>
                  <a:gd name="connsiteY2" fmla="*/ 32279 h 116946"/>
                  <a:gd name="connsiteX3" fmla="*/ 1328984 w 1328984"/>
                  <a:gd name="connsiteY3" fmla="*/ 79904 h 116946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690730 w 1328984"/>
                  <a:gd name="connsiteY2" fmla="*/ 90053 h 116946"/>
                  <a:gd name="connsiteX3" fmla="*/ 910592 w 1328984"/>
                  <a:gd name="connsiteY3" fmla="*/ 32279 h 116946"/>
                  <a:gd name="connsiteX4" fmla="*/ 1328984 w 1328984"/>
                  <a:gd name="connsiteY4" fmla="*/ 79904 h 116946"/>
                  <a:gd name="connsiteX0" fmla="*/ 0 w 1328984"/>
                  <a:gd name="connsiteY0" fmla="*/ 41804 h 132396"/>
                  <a:gd name="connsiteX1" fmla="*/ 466426 w 1328984"/>
                  <a:gd name="connsiteY1" fmla="*/ 95779 h 132396"/>
                  <a:gd name="connsiteX2" fmla="*/ 690730 w 1328984"/>
                  <a:gd name="connsiteY2" fmla="*/ 90053 h 132396"/>
                  <a:gd name="connsiteX3" fmla="*/ 974417 w 1328984"/>
                  <a:gd name="connsiteY3" fmla="*/ 130704 h 132396"/>
                  <a:gd name="connsiteX4" fmla="*/ 1328984 w 1328984"/>
                  <a:gd name="connsiteY4" fmla="*/ 79904 h 132396"/>
                  <a:gd name="connsiteX0" fmla="*/ 0 w 1328984"/>
                  <a:gd name="connsiteY0" fmla="*/ 90591 h 165733"/>
                  <a:gd name="connsiteX1" fmla="*/ 466426 w 1328984"/>
                  <a:gd name="connsiteY1" fmla="*/ 144566 h 165733"/>
                  <a:gd name="connsiteX2" fmla="*/ 690730 w 1328984"/>
                  <a:gd name="connsiteY2" fmla="*/ 138840 h 165733"/>
                  <a:gd name="connsiteX3" fmla="*/ 974417 w 1328984"/>
                  <a:gd name="connsiteY3" fmla="*/ 1691 h 165733"/>
                  <a:gd name="connsiteX4" fmla="*/ 1328984 w 1328984"/>
                  <a:gd name="connsiteY4" fmla="*/ 128691 h 165733"/>
                  <a:gd name="connsiteX0" fmla="*/ 0 w 1328984"/>
                  <a:gd name="connsiteY0" fmla="*/ 41804 h 151446"/>
                  <a:gd name="connsiteX1" fmla="*/ 466426 w 1328984"/>
                  <a:gd name="connsiteY1" fmla="*/ 95779 h 151446"/>
                  <a:gd name="connsiteX2" fmla="*/ 690730 w 1328984"/>
                  <a:gd name="connsiteY2" fmla="*/ 90053 h 151446"/>
                  <a:gd name="connsiteX3" fmla="*/ 974417 w 1328984"/>
                  <a:gd name="connsiteY3" fmla="*/ 149754 h 151446"/>
                  <a:gd name="connsiteX4" fmla="*/ 1328984 w 1328984"/>
                  <a:gd name="connsiteY4" fmla="*/ 79904 h 151446"/>
                  <a:gd name="connsiteX0" fmla="*/ 0 w 1328984"/>
                  <a:gd name="connsiteY0" fmla="*/ 41804 h 116946"/>
                  <a:gd name="connsiteX1" fmla="*/ 466426 w 1328984"/>
                  <a:gd name="connsiteY1" fmla="*/ 95779 h 116946"/>
                  <a:gd name="connsiteX2" fmla="*/ 690730 w 1328984"/>
                  <a:gd name="connsiteY2" fmla="*/ 90053 h 116946"/>
                  <a:gd name="connsiteX3" fmla="*/ 974417 w 1328984"/>
                  <a:gd name="connsiteY3" fmla="*/ 79904 h 116946"/>
                  <a:gd name="connsiteX4" fmla="*/ 1328984 w 1328984"/>
                  <a:gd name="connsiteY4" fmla="*/ 79904 h 116946"/>
                  <a:gd name="connsiteX0" fmla="*/ 0 w 1328984"/>
                  <a:gd name="connsiteY0" fmla="*/ 41804 h 167746"/>
                  <a:gd name="connsiteX1" fmla="*/ 570142 w 1328984"/>
                  <a:gd name="connsiteY1" fmla="*/ 146579 h 167746"/>
                  <a:gd name="connsiteX2" fmla="*/ 690730 w 1328984"/>
                  <a:gd name="connsiteY2" fmla="*/ 90053 h 167746"/>
                  <a:gd name="connsiteX3" fmla="*/ 974417 w 1328984"/>
                  <a:gd name="connsiteY3" fmla="*/ 79904 h 167746"/>
                  <a:gd name="connsiteX4" fmla="*/ 1328984 w 1328984"/>
                  <a:gd name="connsiteY4" fmla="*/ 79904 h 167746"/>
                  <a:gd name="connsiteX0" fmla="*/ 0 w 1328984"/>
                  <a:gd name="connsiteY0" fmla="*/ 41804 h 228165"/>
                  <a:gd name="connsiteX1" fmla="*/ 570142 w 1328984"/>
                  <a:gd name="connsiteY1" fmla="*/ 146579 h 228165"/>
                  <a:gd name="connsiteX2" fmla="*/ 926087 w 1328984"/>
                  <a:gd name="connsiteY2" fmla="*/ 217053 h 228165"/>
                  <a:gd name="connsiteX3" fmla="*/ 974417 w 1328984"/>
                  <a:gd name="connsiteY3" fmla="*/ 79904 h 228165"/>
                  <a:gd name="connsiteX4" fmla="*/ 1328984 w 1328984"/>
                  <a:gd name="connsiteY4" fmla="*/ 79904 h 228165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974417 w 1328984"/>
                  <a:gd name="connsiteY3" fmla="*/ 79904 h 301190"/>
                  <a:gd name="connsiteX4" fmla="*/ 1328984 w 1328984"/>
                  <a:gd name="connsiteY4" fmla="*/ 79904 h 301190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974417 w 1328984"/>
                  <a:gd name="connsiteY3" fmla="*/ 79904 h 301190"/>
                  <a:gd name="connsiteX4" fmla="*/ 1157453 w 1328984"/>
                  <a:gd name="connsiteY4" fmla="*/ 80527 h 301190"/>
                  <a:gd name="connsiteX5" fmla="*/ 1328984 w 1328984"/>
                  <a:gd name="connsiteY5" fmla="*/ 79904 h 301190"/>
                  <a:gd name="connsiteX0" fmla="*/ 0 w 1328984"/>
                  <a:gd name="connsiteY0" fmla="*/ 41804 h 301087"/>
                  <a:gd name="connsiteX1" fmla="*/ 570142 w 1328984"/>
                  <a:gd name="connsiteY1" fmla="*/ 146579 h 301087"/>
                  <a:gd name="connsiteX2" fmla="*/ 926087 w 1328984"/>
                  <a:gd name="connsiteY2" fmla="*/ 290078 h 301087"/>
                  <a:gd name="connsiteX3" fmla="*/ 1157453 w 1328984"/>
                  <a:gd name="connsiteY3" fmla="*/ 80527 h 301087"/>
                  <a:gd name="connsiteX4" fmla="*/ 1328984 w 1328984"/>
                  <a:gd name="connsiteY4" fmla="*/ 79904 h 301087"/>
                  <a:gd name="connsiteX0" fmla="*/ 0 w 1328984"/>
                  <a:gd name="connsiteY0" fmla="*/ 41804 h 301190"/>
                  <a:gd name="connsiteX1" fmla="*/ 570142 w 1328984"/>
                  <a:gd name="connsiteY1" fmla="*/ 146579 h 301190"/>
                  <a:gd name="connsiteX2" fmla="*/ 926087 w 1328984"/>
                  <a:gd name="connsiteY2" fmla="*/ 290078 h 301190"/>
                  <a:gd name="connsiteX3" fmla="*/ 1328984 w 1328984"/>
                  <a:gd name="connsiteY3" fmla="*/ 79904 h 301190"/>
                  <a:gd name="connsiteX0" fmla="*/ 0 w 1328984"/>
                  <a:gd name="connsiteY0" fmla="*/ 41804 h 311015"/>
                  <a:gd name="connsiteX1" fmla="*/ 570142 w 1328984"/>
                  <a:gd name="connsiteY1" fmla="*/ 146579 h 311015"/>
                  <a:gd name="connsiteX2" fmla="*/ 926087 w 1328984"/>
                  <a:gd name="connsiteY2" fmla="*/ 290078 h 311015"/>
                  <a:gd name="connsiteX3" fmla="*/ 1328984 w 1328984"/>
                  <a:gd name="connsiteY3" fmla="*/ 267229 h 311015"/>
                  <a:gd name="connsiteX0" fmla="*/ 0 w 1328984"/>
                  <a:gd name="connsiteY0" fmla="*/ 41804 h 310186"/>
                  <a:gd name="connsiteX1" fmla="*/ 570142 w 1328984"/>
                  <a:gd name="connsiteY1" fmla="*/ 146579 h 310186"/>
                  <a:gd name="connsiteX2" fmla="*/ 926087 w 1328984"/>
                  <a:gd name="connsiteY2" fmla="*/ 290078 h 310186"/>
                  <a:gd name="connsiteX3" fmla="*/ 1328984 w 1328984"/>
                  <a:gd name="connsiteY3" fmla="*/ 267229 h 310186"/>
                  <a:gd name="connsiteX0" fmla="*/ 0 w 1328984"/>
                  <a:gd name="connsiteY0" fmla="*/ 41804 h 267229"/>
                  <a:gd name="connsiteX1" fmla="*/ 570142 w 1328984"/>
                  <a:gd name="connsiteY1" fmla="*/ 14657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570142 w 1328984"/>
                  <a:gd name="connsiteY1" fmla="*/ 14657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430524 w 1328984"/>
                  <a:gd name="connsiteY1" fmla="*/ 187854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366699 w 1328984"/>
                  <a:gd name="connsiteY1" fmla="*/ 238654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67229"/>
                  <a:gd name="connsiteX1" fmla="*/ 366700 w 1328984"/>
                  <a:gd name="connsiteY1" fmla="*/ 191029 h 267229"/>
                  <a:gd name="connsiteX2" fmla="*/ 926087 w 1328984"/>
                  <a:gd name="connsiteY2" fmla="*/ 217053 h 267229"/>
                  <a:gd name="connsiteX3" fmla="*/ 1328984 w 1328984"/>
                  <a:gd name="connsiteY3" fmla="*/ 267229 h 267229"/>
                  <a:gd name="connsiteX0" fmla="*/ 0 w 1328984"/>
                  <a:gd name="connsiteY0" fmla="*/ 41804 h 221286"/>
                  <a:gd name="connsiteX1" fmla="*/ 366700 w 1328984"/>
                  <a:gd name="connsiteY1" fmla="*/ 191029 h 221286"/>
                  <a:gd name="connsiteX2" fmla="*/ 926087 w 1328984"/>
                  <a:gd name="connsiteY2" fmla="*/ 217053 h 221286"/>
                  <a:gd name="connsiteX3" fmla="*/ 1328984 w 1328984"/>
                  <a:gd name="connsiteY3" fmla="*/ 216429 h 221286"/>
                  <a:gd name="connsiteX0" fmla="*/ 0 w 1328984"/>
                  <a:gd name="connsiteY0" fmla="*/ 41804 h 273579"/>
                  <a:gd name="connsiteX1" fmla="*/ 36670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36670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54460 w 1328984"/>
                  <a:gd name="connsiteY1" fmla="*/ 191029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54460 w 1328984"/>
                  <a:gd name="connsiteY1" fmla="*/ 2450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83208"/>
                  <a:gd name="connsiteX1" fmla="*/ 454460 w 1328984"/>
                  <a:gd name="connsiteY1" fmla="*/ 245004 h 283208"/>
                  <a:gd name="connsiteX2" fmla="*/ 926087 w 1328984"/>
                  <a:gd name="connsiteY2" fmla="*/ 271028 h 283208"/>
                  <a:gd name="connsiteX3" fmla="*/ 1328984 w 1328984"/>
                  <a:gd name="connsiteY3" fmla="*/ 273579 h 283208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84257"/>
                  <a:gd name="connsiteX1" fmla="*/ 402602 w 1328984"/>
                  <a:gd name="connsiteY1" fmla="*/ 194204 h 284257"/>
                  <a:gd name="connsiteX2" fmla="*/ 926087 w 1328984"/>
                  <a:gd name="connsiteY2" fmla="*/ 271028 h 284257"/>
                  <a:gd name="connsiteX3" fmla="*/ 1328984 w 1328984"/>
                  <a:gd name="connsiteY3" fmla="*/ 273579 h 284257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  <a:gd name="connsiteX0" fmla="*/ 0 w 1328984"/>
                  <a:gd name="connsiteY0" fmla="*/ 41804 h 273579"/>
                  <a:gd name="connsiteX1" fmla="*/ 402602 w 1328984"/>
                  <a:gd name="connsiteY1" fmla="*/ 194204 h 273579"/>
                  <a:gd name="connsiteX2" fmla="*/ 926087 w 1328984"/>
                  <a:gd name="connsiteY2" fmla="*/ 217053 h 273579"/>
                  <a:gd name="connsiteX3" fmla="*/ 1328984 w 1328984"/>
                  <a:gd name="connsiteY3" fmla="*/ 273579 h 27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8984" h="273579">
                    <a:moveTo>
                      <a:pt x="0" y="41804"/>
                    </a:moveTo>
                    <a:cubicBezTo>
                      <a:pt x="129347" y="0"/>
                      <a:pt x="284156" y="197275"/>
                      <a:pt x="402602" y="194204"/>
                    </a:cubicBezTo>
                    <a:cubicBezTo>
                      <a:pt x="556950" y="232408"/>
                      <a:pt x="771690" y="203824"/>
                      <a:pt x="926087" y="217053"/>
                    </a:cubicBezTo>
                    <a:cubicBezTo>
                      <a:pt x="1080484" y="230282"/>
                      <a:pt x="1225102" y="260215"/>
                      <a:pt x="1328984" y="273579"/>
                    </a:cubicBezTo>
                  </a:path>
                </a:pathLst>
              </a:custGeom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200000" scaled="0"/>
                </a:gradFill>
              </a:ln>
              <a:sp3d z="-127000" extrusionH="1016000" prstMaterial="powder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4390-B763-4153-84C1-CC070049DEB2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3E84-CC4F-4EBF-A119-8C7BBE3264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128164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Congregation Shomrei Torah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Schabse Laks</dc:creator>
  <cp:lastModifiedBy>Schabse Laks</cp:lastModifiedBy>
  <cp:revision>1601</cp:revision>
  <cp:lastPrinted>2012-06-22T22:22:08Z</cp:lastPrinted>
  <dcterms:created xsi:type="dcterms:W3CDTF">2009-08-05T01:04:32Z</dcterms:created>
  <dcterms:modified xsi:type="dcterms:W3CDTF">2012-07-04T23:31:17Z</dcterms:modified>
</cp:coreProperties>
</file>