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"/>
  </p:notesMasterIdLst>
  <p:handoutMasterIdLst>
    <p:handoutMasterId r:id="rId3"/>
  </p:handoutMasterIdLst>
  <p:sldSz cx="5029200" cy="7772400"/>
  <p:notesSz cx="4327525" cy="6954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81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3480" y="-588"/>
      </p:cViewPr>
      <p:guideLst>
        <p:guide orient="horz" pos="2448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-1446" y="-84"/>
      </p:cViewPr>
      <p:guideLst>
        <p:guide orient="horz" pos="2190"/>
        <p:guide pos="13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748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451100" y="0"/>
            <a:ext cx="18748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460FB-07BB-4A0C-94F4-F0F3A0F03795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5588"/>
            <a:ext cx="18748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451100" y="6605588"/>
            <a:ext cx="18748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3F361-39C1-41DE-A9B1-5C2E36146D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86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1875261" cy="347742"/>
          </a:xfrm>
          <a:prstGeom prst="rect">
            <a:avLst/>
          </a:prstGeom>
        </p:spPr>
        <p:txBody>
          <a:bodyPr vert="horz" lIns="64753" tIns="32377" rIns="64753" bIns="32377" rtlCol="0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451263" y="1"/>
            <a:ext cx="1875261" cy="347742"/>
          </a:xfrm>
          <a:prstGeom prst="rect">
            <a:avLst/>
          </a:prstGeom>
        </p:spPr>
        <p:txBody>
          <a:bodyPr vert="horz" lIns="64753" tIns="32377" rIns="64753" bIns="32377" rtlCol="0"/>
          <a:lstStyle>
            <a:lvl1pPr algn="r">
              <a:defRPr sz="800"/>
            </a:lvl1pPr>
          </a:lstStyle>
          <a:p>
            <a:fld id="{E5AE05F9-2B91-4626-B28E-05784FAC4F6F}" type="datetimeFigureOut">
              <a:rPr lang="en-US" smtClean="0"/>
              <a:pPr/>
              <a:t>7/4/2012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0800" y="522288"/>
            <a:ext cx="1685925" cy="2606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753" tIns="32377" rIns="64753" bIns="3237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2753" y="3303550"/>
            <a:ext cx="3462020" cy="3129677"/>
          </a:xfrm>
          <a:prstGeom prst="rect">
            <a:avLst/>
          </a:prstGeom>
        </p:spPr>
        <p:txBody>
          <a:bodyPr vert="horz" lIns="64753" tIns="32377" rIns="64753" bIns="323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05890"/>
            <a:ext cx="1875261" cy="347742"/>
          </a:xfrm>
          <a:prstGeom prst="rect">
            <a:avLst/>
          </a:prstGeom>
        </p:spPr>
        <p:txBody>
          <a:bodyPr vert="horz" lIns="64753" tIns="32377" rIns="64753" bIns="32377" rtlCol="0" anchor="b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451263" y="6605890"/>
            <a:ext cx="1875261" cy="347742"/>
          </a:xfrm>
          <a:prstGeom prst="rect">
            <a:avLst/>
          </a:prstGeom>
        </p:spPr>
        <p:txBody>
          <a:bodyPr vert="horz" lIns="64753" tIns="32377" rIns="64753" bIns="32377" rtlCol="0" anchor="b"/>
          <a:lstStyle>
            <a:lvl1pPr algn="r">
              <a:defRPr sz="800"/>
            </a:lvl1pPr>
          </a:lstStyle>
          <a:p>
            <a:fld id="{0F81F75E-910E-426E-8CCB-DE73B88A2A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3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1700932"/>
            <a:ext cx="307838" cy="115292"/>
          </a:xfrm>
          <a:prstGeom prst="rect">
            <a:avLst/>
          </a:prstGeom>
          <a:noFill/>
        </p:spPr>
      </p:pic>
      <p:pic>
        <p:nvPicPr>
          <p:cNvPr id="8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2289024"/>
            <a:ext cx="307838" cy="115292"/>
          </a:xfrm>
          <a:prstGeom prst="rect">
            <a:avLst/>
          </a:prstGeom>
          <a:noFill/>
        </p:spPr>
      </p:pic>
      <p:pic>
        <p:nvPicPr>
          <p:cNvPr id="9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3465208"/>
            <a:ext cx="307838" cy="115292"/>
          </a:xfrm>
          <a:prstGeom prst="rect">
            <a:avLst/>
          </a:prstGeom>
          <a:noFill/>
        </p:spPr>
      </p:pic>
      <p:pic>
        <p:nvPicPr>
          <p:cNvPr id="10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4641392"/>
            <a:ext cx="307838" cy="115292"/>
          </a:xfrm>
          <a:prstGeom prst="rect">
            <a:avLst/>
          </a:prstGeom>
          <a:noFill/>
        </p:spPr>
      </p:pic>
      <p:pic>
        <p:nvPicPr>
          <p:cNvPr id="11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5817576"/>
            <a:ext cx="307838" cy="115292"/>
          </a:xfrm>
          <a:prstGeom prst="rect">
            <a:avLst/>
          </a:prstGeom>
          <a:noFill/>
        </p:spPr>
      </p:pic>
      <p:pic>
        <p:nvPicPr>
          <p:cNvPr id="12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2877116"/>
            <a:ext cx="307838" cy="115292"/>
          </a:xfrm>
          <a:prstGeom prst="rect">
            <a:avLst/>
          </a:prstGeom>
          <a:noFill/>
        </p:spPr>
      </p:pic>
      <p:pic>
        <p:nvPicPr>
          <p:cNvPr id="13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4053300"/>
            <a:ext cx="307838" cy="115292"/>
          </a:xfrm>
          <a:prstGeom prst="rect">
            <a:avLst/>
          </a:prstGeom>
          <a:noFill/>
        </p:spPr>
      </p:pic>
      <p:pic>
        <p:nvPicPr>
          <p:cNvPr id="14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5229484"/>
            <a:ext cx="307838" cy="115292"/>
          </a:xfrm>
          <a:prstGeom prst="rect">
            <a:avLst/>
          </a:prstGeom>
          <a:noFill/>
        </p:spPr>
      </p:pic>
      <p:pic>
        <p:nvPicPr>
          <p:cNvPr id="15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6405668"/>
            <a:ext cx="307838" cy="115292"/>
          </a:xfrm>
          <a:prstGeom prst="rect">
            <a:avLst/>
          </a:prstGeom>
          <a:noFill/>
        </p:spPr>
      </p:pic>
      <p:pic>
        <p:nvPicPr>
          <p:cNvPr id="16" name="Picture 1" descr="B:\Personal Files\Scanned Pictures\IMG.tif" hidden="1"/>
          <p:cNvPicPr>
            <a:picLocks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690" t="59348" r="47916" b="38641"/>
          <a:stretch>
            <a:fillRect/>
          </a:stretch>
        </p:blipFill>
        <p:spPr bwMode="auto">
          <a:xfrm flipH="1">
            <a:off x="527050" y="6993756"/>
            <a:ext cx="307838" cy="115292"/>
          </a:xfrm>
          <a:prstGeom prst="rect">
            <a:avLst/>
          </a:prstGeom>
          <a:noFill/>
        </p:spPr>
      </p:pic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578084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57200" y="2166006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2753928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3341850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57200" y="3929772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4517694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5105616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7200" y="5693538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7200" y="6281460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57200" y="6869378"/>
            <a:ext cx="2573782" cy="338554"/>
          </a:xfrm>
        </p:spPr>
        <p:txBody>
          <a:bodyPr wrap="none" lIns="0" rIns="91440" anchor="ctr">
            <a:sp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ct val="125000"/>
              <a:buFont typeface="Wingdings 2" pitchFamily="18" charset="2"/>
              <a:buChar char=""/>
              <a:defRPr lang="en-US" dirty="0" smtClean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425080" y="997681"/>
            <a:ext cx="2179041" cy="461665"/>
            <a:chOff x="1457457" y="997681"/>
            <a:chExt cx="2179041" cy="461665"/>
          </a:xfrm>
        </p:grpSpPr>
        <p:sp>
          <p:nvSpPr>
            <p:cNvPr id="28" name="Title 50"/>
            <p:cNvSpPr txBox="1">
              <a:spLocks/>
            </p:cNvSpPr>
            <p:nvPr userDrawn="1"/>
          </p:nvSpPr>
          <p:spPr>
            <a:xfrm>
              <a:off x="2030137" y="997681"/>
              <a:ext cx="10336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aur Festive MT Italic" pitchFamily="18" charset="0"/>
                  <a:ea typeface="+mn-ea"/>
                  <a:cs typeface="+mn-cs"/>
                </a:rPr>
                <a:t>Greetings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aur Festive MT Italic" pitchFamily="18" charset="0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457457" y="1043847"/>
              <a:ext cx="307777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2400" dirty="0" smtClean="0">
                  <a:latin typeface="Wingdings"/>
                </a:rPr>
                <a:t>˜</a:t>
              </a:r>
              <a:endParaRPr lang="en-US" sz="2400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328721" y="1043847"/>
              <a:ext cx="307777" cy="36933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rtl="1"/>
              <a:r>
                <a:rPr lang="en-US" sz="2400" dirty="0" smtClean="0">
                  <a:latin typeface="Wingdings"/>
                </a:rPr>
                <a:t>™</a:t>
              </a:r>
              <a:endParaRPr lang="en-US" sz="2400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 userDrawn="1"/>
        </p:nvGrpSpPr>
        <p:grpSpPr>
          <a:xfrm>
            <a:off x="640282" y="2107573"/>
            <a:ext cx="3748636" cy="3557255"/>
            <a:chOff x="640282" y="2107573"/>
            <a:chExt cx="3748636" cy="3557255"/>
          </a:xfrm>
        </p:grpSpPr>
        <p:sp>
          <p:nvSpPr>
            <p:cNvPr id="6" name="Freeform 93"/>
            <p:cNvSpPr>
              <a:spLocks/>
            </p:cNvSpPr>
            <p:nvPr/>
          </p:nvSpPr>
          <p:spPr bwMode="auto">
            <a:xfrm rot="19919778">
              <a:off x="890344" y="2333318"/>
              <a:ext cx="3498574" cy="3331510"/>
            </a:xfrm>
            <a:custGeom>
              <a:avLst/>
              <a:gdLst/>
              <a:ahLst/>
              <a:cxnLst>
                <a:cxn ang="0">
                  <a:pos x="980" y="10"/>
                </a:cxn>
                <a:cxn ang="0">
                  <a:pos x="420" y="0"/>
                </a:cxn>
                <a:cxn ang="0">
                  <a:pos x="15" y="257"/>
                </a:cxn>
                <a:cxn ang="0">
                  <a:pos x="8" y="623"/>
                </a:cxn>
                <a:cxn ang="0">
                  <a:pos x="0" y="630"/>
                </a:cxn>
                <a:cxn ang="0">
                  <a:pos x="8" y="637"/>
                </a:cxn>
                <a:cxn ang="0">
                  <a:pos x="8" y="640"/>
                </a:cxn>
                <a:cxn ang="0">
                  <a:pos x="13" y="643"/>
                </a:cxn>
                <a:cxn ang="0">
                  <a:pos x="706" y="1350"/>
                </a:cxn>
                <a:cxn ang="0">
                  <a:pos x="1342" y="682"/>
                </a:cxn>
                <a:cxn ang="0">
                  <a:pos x="1369" y="666"/>
                </a:cxn>
                <a:cxn ang="0">
                  <a:pos x="1376" y="284"/>
                </a:cxn>
                <a:cxn ang="0">
                  <a:pos x="980" y="10"/>
                </a:cxn>
              </a:cxnLst>
              <a:rect l="0" t="0" r="r" b="b"/>
              <a:pathLst>
                <a:path w="1376" h="1350">
                  <a:moveTo>
                    <a:pt x="980" y="10"/>
                  </a:moveTo>
                  <a:lnTo>
                    <a:pt x="420" y="0"/>
                  </a:lnTo>
                  <a:lnTo>
                    <a:pt x="15" y="257"/>
                  </a:lnTo>
                  <a:lnTo>
                    <a:pt x="8" y="623"/>
                  </a:lnTo>
                  <a:lnTo>
                    <a:pt x="0" y="630"/>
                  </a:lnTo>
                  <a:lnTo>
                    <a:pt x="8" y="637"/>
                  </a:lnTo>
                  <a:lnTo>
                    <a:pt x="8" y="640"/>
                  </a:lnTo>
                  <a:lnTo>
                    <a:pt x="13" y="643"/>
                  </a:lnTo>
                  <a:lnTo>
                    <a:pt x="706" y="1350"/>
                  </a:lnTo>
                  <a:lnTo>
                    <a:pt x="1342" y="682"/>
                  </a:lnTo>
                  <a:lnTo>
                    <a:pt x="1369" y="666"/>
                  </a:lnTo>
                  <a:lnTo>
                    <a:pt x="1376" y="284"/>
                  </a:lnTo>
                  <a:lnTo>
                    <a:pt x="980" y="1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800000" scaled="0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94"/>
            <p:cNvSpPr>
              <a:spLocks/>
            </p:cNvSpPr>
            <p:nvPr/>
          </p:nvSpPr>
          <p:spPr bwMode="auto">
            <a:xfrm rot="19919778">
              <a:off x="846786" y="3617093"/>
              <a:ext cx="622932" cy="905674"/>
            </a:xfrm>
            <a:custGeom>
              <a:avLst/>
              <a:gdLst/>
              <a:ahLst/>
              <a:cxnLst>
                <a:cxn ang="0">
                  <a:pos x="6" y="42"/>
                </a:cxn>
                <a:cxn ang="0">
                  <a:pos x="245" y="0"/>
                </a:cxn>
                <a:cxn ang="0">
                  <a:pos x="242" y="190"/>
                </a:cxn>
                <a:cxn ang="0">
                  <a:pos x="0" y="367"/>
                </a:cxn>
                <a:cxn ang="0">
                  <a:pos x="6" y="42"/>
                </a:cxn>
              </a:cxnLst>
              <a:rect l="0" t="0" r="r" b="b"/>
              <a:pathLst>
                <a:path w="245" h="367">
                  <a:moveTo>
                    <a:pt x="6" y="42"/>
                  </a:moveTo>
                  <a:lnTo>
                    <a:pt x="245" y="0"/>
                  </a:lnTo>
                  <a:lnTo>
                    <a:pt x="242" y="190"/>
                  </a:lnTo>
                  <a:lnTo>
                    <a:pt x="0" y="367"/>
                  </a:lnTo>
                  <a:lnTo>
                    <a:pt x="6" y="42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5"/>
            <p:cNvSpPr>
              <a:spLocks/>
            </p:cNvSpPr>
            <p:nvPr/>
          </p:nvSpPr>
          <p:spPr bwMode="auto">
            <a:xfrm rot="19919778">
              <a:off x="1280662" y="2635456"/>
              <a:ext cx="1929808" cy="1228954"/>
            </a:xfrm>
            <a:custGeom>
              <a:avLst/>
              <a:gdLst/>
              <a:ahLst/>
              <a:cxnLst>
                <a:cxn ang="0">
                  <a:pos x="3" y="142"/>
                </a:cxn>
                <a:cxn ang="0">
                  <a:pos x="226" y="0"/>
                </a:cxn>
                <a:cxn ang="0">
                  <a:pos x="542" y="6"/>
                </a:cxn>
                <a:cxn ang="0">
                  <a:pos x="759" y="157"/>
                </a:cxn>
                <a:cxn ang="0">
                  <a:pos x="756" y="357"/>
                </a:cxn>
                <a:cxn ang="0">
                  <a:pos x="532" y="498"/>
                </a:cxn>
                <a:cxn ang="0">
                  <a:pos x="216" y="493"/>
                </a:cxn>
                <a:cxn ang="0">
                  <a:pos x="0" y="342"/>
                </a:cxn>
                <a:cxn ang="0">
                  <a:pos x="3" y="142"/>
                </a:cxn>
              </a:cxnLst>
              <a:rect l="0" t="0" r="r" b="b"/>
              <a:pathLst>
                <a:path w="759" h="498">
                  <a:moveTo>
                    <a:pt x="3" y="142"/>
                  </a:moveTo>
                  <a:lnTo>
                    <a:pt x="226" y="0"/>
                  </a:lnTo>
                  <a:lnTo>
                    <a:pt x="542" y="6"/>
                  </a:lnTo>
                  <a:lnTo>
                    <a:pt x="759" y="157"/>
                  </a:lnTo>
                  <a:lnTo>
                    <a:pt x="756" y="357"/>
                  </a:lnTo>
                  <a:lnTo>
                    <a:pt x="532" y="498"/>
                  </a:lnTo>
                  <a:lnTo>
                    <a:pt x="216" y="493"/>
                  </a:lnTo>
                  <a:lnTo>
                    <a:pt x="0" y="342"/>
                  </a:lnTo>
                  <a:lnTo>
                    <a:pt x="3" y="142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6"/>
            <p:cNvSpPr>
              <a:spLocks/>
            </p:cNvSpPr>
            <p:nvPr/>
          </p:nvSpPr>
          <p:spPr bwMode="auto">
            <a:xfrm rot="19919778">
              <a:off x="1406085" y="2581103"/>
              <a:ext cx="1047541" cy="69097"/>
            </a:xfrm>
            <a:custGeom>
              <a:avLst/>
              <a:gdLst/>
              <a:ahLst/>
              <a:cxnLst>
                <a:cxn ang="0">
                  <a:pos x="363" y="28"/>
                </a:cxn>
                <a:cxn ang="0">
                  <a:pos x="44" y="21"/>
                </a:cxn>
                <a:cxn ang="0">
                  <a:pos x="0" y="0"/>
                </a:cxn>
                <a:cxn ang="0">
                  <a:pos x="412" y="8"/>
                </a:cxn>
                <a:cxn ang="0">
                  <a:pos x="363" y="28"/>
                </a:cxn>
              </a:cxnLst>
              <a:rect l="0" t="0" r="r" b="b"/>
              <a:pathLst>
                <a:path w="412" h="28">
                  <a:moveTo>
                    <a:pt x="363" y="28"/>
                  </a:moveTo>
                  <a:lnTo>
                    <a:pt x="44" y="21"/>
                  </a:lnTo>
                  <a:lnTo>
                    <a:pt x="0" y="0"/>
                  </a:lnTo>
                  <a:lnTo>
                    <a:pt x="412" y="8"/>
                  </a:lnTo>
                  <a:lnTo>
                    <a:pt x="363" y="28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 rot="19919778">
              <a:off x="1120702" y="3942346"/>
              <a:ext cx="1156871" cy="1043875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247" y="0"/>
                </a:cxn>
                <a:cxn ang="0">
                  <a:pos x="455" y="145"/>
                </a:cxn>
                <a:cxn ang="0">
                  <a:pos x="352" y="423"/>
                </a:cxn>
                <a:cxn ang="0">
                  <a:pos x="0" y="180"/>
                </a:cxn>
              </a:cxnLst>
              <a:rect l="0" t="0" r="r" b="b"/>
              <a:pathLst>
                <a:path w="455" h="423">
                  <a:moveTo>
                    <a:pt x="0" y="180"/>
                  </a:moveTo>
                  <a:lnTo>
                    <a:pt x="247" y="0"/>
                  </a:lnTo>
                  <a:lnTo>
                    <a:pt x="455" y="145"/>
                  </a:lnTo>
                  <a:lnTo>
                    <a:pt x="352" y="423"/>
                  </a:lnTo>
                  <a:lnTo>
                    <a:pt x="0" y="180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 rot="19919778">
              <a:off x="2067478" y="3809929"/>
              <a:ext cx="1286538" cy="710725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406" y="7"/>
                </a:cxn>
                <a:cxn ang="0">
                  <a:pos x="506" y="288"/>
                </a:cxn>
                <a:cxn ang="0">
                  <a:pos x="0" y="278"/>
                </a:cxn>
                <a:cxn ang="0">
                  <a:pos x="103" y="0"/>
                </a:cxn>
              </a:cxnLst>
              <a:rect l="0" t="0" r="r" b="b"/>
              <a:pathLst>
                <a:path w="506" h="288">
                  <a:moveTo>
                    <a:pt x="103" y="0"/>
                  </a:moveTo>
                  <a:lnTo>
                    <a:pt x="406" y="7"/>
                  </a:lnTo>
                  <a:lnTo>
                    <a:pt x="506" y="288"/>
                  </a:lnTo>
                  <a:lnTo>
                    <a:pt x="0" y="278"/>
                  </a:lnTo>
                  <a:lnTo>
                    <a:pt x="103" y="0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 rot="19919778">
              <a:off x="1684224" y="4434335"/>
              <a:ext cx="1172125" cy="1157392"/>
            </a:xfrm>
            <a:custGeom>
              <a:avLst/>
              <a:gdLst/>
              <a:ahLst/>
              <a:cxnLst>
                <a:cxn ang="0">
                  <a:pos x="254" y="175"/>
                </a:cxn>
                <a:cxn ang="0">
                  <a:pos x="461" y="469"/>
                </a:cxn>
                <a:cxn ang="0">
                  <a:pos x="0" y="0"/>
                </a:cxn>
                <a:cxn ang="0">
                  <a:pos x="254" y="175"/>
                </a:cxn>
              </a:cxnLst>
              <a:rect l="0" t="0" r="r" b="b"/>
              <a:pathLst>
                <a:path w="461" h="469">
                  <a:moveTo>
                    <a:pt x="254" y="175"/>
                  </a:moveTo>
                  <a:lnTo>
                    <a:pt x="461" y="469"/>
                  </a:lnTo>
                  <a:lnTo>
                    <a:pt x="0" y="0"/>
                  </a:lnTo>
                  <a:lnTo>
                    <a:pt x="254" y="175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0"/>
            <p:cNvSpPr>
              <a:spLocks/>
            </p:cNvSpPr>
            <p:nvPr/>
          </p:nvSpPr>
          <p:spPr bwMode="auto">
            <a:xfrm rot="19919778">
              <a:off x="2498736" y="4473176"/>
              <a:ext cx="1233144" cy="9328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5" y="8"/>
                </a:cxn>
                <a:cxn ang="0">
                  <a:pos x="264" y="378"/>
                </a:cxn>
                <a:cxn ang="0">
                  <a:pos x="0" y="0"/>
                </a:cxn>
              </a:cxnLst>
              <a:rect l="0" t="0" r="r" b="b"/>
              <a:pathLst>
                <a:path w="485" h="378">
                  <a:moveTo>
                    <a:pt x="0" y="0"/>
                  </a:moveTo>
                  <a:lnTo>
                    <a:pt x="485" y="8"/>
                  </a:lnTo>
                  <a:lnTo>
                    <a:pt x="264" y="3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1"/>
            <p:cNvSpPr>
              <a:spLocks/>
            </p:cNvSpPr>
            <p:nvPr/>
          </p:nvSpPr>
          <p:spPr bwMode="auto">
            <a:xfrm rot="19919778">
              <a:off x="2966975" y="2996540"/>
              <a:ext cx="1177208" cy="1036471"/>
            </a:xfrm>
            <a:custGeom>
              <a:avLst/>
              <a:gdLst/>
              <a:ahLst/>
              <a:cxnLst>
                <a:cxn ang="0">
                  <a:pos x="100" y="420"/>
                </a:cxn>
                <a:cxn ang="0">
                  <a:pos x="0" y="136"/>
                </a:cxn>
                <a:cxn ang="0">
                  <a:pos x="215" y="0"/>
                </a:cxn>
                <a:cxn ang="0">
                  <a:pos x="463" y="190"/>
                </a:cxn>
                <a:cxn ang="0">
                  <a:pos x="459" y="193"/>
                </a:cxn>
                <a:cxn ang="0">
                  <a:pos x="100" y="420"/>
                </a:cxn>
              </a:cxnLst>
              <a:rect l="0" t="0" r="r" b="b"/>
              <a:pathLst>
                <a:path w="463" h="420">
                  <a:moveTo>
                    <a:pt x="100" y="420"/>
                  </a:moveTo>
                  <a:lnTo>
                    <a:pt x="0" y="136"/>
                  </a:lnTo>
                  <a:lnTo>
                    <a:pt x="215" y="0"/>
                  </a:lnTo>
                  <a:lnTo>
                    <a:pt x="463" y="190"/>
                  </a:lnTo>
                  <a:lnTo>
                    <a:pt x="459" y="193"/>
                  </a:lnTo>
                  <a:lnTo>
                    <a:pt x="100" y="420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2"/>
            <p:cNvSpPr>
              <a:spLocks/>
            </p:cNvSpPr>
            <p:nvPr/>
          </p:nvSpPr>
          <p:spPr bwMode="auto">
            <a:xfrm rot="19919778">
              <a:off x="3239513" y="2383489"/>
              <a:ext cx="640728" cy="930357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4" y="0"/>
                </a:cxn>
                <a:cxn ang="0">
                  <a:pos x="252" y="55"/>
                </a:cxn>
                <a:cxn ang="0">
                  <a:pos x="246" y="377"/>
                </a:cxn>
                <a:cxn ang="0">
                  <a:pos x="0" y="191"/>
                </a:cxn>
              </a:cxnLst>
              <a:rect l="0" t="0" r="r" b="b"/>
              <a:pathLst>
                <a:path w="252" h="377">
                  <a:moveTo>
                    <a:pt x="0" y="191"/>
                  </a:moveTo>
                  <a:lnTo>
                    <a:pt x="4" y="0"/>
                  </a:lnTo>
                  <a:lnTo>
                    <a:pt x="252" y="55"/>
                  </a:lnTo>
                  <a:lnTo>
                    <a:pt x="246" y="377"/>
                  </a:lnTo>
                  <a:lnTo>
                    <a:pt x="0" y="191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 rot="19919778">
              <a:off x="2422325" y="2107573"/>
              <a:ext cx="1029738" cy="542911"/>
            </a:xfrm>
            <a:custGeom>
              <a:avLst/>
              <a:gdLst/>
              <a:ahLst/>
              <a:cxnLst>
                <a:cxn ang="0">
                  <a:pos x="405" y="220"/>
                </a:cxn>
                <a:cxn ang="0">
                  <a:pos x="203" y="175"/>
                </a:cxn>
                <a:cxn ang="0">
                  <a:pos x="0" y="36"/>
                </a:cxn>
                <a:cxn ang="0">
                  <a:pos x="86" y="0"/>
                </a:cxn>
                <a:cxn ang="0">
                  <a:pos x="405" y="220"/>
                </a:cxn>
              </a:cxnLst>
              <a:rect l="0" t="0" r="r" b="b"/>
              <a:pathLst>
                <a:path w="405" h="220">
                  <a:moveTo>
                    <a:pt x="405" y="220"/>
                  </a:moveTo>
                  <a:lnTo>
                    <a:pt x="203" y="175"/>
                  </a:lnTo>
                  <a:lnTo>
                    <a:pt x="0" y="36"/>
                  </a:lnTo>
                  <a:lnTo>
                    <a:pt x="86" y="0"/>
                  </a:lnTo>
                  <a:lnTo>
                    <a:pt x="405" y="220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4"/>
            <p:cNvSpPr>
              <a:spLocks/>
            </p:cNvSpPr>
            <p:nvPr/>
          </p:nvSpPr>
          <p:spPr bwMode="auto">
            <a:xfrm rot="19919778">
              <a:off x="640282" y="3026943"/>
              <a:ext cx="1011942" cy="508367"/>
            </a:xfrm>
            <a:custGeom>
              <a:avLst/>
              <a:gdLst/>
              <a:ahLst/>
              <a:cxnLst>
                <a:cxn ang="0">
                  <a:pos x="322" y="0"/>
                </a:cxn>
                <a:cxn ang="0">
                  <a:pos x="398" y="38"/>
                </a:cxn>
                <a:cxn ang="0">
                  <a:pos x="189" y="171"/>
                </a:cxn>
                <a:cxn ang="0">
                  <a:pos x="0" y="206"/>
                </a:cxn>
                <a:cxn ang="0">
                  <a:pos x="322" y="0"/>
                </a:cxn>
              </a:cxnLst>
              <a:rect l="0" t="0" r="r" b="b"/>
              <a:pathLst>
                <a:path w="398" h="206">
                  <a:moveTo>
                    <a:pt x="322" y="0"/>
                  </a:moveTo>
                  <a:lnTo>
                    <a:pt x="398" y="38"/>
                  </a:lnTo>
                  <a:lnTo>
                    <a:pt x="189" y="171"/>
                  </a:lnTo>
                  <a:lnTo>
                    <a:pt x="0" y="206"/>
                  </a:lnTo>
                  <a:lnTo>
                    <a:pt x="322" y="0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5"/>
            <p:cNvSpPr>
              <a:spLocks/>
            </p:cNvSpPr>
            <p:nvPr/>
          </p:nvSpPr>
          <p:spPr bwMode="auto">
            <a:xfrm rot="19919778">
              <a:off x="3108732" y="3716638"/>
              <a:ext cx="1207717" cy="1226489"/>
            </a:xfrm>
            <a:custGeom>
              <a:avLst/>
              <a:gdLst/>
              <a:ahLst/>
              <a:cxnLst>
                <a:cxn ang="0">
                  <a:pos x="0" y="497"/>
                </a:cxn>
                <a:cxn ang="0">
                  <a:pos x="194" y="174"/>
                </a:cxn>
                <a:cxn ang="0">
                  <a:pos x="200" y="174"/>
                </a:cxn>
                <a:cxn ang="0">
                  <a:pos x="475" y="0"/>
                </a:cxn>
                <a:cxn ang="0">
                  <a:pos x="0" y="497"/>
                </a:cxn>
              </a:cxnLst>
              <a:rect l="0" t="0" r="r" b="b"/>
              <a:pathLst>
                <a:path w="475" h="497">
                  <a:moveTo>
                    <a:pt x="0" y="497"/>
                  </a:moveTo>
                  <a:lnTo>
                    <a:pt x="194" y="174"/>
                  </a:lnTo>
                  <a:lnTo>
                    <a:pt x="200" y="174"/>
                  </a:lnTo>
                  <a:lnTo>
                    <a:pt x="475" y="0"/>
                  </a:lnTo>
                  <a:lnTo>
                    <a:pt x="0" y="497"/>
                  </a:lnTo>
                  <a:close/>
                </a:path>
              </a:pathLst>
            </a:custGeom>
            <a:gradFill flip="none" rotWithShape="1">
              <a:gsLst>
                <a:gs pos="13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960120"/>
            <a:ext cx="4114800" cy="612648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here to type the ad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Or,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 the Ad tab above to enter contact info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044958" y="7209346"/>
            <a:ext cx="945772" cy="410654"/>
          </a:xfrm>
          <a:prstGeom prst="rect">
            <a:avLst/>
          </a:prstGeom>
          <a:noFill/>
        </p:spPr>
        <p:txBody>
          <a:bodyPr wrap="none" lIns="0" tIns="50941" rIns="0" bIns="50941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bg1"/>
              </a:contourClr>
            </a:sp3d>
          </a:bodyPr>
          <a:lstStyle/>
          <a:p>
            <a:pPr algn="ctr"/>
            <a:r>
              <a:rPr lang="en-US" sz="2000" b="1" dirty="0" smtClean="0">
                <a:ln w="11430">
                  <a:noFill/>
                </a:ln>
                <a:gradFill>
                  <a:gsLst>
                    <a:gs pos="0">
                      <a:srgbClr val="000000"/>
                    </a:gs>
                    <a:gs pos="20000">
                      <a:schemeClr val="tx1">
                        <a:lumMod val="75000"/>
                        <a:lumOff val="25000"/>
                      </a:schemeClr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laddin" pitchFamily="34" charset="0"/>
              </a:rPr>
              <a:t>Diamond</a:t>
            </a:r>
            <a:endParaRPr lang="en-US" sz="3200" b="1" dirty="0" smtClean="0">
              <a:ln w="11430">
                <a:noFill/>
              </a:ln>
              <a:gradFill>
                <a:gsLst>
                  <a:gs pos="0">
                    <a:srgbClr val="000000"/>
                  </a:gs>
                  <a:gs pos="20000">
                    <a:schemeClr val="tx1">
                      <a:lumMod val="75000"/>
                      <a:lumOff val="25000"/>
                    </a:schemeClr>
                  </a:gs>
                  <a:gs pos="50000">
                    <a:schemeClr val="tx1"/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laddin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i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960120"/>
            <a:ext cx="4114800" cy="61264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here to type the ad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Or,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 the Ad tab above to enter contact info</a:t>
            </a:r>
          </a:p>
        </p:txBody>
      </p:sp>
      <p:sp>
        <p:nvSpPr>
          <p:cNvPr id="8" name="Half Frame 7"/>
          <p:cNvSpPr/>
          <p:nvPr userDrawn="1"/>
        </p:nvSpPr>
        <p:spPr>
          <a:xfrm flipH="1" flipV="1">
            <a:off x="4391022" y="7244864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Half Frame 8"/>
          <p:cNvSpPr/>
          <p:nvPr userDrawn="1"/>
        </p:nvSpPr>
        <p:spPr>
          <a:xfrm rot="5400000" flipH="1" flipV="1">
            <a:off x="368298" y="7244864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809750" y="7152874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1500" algn="ctr"/>
                <a:tab pos="1200150" algn="r"/>
              </a:tabLst>
              <a:defRPr/>
            </a:pPr>
            <a:r>
              <a:rPr lang="en-US" sz="20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Fleurons"/>
                <a:ea typeface="Calibri"/>
                <a:cs typeface="Arial"/>
              </a:rPr>
              <a:t>L</a:t>
            </a:r>
            <a:r>
              <a:rPr lang="en-US" sz="16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	</a:t>
            </a:r>
            <a:r>
              <a:rPr lang="en-US" sz="1600" b="1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 Festive MT Italic" pitchFamily="18" charset="0"/>
                <a:cs typeface="David Transparent" pitchFamily="2" charset="-79"/>
              </a:rPr>
              <a:t>Platinum</a:t>
            </a:r>
            <a:r>
              <a:rPr lang="en-US" sz="1600" b="0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 Festive MT Italic" pitchFamily="18" charset="0"/>
                <a:cs typeface="David Transparent" pitchFamily="2" charset="-79"/>
              </a:rPr>
              <a:t>	</a:t>
            </a:r>
            <a:r>
              <a:rPr lang="en-US" sz="20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Fleurons"/>
                <a:ea typeface="Calibri"/>
                <a:cs typeface="Arial"/>
              </a:rPr>
              <a:t>J</a:t>
            </a:r>
            <a:endParaRPr lang="en-US" sz="1600" b="0" i="0" cap="none" spc="0" dirty="0" smtClean="0">
              <a:ln>
                <a:noFill/>
              </a:ln>
              <a:solidFill>
                <a:schemeClr val="tx1"/>
              </a:solidFill>
              <a:effectLst/>
              <a:latin typeface="Centaur Festive MT Italic" pitchFamily="18" charset="0"/>
              <a:cs typeface="David Transparent" pitchFamily="2" charset="-79"/>
            </a:endParaRPr>
          </a:p>
        </p:txBody>
      </p:sp>
      <p:sp>
        <p:nvSpPr>
          <p:cNvPr id="11" name="Half Frame 10"/>
          <p:cNvSpPr/>
          <p:nvPr userDrawn="1"/>
        </p:nvSpPr>
        <p:spPr>
          <a:xfrm rot="16200000" flipH="1" flipV="1">
            <a:off x="4391022" y="911310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Half Frame 11"/>
          <p:cNvSpPr/>
          <p:nvPr userDrawn="1"/>
        </p:nvSpPr>
        <p:spPr>
          <a:xfrm rot="10800000" flipH="1" flipV="1">
            <a:off x="368298" y="911309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229689" y="94087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Borderbats-Fleur2" pitchFamily="34" charset="0"/>
              </a:rPr>
              <a:t>N</a:t>
            </a:r>
            <a:endParaRPr lang="en-US" sz="2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2923" y="94087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Borderbats-Fleur2" pitchFamily="34" charset="0"/>
              </a:rPr>
              <a:t>M</a:t>
            </a:r>
            <a:endParaRPr lang="en-US" sz="20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32923" y="716069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Borderbats-Fleur2" pitchFamily="34" charset="0"/>
              </a:rPr>
              <a:t>P</a:t>
            </a:r>
            <a:endParaRPr lang="en-US" sz="20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238002" y="716069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Borderbats-Fleur2" pitchFamily="34" charset="0"/>
              </a:rPr>
              <a:t>O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960120"/>
            <a:ext cx="4114800" cy="61264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here to type the ad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Or,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 the Ad tab above to enter contact info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809750" y="7152874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1500" algn="ctr"/>
                <a:tab pos="1200150" algn="r"/>
              </a:tabLst>
              <a:defRPr/>
            </a:pPr>
            <a:r>
              <a:rPr lang="en-US" sz="20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Fleurons"/>
                <a:ea typeface="Calibri"/>
                <a:cs typeface="Arial"/>
              </a:rPr>
              <a:t>L</a:t>
            </a:r>
            <a:r>
              <a:rPr lang="en-US" sz="16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	</a:t>
            </a:r>
            <a:r>
              <a:rPr lang="en-US" sz="1600" b="1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 Festive MT Italic" pitchFamily="18" charset="0"/>
                <a:cs typeface="David Transparent" pitchFamily="2" charset="-79"/>
              </a:rPr>
              <a:t>Gold</a:t>
            </a:r>
            <a:r>
              <a:rPr lang="en-US" sz="1600" b="0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 Festive MT Italic" pitchFamily="18" charset="0"/>
                <a:cs typeface="David Transparent" pitchFamily="2" charset="-79"/>
              </a:rPr>
              <a:t>	</a:t>
            </a:r>
            <a:r>
              <a:rPr lang="en-US" sz="20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Fleurons"/>
                <a:ea typeface="Calibri"/>
                <a:cs typeface="Arial"/>
              </a:rPr>
              <a:t>J</a:t>
            </a:r>
            <a:endParaRPr lang="en-US" sz="1600" b="0" i="0" cap="none" spc="0" dirty="0" smtClean="0">
              <a:ln>
                <a:noFill/>
              </a:ln>
              <a:solidFill>
                <a:schemeClr val="tx1"/>
              </a:solidFill>
              <a:effectLst/>
              <a:latin typeface="Centaur Festive MT Italic" pitchFamily="18" charset="0"/>
              <a:cs typeface="David Transparent" pitchFamily="2" charset="-79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238002" y="940872"/>
            <a:ext cx="4411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Borderbats-Fleur2" pitchFamily="34" charset="0"/>
              </a:rPr>
              <a:t>N</a:t>
            </a:r>
            <a:endParaRPr lang="en-US" sz="20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32923" y="940872"/>
            <a:ext cx="4411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Borderbats-Fleur2" pitchFamily="34" charset="0"/>
              </a:rPr>
              <a:t>M</a:t>
            </a:r>
            <a:endParaRPr lang="en-US" sz="20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32923" y="7160697"/>
            <a:ext cx="4411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Borderbats-Fleur2" pitchFamily="34" charset="0"/>
              </a:rPr>
              <a:t>P</a:t>
            </a:r>
            <a:endParaRPr lang="en-US" sz="20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238002" y="7160697"/>
            <a:ext cx="4411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Borderbats-Fleur2" pitchFamily="34" charset="0"/>
              </a:rPr>
              <a:t>O</a:t>
            </a:r>
            <a:endParaRPr lang="en-US" sz="2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l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960120"/>
            <a:ext cx="4114800" cy="61264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here to type the ad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Or,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 the Ad tab above to enter contact info</a:t>
            </a:r>
          </a:p>
        </p:txBody>
      </p:sp>
      <p:sp>
        <p:nvSpPr>
          <p:cNvPr id="9" name="Half Frame 8"/>
          <p:cNvSpPr/>
          <p:nvPr userDrawn="1"/>
        </p:nvSpPr>
        <p:spPr>
          <a:xfrm flipH="1" flipV="1">
            <a:off x="4391022" y="7244864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Half Frame 9"/>
          <p:cNvSpPr/>
          <p:nvPr userDrawn="1"/>
        </p:nvSpPr>
        <p:spPr>
          <a:xfrm rot="16200000" flipH="1" flipV="1">
            <a:off x="4391022" y="911310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Half Frame 10"/>
          <p:cNvSpPr/>
          <p:nvPr userDrawn="1"/>
        </p:nvSpPr>
        <p:spPr>
          <a:xfrm rot="10800000" flipH="1" flipV="1">
            <a:off x="368298" y="911309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Half Frame 11"/>
          <p:cNvSpPr/>
          <p:nvPr userDrawn="1"/>
        </p:nvSpPr>
        <p:spPr>
          <a:xfrm rot="5400000" flipH="1" flipV="1">
            <a:off x="368298" y="7244864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09750" y="7152874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1500" algn="ctr"/>
                <a:tab pos="1200150" algn="r"/>
              </a:tabLst>
              <a:defRPr/>
            </a:pPr>
            <a:r>
              <a:rPr lang="en-US" sz="20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Fleurons"/>
                <a:ea typeface="Calibri"/>
                <a:cs typeface="Arial"/>
              </a:rPr>
              <a:t>L</a:t>
            </a:r>
            <a:r>
              <a:rPr lang="en-US" sz="16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	</a:t>
            </a:r>
            <a:r>
              <a:rPr lang="en-US" sz="1600" b="1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 Festive MT Italic" pitchFamily="18" charset="0"/>
                <a:cs typeface="David Transparent" pitchFamily="2" charset="-79"/>
              </a:rPr>
              <a:t>Silver</a:t>
            </a:r>
            <a:r>
              <a:rPr lang="en-US" sz="1600" b="0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 Festive MT Italic" pitchFamily="18" charset="0"/>
                <a:cs typeface="David Transparent" pitchFamily="2" charset="-79"/>
              </a:rPr>
              <a:t>	</a:t>
            </a:r>
            <a:r>
              <a:rPr lang="en-US" sz="20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Fleurons"/>
                <a:ea typeface="Calibri"/>
                <a:cs typeface="Arial"/>
              </a:rPr>
              <a:t>J</a:t>
            </a:r>
            <a:endParaRPr lang="en-US" sz="1600" b="0" i="0" cap="none" spc="0" dirty="0" smtClean="0">
              <a:ln>
                <a:noFill/>
              </a:ln>
              <a:solidFill>
                <a:schemeClr val="tx1"/>
              </a:solidFill>
              <a:effectLst/>
              <a:latin typeface="Centaur Festive MT Italic" pitchFamily="18" charset="0"/>
              <a:cs typeface="David Transparent" pitchFamily="2" charset="-79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n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960120"/>
            <a:ext cx="4114800" cy="61264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here to type the ad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Or,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 the Ad tab above to enter contact info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09750" y="7152874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76263" algn="ctr"/>
                <a:tab pos="1200150" algn="r"/>
              </a:tabLst>
              <a:defRPr/>
            </a:pPr>
            <a:r>
              <a:rPr lang="en-US" sz="20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Fleurons"/>
                <a:ea typeface="Calibri"/>
                <a:cs typeface="Arial"/>
              </a:rPr>
              <a:t>L</a:t>
            </a:r>
            <a:r>
              <a:rPr lang="en-US" sz="1600" b="0" cap="none" spc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	</a:t>
            </a:r>
            <a:r>
              <a:rPr lang="en-US" sz="1600" b="1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 Festive MT Italic" pitchFamily="18" charset="0"/>
                <a:cs typeface="David Transparent" pitchFamily="2" charset="-79"/>
              </a:rPr>
              <a:t>Bronze</a:t>
            </a:r>
            <a:r>
              <a:rPr lang="en-US" sz="1600" b="0" i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 Festive MT Italic" pitchFamily="18" charset="0"/>
                <a:cs typeface="David Transparent" pitchFamily="2" charset="-79"/>
              </a:rPr>
              <a:t>	</a:t>
            </a:r>
            <a:r>
              <a:rPr lang="en-US" sz="2000" b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Fleurons"/>
                <a:ea typeface="Calibri"/>
                <a:cs typeface="Arial"/>
              </a:rPr>
              <a:t>J</a:t>
            </a:r>
            <a:endParaRPr lang="en-US" sz="1600" b="0" i="0" cap="none" spc="0" dirty="0" smtClean="0">
              <a:ln>
                <a:noFill/>
              </a:ln>
              <a:solidFill>
                <a:schemeClr val="tx1"/>
              </a:solidFill>
              <a:effectLst/>
              <a:latin typeface="Centaur Festive MT Italic" pitchFamily="18" charset="0"/>
              <a:cs typeface="David Transparent" pitchFamily="2" charset="-79"/>
            </a:endParaRPr>
          </a:p>
        </p:txBody>
      </p:sp>
      <p:sp>
        <p:nvSpPr>
          <p:cNvPr id="7" name="Half Frame 6"/>
          <p:cNvSpPr/>
          <p:nvPr userDrawn="1"/>
        </p:nvSpPr>
        <p:spPr>
          <a:xfrm flipH="1" flipV="1">
            <a:off x="4391022" y="7244864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Half Frame 9"/>
          <p:cNvSpPr/>
          <p:nvPr userDrawn="1"/>
        </p:nvSpPr>
        <p:spPr>
          <a:xfrm rot="16200000" flipH="1" flipV="1">
            <a:off x="4391022" y="911310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Half Frame 10"/>
          <p:cNvSpPr/>
          <p:nvPr userDrawn="1"/>
        </p:nvSpPr>
        <p:spPr>
          <a:xfrm rot="10800000" flipH="1" flipV="1">
            <a:off x="368298" y="911309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Half Frame 11"/>
          <p:cNvSpPr/>
          <p:nvPr userDrawn="1"/>
        </p:nvSpPr>
        <p:spPr>
          <a:xfrm rot="5400000" flipH="1" flipV="1">
            <a:off x="368298" y="7244864"/>
            <a:ext cx="265408" cy="265408"/>
          </a:xfrm>
          <a:prstGeom prst="halfFrame">
            <a:avLst>
              <a:gd name="adj1" fmla="val 8849"/>
              <a:gd name="adj2" fmla="val 9115"/>
            </a:avLst>
          </a:prstGeom>
          <a:solidFill>
            <a:schemeClr val="tx1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"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960120"/>
            <a:ext cx="4114800" cy="61264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here to type the ad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Or,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 the Ad tab above to enter contact info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359229" y="514054"/>
            <a:ext cx="302078" cy="25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380141" y="514054"/>
            <a:ext cx="302078" cy="25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9229" y="7274379"/>
            <a:ext cx="302078" cy="25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380141" y="7274379"/>
            <a:ext cx="302078" cy="25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960120"/>
            <a:ext cx="4114800" cy="2849880"/>
          </a:xfrm>
        </p:spPr>
        <p:txBody>
          <a:bodyPr/>
          <a:lstStyle>
            <a:lvl1pPr>
              <a:defRPr sz="1400" b="0" cap="none" spc="0">
                <a:ln>
                  <a:noFill/>
                </a:ln>
                <a:solidFill>
                  <a:srgbClr val="000000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here to type the ad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Or,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 the Ad tab above to enter contact info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804335" y="4018524"/>
            <a:ext cx="3420530" cy="116352"/>
            <a:chOff x="804335" y="3924299"/>
            <a:chExt cx="3420530" cy="116352"/>
          </a:xfrm>
        </p:grpSpPr>
        <p:cxnSp>
          <p:nvCxnSpPr>
            <p:cNvPr id="7" name="Straight Connector 6"/>
            <p:cNvCxnSpPr>
              <a:endCxn id="8" idx="3"/>
            </p:cNvCxnSpPr>
            <p:nvPr/>
          </p:nvCxnSpPr>
          <p:spPr>
            <a:xfrm rot="10800000" flipH="1" flipV="1">
              <a:off x="2563419" y="3981120"/>
              <a:ext cx="71437" cy="2381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 rot="5400000">
              <a:off x="2780113" y="3781095"/>
              <a:ext cx="114300" cy="404812"/>
            </a:xfrm>
            <a:custGeom>
              <a:avLst/>
              <a:gdLst>
                <a:gd name="connsiteX0" fmla="*/ 0 w 114300"/>
                <a:gd name="connsiteY0" fmla="*/ 202406 h 404812"/>
                <a:gd name="connsiteX1" fmla="*/ 57150 w 114300"/>
                <a:gd name="connsiteY1" fmla="*/ 0 h 404812"/>
                <a:gd name="connsiteX2" fmla="*/ 114300 w 114300"/>
                <a:gd name="connsiteY2" fmla="*/ 202406 h 404812"/>
                <a:gd name="connsiteX3" fmla="*/ 57150 w 114300"/>
                <a:gd name="connsiteY3" fmla="*/ 404812 h 404812"/>
                <a:gd name="connsiteX4" fmla="*/ 0 w 114300"/>
                <a:gd name="connsiteY4" fmla="*/ 202406 h 404812"/>
                <a:gd name="connsiteX0" fmla="*/ 0 w 114300"/>
                <a:gd name="connsiteY0" fmla="*/ 202406 h 404812"/>
                <a:gd name="connsiteX1" fmla="*/ 57150 w 114300"/>
                <a:gd name="connsiteY1" fmla="*/ 0 h 404812"/>
                <a:gd name="connsiteX2" fmla="*/ 114300 w 114300"/>
                <a:gd name="connsiteY2" fmla="*/ 335756 h 404812"/>
                <a:gd name="connsiteX3" fmla="*/ 57150 w 114300"/>
                <a:gd name="connsiteY3" fmla="*/ 404812 h 404812"/>
                <a:gd name="connsiteX4" fmla="*/ 0 w 114300"/>
                <a:gd name="connsiteY4" fmla="*/ 202406 h 404812"/>
                <a:gd name="connsiteX0" fmla="*/ 0 w 114300"/>
                <a:gd name="connsiteY0" fmla="*/ 328612 h 404812"/>
                <a:gd name="connsiteX1" fmla="*/ 57150 w 114300"/>
                <a:gd name="connsiteY1" fmla="*/ 0 h 404812"/>
                <a:gd name="connsiteX2" fmla="*/ 114300 w 114300"/>
                <a:gd name="connsiteY2" fmla="*/ 335756 h 404812"/>
                <a:gd name="connsiteX3" fmla="*/ 57150 w 114300"/>
                <a:gd name="connsiteY3" fmla="*/ 404812 h 404812"/>
                <a:gd name="connsiteX4" fmla="*/ 0 w 114300"/>
                <a:gd name="connsiteY4" fmla="*/ 328612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404812">
                  <a:moveTo>
                    <a:pt x="0" y="328612"/>
                  </a:moveTo>
                  <a:lnTo>
                    <a:pt x="57150" y="0"/>
                  </a:lnTo>
                  <a:lnTo>
                    <a:pt x="114300" y="335756"/>
                  </a:lnTo>
                  <a:lnTo>
                    <a:pt x="57150" y="404812"/>
                  </a:lnTo>
                  <a:lnTo>
                    <a:pt x="0" y="328612"/>
                  </a:lnTo>
                  <a:close/>
                </a:path>
              </a:pathLst>
            </a:custGeom>
            <a:noFill/>
            <a:ln cap="rnd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 flipV="1">
              <a:off x="3629315" y="3387951"/>
              <a:ext cx="2380" cy="1188720"/>
            </a:xfrm>
            <a:prstGeom prst="line">
              <a:avLst/>
            </a:prstGeom>
            <a:ln w="25400" cap="rnd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1" idx="3"/>
            </p:cNvCxnSpPr>
            <p:nvPr/>
          </p:nvCxnSpPr>
          <p:spPr>
            <a:xfrm rot="10800000" flipV="1">
              <a:off x="2394344" y="3981120"/>
              <a:ext cx="71437" cy="2381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 rot="16200000" flipH="1">
              <a:off x="2134787" y="3781095"/>
              <a:ext cx="114300" cy="404812"/>
            </a:xfrm>
            <a:custGeom>
              <a:avLst/>
              <a:gdLst>
                <a:gd name="connsiteX0" fmla="*/ 0 w 114300"/>
                <a:gd name="connsiteY0" fmla="*/ 202406 h 404812"/>
                <a:gd name="connsiteX1" fmla="*/ 57150 w 114300"/>
                <a:gd name="connsiteY1" fmla="*/ 0 h 404812"/>
                <a:gd name="connsiteX2" fmla="*/ 114300 w 114300"/>
                <a:gd name="connsiteY2" fmla="*/ 202406 h 404812"/>
                <a:gd name="connsiteX3" fmla="*/ 57150 w 114300"/>
                <a:gd name="connsiteY3" fmla="*/ 404812 h 404812"/>
                <a:gd name="connsiteX4" fmla="*/ 0 w 114300"/>
                <a:gd name="connsiteY4" fmla="*/ 202406 h 404812"/>
                <a:gd name="connsiteX0" fmla="*/ 0 w 114300"/>
                <a:gd name="connsiteY0" fmla="*/ 202406 h 404812"/>
                <a:gd name="connsiteX1" fmla="*/ 57150 w 114300"/>
                <a:gd name="connsiteY1" fmla="*/ 0 h 404812"/>
                <a:gd name="connsiteX2" fmla="*/ 114300 w 114300"/>
                <a:gd name="connsiteY2" fmla="*/ 335756 h 404812"/>
                <a:gd name="connsiteX3" fmla="*/ 57150 w 114300"/>
                <a:gd name="connsiteY3" fmla="*/ 404812 h 404812"/>
                <a:gd name="connsiteX4" fmla="*/ 0 w 114300"/>
                <a:gd name="connsiteY4" fmla="*/ 202406 h 404812"/>
                <a:gd name="connsiteX0" fmla="*/ 0 w 114300"/>
                <a:gd name="connsiteY0" fmla="*/ 328612 h 404812"/>
                <a:gd name="connsiteX1" fmla="*/ 57150 w 114300"/>
                <a:gd name="connsiteY1" fmla="*/ 0 h 404812"/>
                <a:gd name="connsiteX2" fmla="*/ 114300 w 114300"/>
                <a:gd name="connsiteY2" fmla="*/ 335756 h 404812"/>
                <a:gd name="connsiteX3" fmla="*/ 57150 w 114300"/>
                <a:gd name="connsiteY3" fmla="*/ 404812 h 404812"/>
                <a:gd name="connsiteX4" fmla="*/ 0 w 114300"/>
                <a:gd name="connsiteY4" fmla="*/ 328612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404812">
                  <a:moveTo>
                    <a:pt x="0" y="328612"/>
                  </a:moveTo>
                  <a:lnTo>
                    <a:pt x="57150" y="0"/>
                  </a:lnTo>
                  <a:lnTo>
                    <a:pt x="114300" y="335756"/>
                  </a:lnTo>
                  <a:lnTo>
                    <a:pt x="57150" y="404812"/>
                  </a:lnTo>
                  <a:lnTo>
                    <a:pt x="0" y="328612"/>
                  </a:lnTo>
                  <a:close/>
                </a:path>
              </a:pathLst>
            </a:custGeom>
            <a:noFill/>
            <a:ln cap="rnd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 flipH="1" flipV="1">
              <a:off x="1397505" y="3387951"/>
              <a:ext cx="2380" cy="1188720"/>
            </a:xfrm>
            <a:prstGeom prst="line">
              <a:avLst/>
            </a:prstGeom>
            <a:ln w="25400" cap="rnd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464593" y="3924299"/>
              <a:ext cx="100014" cy="100014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343400"/>
            <a:ext cx="4114800" cy="2849880"/>
          </a:xfrm>
        </p:spPr>
        <p:txBody>
          <a:bodyPr/>
          <a:lstStyle>
            <a:lvl1pPr>
              <a:defRPr sz="1400" b="0" cap="none" spc="0">
                <a:ln>
                  <a:noFill/>
                </a:ln>
                <a:solidFill>
                  <a:srgbClr val="000000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here to type the ad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Or,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Use the Ad tab above to enter contact info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 userDrawn="1"/>
        </p:nvGrpSpPr>
        <p:grpSpPr>
          <a:xfrm>
            <a:off x="804335" y="2357059"/>
            <a:ext cx="3420530" cy="3436574"/>
            <a:chOff x="804335" y="2357059"/>
            <a:chExt cx="3420530" cy="3436574"/>
          </a:xfrm>
        </p:grpSpPr>
        <p:grpSp>
          <p:nvGrpSpPr>
            <p:cNvPr id="4" name="Group 30"/>
            <p:cNvGrpSpPr/>
            <p:nvPr userDrawn="1"/>
          </p:nvGrpSpPr>
          <p:grpSpPr>
            <a:xfrm>
              <a:off x="804335" y="4018524"/>
              <a:ext cx="3420530" cy="116352"/>
              <a:chOff x="804335" y="3924299"/>
              <a:chExt cx="3420530" cy="116352"/>
            </a:xfrm>
          </p:grpSpPr>
          <p:cxnSp>
            <p:nvCxnSpPr>
              <p:cNvPr id="32" name="Straight Connector 31"/>
              <p:cNvCxnSpPr>
                <a:endCxn id="33" idx="3"/>
              </p:cNvCxnSpPr>
              <p:nvPr/>
            </p:nvCxnSpPr>
            <p:spPr>
              <a:xfrm rot="10800000" flipH="1" flipV="1">
                <a:off x="2563419" y="3981120"/>
                <a:ext cx="71437" cy="2381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reeform 32"/>
              <p:cNvSpPr/>
              <p:nvPr/>
            </p:nvSpPr>
            <p:spPr>
              <a:xfrm rot="5400000">
                <a:off x="2780113" y="3781095"/>
                <a:ext cx="114300" cy="404812"/>
              </a:xfrm>
              <a:custGeom>
                <a:avLst/>
                <a:gdLst>
                  <a:gd name="connsiteX0" fmla="*/ 0 w 114300"/>
                  <a:gd name="connsiteY0" fmla="*/ 202406 h 404812"/>
                  <a:gd name="connsiteX1" fmla="*/ 57150 w 114300"/>
                  <a:gd name="connsiteY1" fmla="*/ 0 h 404812"/>
                  <a:gd name="connsiteX2" fmla="*/ 114300 w 114300"/>
                  <a:gd name="connsiteY2" fmla="*/ 202406 h 404812"/>
                  <a:gd name="connsiteX3" fmla="*/ 57150 w 114300"/>
                  <a:gd name="connsiteY3" fmla="*/ 404812 h 404812"/>
                  <a:gd name="connsiteX4" fmla="*/ 0 w 114300"/>
                  <a:gd name="connsiteY4" fmla="*/ 202406 h 404812"/>
                  <a:gd name="connsiteX0" fmla="*/ 0 w 114300"/>
                  <a:gd name="connsiteY0" fmla="*/ 202406 h 404812"/>
                  <a:gd name="connsiteX1" fmla="*/ 57150 w 114300"/>
                  <a:gd name="connsiteY1" fmla="*/ 0 h 404812"/>
                  <a:gd name="connsiteX2" fmla="*/ 114300 w 114300"/>
                  <a:gd name="connsiteY2" fmla="*/ 335756 h 404812"/>
                  <a:gd name="connsiteX3" fmla="*/ 57150 w 114300"/>
                  <a:gd name="connsiteY3" fmla="*/ 404812 h 404812"/>
                  <a:gd name="connsiteX4" fmla="*/ 0 w 114300"/>
                  <a:gd name="connsiteY4" fmla="*/ 202406 h 404812"/>
                  <a:gd name="connsiteX0" fmla="*/ 0 w 114300"/>
                  <a:gd name="connsiteY0" fmla="*/ 328612 h 404812"/>
                  <a:gd name="connsiteX1" fmla="*/ 57150 w 114300"/>
                  <a:gd name="connsiteY1" fmla="*/ 0 h 404812"/>
                  <a:gd name="connsiteX2" fmla="*/ 114300 w 114300"/>
                  <a:gd name="connsiteY2" fmla="*/ 335756 h 404812"/>
                  <a:gd name="connsiteX3" fmla="*/ 57150 w 114300"/>
                  <a:gd name="connsiteY3" fmla="*/ 404812 h 404812"/>
                  <a:gd name="connsiteX4" fmla="*/ 0 w 114300"/>
                  <a:gd name="connsiteY4" fmla="*/ 328612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404812">
                    <a:moveTo>
                      <a:pt x="0" y="328612"/>
                    </a:moveTo>
                    <a:lnTo>
                      <a:pt x="57150" y="0"/>
                    </a:lnTo>
                    <a:lnTo>
                      <a:pt x="114300" y="335756"/>
                    </a:lnTo>
                    <a:lnTo>
                      <a:pt x="57150" y="404812"/>
                    </a:lnTo>
                    <a:lnTo>
                      <a:pt x="0" y="328612"/>
                    </a:lnTo>
                    <a:close/>
                  </a:path>
                </a:pathLst>
              </a:custGeom>
              <a:noFill/>
              <a:ln cap="rnd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rot="16200000" flipV="1">
                <a:off x="3629315" y="3387951"/>
                <a:ext cx="2380" cy="1188720"/>
              </a:xfrm>
              <a:prstGeom prst="line">
                <a:avLst/>
              </a:prstGeom>
              <a:ln w="25400" cap="rnd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6" idx="3"/>
              </p:cNvCxnSpPr>
              <p:nvPr/>
            </p:nvCxnSpPr>
            <p:spPr>
              <a:xfrm rot="10800000" flipV="1">
                <a:off x="2394344" y="3981120"/>
                <a:ext cx="71437" cy="2381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 rot="16200000" flipH="1">
                <a:off x="2134787" y="3781095"/>
                <a:ext cx="114300" cy="404812"/>
              </a:xfrm>
              <a:custGeom>
                <a:avLst/>
                <a:gdLst>
                  <a:gd name="connsiteX0" fmla="*/ 0 w 114300"/>
                  <a:gd name="connsiteY0" fmla="*/ 202406 h 404812"/>
                  <a:gd name="connsiteX1" fmla="*/ 57150 w 114300"/>
                  <a:gd name="connsiteY1" fmla="*/ 0 h 404812"/>
                  <a:gd name="connsiteX2" fmla="*/ 114300 w 114300"/>
                  <a:gd name="connsiteY2" fmla="*/ 202406 h 404812"/>
                  <a:gd name="connsiteX3" fmla="*/ 57150 w 114300"/>
                  <a:gd name="connsiteY3" fmla="*/ 404812 h 404812"/>
                  <a:gd name="connsiteX4" fmla="*/ 0 w 114300"/>
                  <a:gd name="connsiteY4" fmla="*/ 202406 h 404812"/>
                  <a:gd name="connsiteX0" fmla="*/ 0 w 114300"/>
                  <a:gd name="connsiteY0" fmla="*/ 202406 h 404812"/>
                  <a:gd name="connsiteX1" fmla="*/ 57150 w 114300"/>
                  <a:gd name="connsiteY1" fmla="*/ 0 h 404812"/>
                  <a:gd name="connsiteX2" fmla="*/ 114300 w 114300"/>
                  <a:gd name="connsiteY2" fmla="*/ 335756 h 404812"/>
                  <a:gd name="connsiteX3" fmla="*/ 57150 w 114300"/>
                  <a:gd name="connsiteY3" fmla="*/ 404812 h 404812"/>
                  <a:gd name="connsiteX4" fmla="*/ 0 w 114300"/>
                  <a:gd name="connsiteY4" fmla="*/ 202406 h 404812"/>
                  <a:gd name="connsiteX0" fmla="*/ 0 w 114300"/>
                  <a:gd name="connsiteY0" fmla="*/ 328612 h 404812"/>
                  <a:gd name="connsiteX1" fmla="*/ 57150 w 114300"/>
                  <a:gd name="connsiteY1" fmla="*/ 0 h 404812"/>
                  <a:gd name="connsiteX2" fmla="*/ 114300 w 114300"/>
                  <a:gd name="connsiteY2" fmla="*/ 335756 h 404812"/>
                  <a:gd name="connsiteX3" fmla="*/ 57150 w 114300"/>
                  <a:gd name="connsiteY3" fmla="*/ 404812 h 404812"/>
                  <a:gd name="connsiteX4" fmla="*/ 0 w 114300"/>
                  <a:gd name="connsiteY4" fmla="*/ 328612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404812">
                    <a:moveTo>
                      <a:pt x="0" y="328612"/>
                    </a:moveTo>
                    <a:lnTo>
                      <a:pt x="57150" y="0"/>
                    </a:lnTo>
                    <a:lnTo>
                      <a:pt x="114300" y="335756"/>
                    </a:lnTo>
                    <a:lnTo>
                      <a:pt x="57150" y="404812"/>
                    </a:lnTo>
                    <a:lnTo>
                      <a:pt x="0" y="328612"/>
                    </a:lnTo>
                    <a:close/>
                  </a:path>
                </a:pathLst>
              </a:custGeom>
              <a:noFill/>
              <a:ln cap="rnd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endParaRPr lang="en-US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5400000" flipH="1" flipV="1">
                <a:off x="1397505" y="3387951"/>
                <a:ext cx="2380" cy="1188720"/>
              </a:xfrm>
              <a:prstGeom prst="line">
                <a:avLst/>
              </a:prstGeom>
              <a:ln w="25400" cap="rnd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0">
                      <a:schemeClr val="bg1"/>
                    </a:gs>
                  </a:gsLst>
                  <a:lin ang="54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2464593" y="3924299"/>
                <a:ext cx="100014" cy="100014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Straight Connector 15"/>
            <p:cNvCxnSpPr>
              <a:endCxn id="17" idx="3"/>
            </p:cNvCxnSpPr>
            <p:nvPr/>
          </p:nvCxnSpPr>
          <p:spPr>
            <a:xfrm rot="5400000" flipH="1" flipV="1">
              <a:off x="2480073" y="3982231"/>
              <a:ext cx="71437" cy="2381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 16"/>
            <p:cNvSpPr/>
            <p:nvPr/>
          </p:nvSpPr>
          <p:spPr>
            <a:xfrm>
              <a:off x="2459832" y="3542890"/>
              <a:ext cx="114300" cy="404812"/>
            </a:xfrm>
            <a:custGeom>
              <a:avLst/>
              <a:gdLst>
                <a:gd name="connsiteX0" fmla="*/ 0 w 114300"/>
                <a:gd name="connsiteY0" fmla="*/ 202406 h 404812"/>
                <a:gd name="connsiteX1" fmla="*/ 57150 w 114300"/>
                <a:gd name="connsiteY1" fmla="*/ 0 h 404812"/>
                <a:gd name="connsiteX2" fmla="*/ 114300 w 114300"/>
                <a:gd name="connsiteY2" fmla="*/ 202406 h 404812"/>
                <a:gd name="connsiteX3" fmla="*/ 57150 w 114300"/>
                <a:gd name="connsiteY3" fmla="*/ 404812 h 404812"/>
                <a:gd name="connsiteX4" fmla="*/ 0 w 114300"/>
                <a:gd name="connsiteY4" fmla="*/ 202406 h 404812"/>
                <a:gd name="connsiteX0" fmla="*/ 0 w 114300"/>
                <a:gd name="connsiteY0" fmla="*/ 202406 h 404812"/>
                <a:gd name="connsiteX1" fmla="*/ 57150 w 114300"/>
                <a:gd name="connsiteY1" fmla="*/ 0 h 404812"/>
                <a:gd name="connsiteX2" fmla="*/ 114300 w 114300"/>
                <a:gd name="connsiteY2" fmla="*/ 335756 h 404812"/>
                <a:gd name="connsiteX3" fmla="*/ 57150 w 114300"/>
                <a:gd name="connsiteY3" fmla="*/ 404812 h 404812"/>
                <a:gd name="connsiteX4" fmla="*/ 0 w 114300"/>
                <a:gd name="connsiteY4" fmla="*/ 202406 h 404812"/>
                <a:gd name="connsiteX0" fmla="*/ 0 w 114300"/>
                <a:gd name="connsiteY0" fmla="*/ 328612 h 404812"/>
                <a:gd name="connsiteX1" fmla="*/ 57150 w 114300"/>
                <a:gd name="connsiteY1" fmla="*/ 0 h 404812"/>
                <a:gd name="connsiteX2" fmla="*/ 114300 w 114300"/>
                <a:gd name="connsiteY2" fmla="*/ 335756 h 404812"/>
                <a:gd name="connsiteX3" fmla="*/ 57150 w 114300"/>
                <a:gd name="connsiteY3" fmla="*/ 404812 h 404812"/>
                <a:gd name="connsiteX4" fmla="*/ 0 w 114300"/>
                <a:gd name="connsiteY4" fmla="*/ 328612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404812">
                  <a:moveTo>
                    <a:pt x="0" y="328612"/>
                  </a:moveTo>
                  <a:lnTo>
                    <a:pt x="57150" y="0"/>
                  </a:lnTo>
                  <a:lnTo>
                    <a:pt x="114300" y="335756"/>
                  </a:lnTo>
                  <a:lnTo>
                    <a:pt x="57150" y="404812"/>
                  </a:lnTo>
                  <a:lnTo>
                    <a:pt x="0" y="328612"/>
                  </a:lnTo>
                  <a:close/>
                </a:path>
              </a:pathLst>
            </a:custGeom>
            <a:noFill/>
            <a:ln cap="rnd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516983" y="2357059"/>
              <a:ext cx="2380" cy="1188720"/>
            </a:xfrm>
            <a:prstGeom prst="line">
              <a:avLst/>
            </a:prstGeom>
            <a:ln w="25400" cap="rnd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3"/>
            </p:cNvCxnSpPr>
            <p:nvPr userDrawn="1"/>
          </p:nvCxnSpPr>
          <p:spPr>
            <a:xfrm rot="16200000" flipH="1">
              <a:off x="2480073" y="4163191"/>
              <a:ext cx="71437" cy="2381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 flipV="1">
              <a:off x="2459832" y="4200101"/>
              <a:ext cx="114300" cy="404812"/>
            </a:xfrm>
            <a:custGeom>
              <a:avLst/>
              <a:gdLst>
                <a:gd name="connsiteX0" fmla="*/ 0 w 114300"/>
                <a:gd name="connsiteY0" fmla="*/ 202406 h 404812"/>
                <a:gd name="connsiteX1" fmla="*/ 57150 w 114300"/>
                <a:gd name="connsiteY1" fmla="*/ 0 h 404812"/>
                <a:gd name="connsiteX2" fmla="*/ 114300 w 114300"/>
                <a:gd name="connsiteY2" fmla="*/ 202406 h 404812"/>
                <a:gd name="connsiteX3" fmla="*/ 57150 w 114300"/>
                <a:gd name="connsiteY3" fmla="*/ 404812 h 404812"/>
                <a:gd name="connsiteX4" fmla="*/ 0 w 114300"/>
                <a:gd name="connsiteY4" fmla="*/ 202406 h 404812"/>
                <a:gd name="connsiteX0" fmla="*/ 0 w 114300"/>
                <a:gd name="connsiteY0" fmla="*/ 202406 h 404812"/>
                <a:gd name="connsiteX1" fmla="*/ 57150 w 114300"/>
                <a:gd name="connsiteY1" fmla="*/ 0 h 404812"/>
                <a:gd name="connsiteX2" fmla="*/ 114300 w 114300"/>
                <a:gd name="connsiteY2" fmla="*/ 335756 h 404812"/>
                <a:gd name="connsiteX3" fmla="*/ 57150 w 114300"/>
                <a:gd name="connsiteY3" fmla="*/ 404812 h 404812"/>
                <a:gd name="connsiteX4" fmla="*/ 0 w 114300"/>
                <a:gd name="connsiteY4" fmla="*/ 202406 h 404812"/>
                <a:gd name="connsiteX0" fmla="*/ 0 w 114300"/>
                <a:gd name="connsiteY0" fmla="*/ 328612 h 404812"/>
                <a:gd name="connsiteX1" fmla="*/ 57150 w 114300"/>
                <a:gd name="connsiteY1" fmla="*/ 0 h 404812"/>
                <a:gd name="connsiteX2" fmla="*/ 114300 w 114300"/>
                <a:gd name="connsiteY2" fmla="*/ 335756 h 404812"/>
                <a:gd name="connsiteX3" fmla="*/ 57150 w 114300"/>
                <a:gd name="connsiteY3" fmla="*/ 404812 h 404812"/>
                <a:gd name="connsiteX4" fmla="*/ 0 w 114300"/>
                <a:gd name="connsiteY4" fmla="*/ 328612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404812">
                  <a:moveTo>
                    <a:pt x="0" y="328612"/>
                  </a:moveTo>
                  <a:lnTo>
                    <a:pt x="57150" y="0"/>
                  </a:lnTo>
                  <a:lnTo>
                    <a:pt x="114300" y="335756"/>
                  </a:lnTo>
                  <a:lnTo>
                    <a:pt x="57150" y="404812"/>
                  </a:lnTo>
                  <a:lnTo>
                    <a:pt x="0" y="328612"/>
                  </a:lnTo>
                  <a:close/>
                </a:path>
              </a:pathLst>
            </a:custGeom>
            <a:noFill/>
            <a:ln cap="rnd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/>
            <p:nvPr userDrawn="1"/>
          </p:nvCxnSpPr>
          <p:spPr>
            <a:xfrm flipH="1" flipV="1">
              <a:off x="2514602" y="4604913"/>
              <a:ext cx="2380" cy="1188720"/>
            </a:xfrm>
            <a:prstGeom prst="line">
              <a:avLst/>
            </a:prstGeom>
            <a:ln w="25400" cap="rnd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0">
                    <a:schemeClr val="bg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200" y="963386"/>
            <a:ext cx="1937143" cy="2846615"/>
          </a:xfrm>
        </p:spPr>
        <p:txBody>
          <a:bodyPr>
            <a:normAutofit/>
          </a:bodyPr>
          <a:lstStyle>
            <a:lvl1pPr>
              <a:defRPr sz="1100" b="0" cap="none" spc="0" baseline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here to type the ad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634857" y="963386"/>
            <a:ext cx="1937143" cy="2846615"/>
          </a:xfrm>
        </p:spPr>
        <p:txBody>
          <a:bodyPr>
            <a:normAutofit/>
          </a:bodyPr>
          <a:lstStyle>
            <a:lvl1pPr>
              <a:defRPr sz="11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Click here to type the ad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343399"/>
            <a:ext cx="1937143" cy="2881994"/>
          </a:xfrm>
        </p:spPr>
        <p:txBody>
          <a:bodyPr>
            <a:normAutofit/>
          </a:bodyPr>
          <a:lstStyle>
            <a:lvl1pPr>
              <a:defRPr lang="en-US" sz="1100" dirty="0" smtClean="0"/>
            </a:lvl1pPr>
          </a:lstStyle>
          <a:p>
            <a:pPr lvl="0"/>
            <a:r>
              <a:rPr lang="en-US" dirty="0" smtClean="0"/>
              <a:t>Click here to type the ad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634857" y="4343399"/>
            <a:ext cx="1937143" cy="2881994"/>
          </a:xfrm>
        </p:spPr>
        <p:txBody>
          <a:bodyPr>
            <a:normAutofit/>
          </a:bodyPr>
          <a:lstStyle>
            <a:lvl1pPr>
              <a:defRPr lang="en-US" sz="1100" dirty="0" smtClean="0"/>
            </a:lvl1pPr>
          </a:lstStyle>
          <a:p>
            <a:pPr lvl="0"/>
            <a:r>
              <a:rPr lang="en-US" dirty="0" smtClean="0"/>
              <a:t>Click here to type the ad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114800" cy="640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43024" y="601328"/>
            <a:ext cx="161935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182880" rIns="18288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000" spc="140" baseline="0" dirty="0" smtClean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itchFamily="49" charset="0"/>
                <a:cs typeface="DBS-Kolmus" pitchFamily="2" charset="-79"/>
              </a:rPr>
              <a:t>שם הקהילה</a:t>
            </a:r>
            <a:endParaRPr lang="en-US" sz="2000" spc="140" baseline="0" dirty="0" smtClean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itchFamily="49" charset="0"/>
              <a:cs typeface="DBS-Kolmus" pitchFamily="2" charset="-79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180214" y="43934"/>
            <a:ext cx="668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Fleurons"/>
                <a:ea typeface="Calibri"/>
                <a:cs typeface="Arial"/>
              </a:rPr>
              <a:t>u</a:t>
            </a:r>
            <a:endParaRPr lang="en-US" sz="4800" dirty="0"/>
          </a:p>
        </p:txBody>
      </p:sp>
      <p:sp>
        <p:nvSpPr>
          <p:cNvPr id="20" name="Freeform 19"/>
          <p:cNvSpPr/>
          <p:nvPr userDrawn="1"/>
        </p:nvSpPr>
        <p:spPr>
          <a:xfrm>
            <a:off x="292099" y="190500"/>
            <a:ext cx="4432301" cy="7378700"/>
          </a:xfrm>
          <a:custGeom>
            <a:avLst/>
            <a:gdLst>
              <a:gd name="connsiteX0" fmla="*/ 0 w 2795864"/>
              <a:gd name="connsiteY0" fmla="*/ 661550 h 1324176"/>
              <a:gd name="connsiteX1" fmla="*/ 1397949 w 2795864"/>
              <a:gd name="connsiteY1" fmla="*/ 0 h 1324176"/>
              <a:gd name="connsiteX2" fmla="*/ 2795863 w 2795864"/>
              <a:gd name="connsiteY2" fmla="*/ 661623 h 1324176"/>
              <a:gd name="connsiteX3" fmla="*/ 0 w 2795864"/>
              <a:gd name="connsiteY3" fmla="*/ 661550 h 1324176"/>
              <a:gd name="connsiteX0" fmla="*/ 596998 w 3392861"/>
              <a:gd name="connsiteY0" fmla="*/ 661554 h 661627"/>
              <a:gd name="connsiteX1" fmla="*/ 1994947 w 3392861"/>
              <a:gd name="connsiteY1" fmla="*/ 4 h 661627"/>
              <a:gd name="connsiteX2" fmla="*/ 3392861 w 3392861"/>
              <a:gd name="connsiteY2" fmla="*/ 661627 h 661627"/>
              <a:gd name="connsiteX3" fmla="*/ 0 w 3392861"/>
              <a:gd name="connsiteY3" fmla="*/ 659711 h 661627"/>
              <a:gd name="connsiteX4" fmla="*/ 596998 w 3392861"/>
              <a:gd name="connsiteY4" fmla="*/ 661554 h 661627"/>
              <a:gd name="connsiteX0" fmla="*/ 596998 w 4311651"/>
              <a:gd name="connsiteY0" fmla="*/ 661554 h 661627"/>
              <a:gd name="connsiteX1" fmla="*/ 1994947 w 4311651"/>
              <a:gd name="connsiteY1" fmla="*/ 4 h 661627"/>
              <a:gd name="connsiteX2" fmla="*/ 3392861 w 4311651"/>
              <a:gd name="connsiteY2" fmla="*/ 661627 h 661627"/>
              <a:gd name="connsiteX3" fmla="*/ 4311651 w 4311651"/>
              <a:gd name="connsiteY3" fmla="*/ 659712 h 661627"/>
              <a:gd name="connsiteX4" fmla="*/ 0 w 4311651"/>
              <a:gd name="connsiteY4" fmla="*/ 659711 h 661627"/>
              <a:gd name="connsiteX5" fmla="*/ 596998 w 4311651"/>
              <a:gd name="connsiteY5" fmla="*/ 661554 h 661627"/>
              <a:gd name="connsiteX0" fmla="*/ 596998 w 4311651"/>
              <a:gd name="connsiteY0" fmla="*/ 661554 h 1289156"/>
              <a:gd name="connsiteX1" fmla="*/ 1994947 w 4311651"/>
              <a:gd name="connsiteY1" fmla="*/ 4 h 1289156"/>
              <a:gd name="connsiteX2" fmla="*/ 3392861 w 4311651"/>
              <a:gd name="connsiteY2" fmla="*/ 661627 h 1289156"/>
              <a:gd name="connsiteX3" fmla="*/ 4311651 w 4311651"/>
              <a:gd name="connsiteY3" fmla="*/ 659712 h 1289156"/>
              <a:gd name="connsiteX4" fmla="*/ 1589 w 4311651"/>
              <a:gd name="connsiteY4" fmla="*/ 1289156 h 1289156"/>
              <a:gd name="connsiteX5" fmla="*/ 0 w 4311651"/>
              <a:gd name="connsiteY5" fmla="*/ 659711 h 1289156"/>
              <a:gd name="connsiteX6" fmla="*/ 596998 w 4311651"/>
              <a:gd name="connsiteY6" fmla="*/ 661554 h 1289156"/>
              <a:gd name="connsiteX0" fmla="*/ 596998 w 4311651"/>
              <a:gd name="connsiteY0" fmla="*/ 661554 h 1289156"/>
              <a:gd name="connsiteX1" fmla="*/ 1994947 w 4311651"/>
              <a:gd name="connsiteY1" fmla="*/ 4 h 1289156"/>
              <a:gd name="connsiteX2" fmla="*/ 3392861 w 4311651"/>
              <a:gd name="connsiteY2" fmla="*/ 661627 h 1289156"/>
              <a:gd name="connsiteX3" fmla="*/ 4311651 w 4311651"/>
              <a:gd name="connsiteY3" fmla="*/ 659712 h 1289156"/>
              <a:gd name="connsiteX4" fmla="*/ 4306889 w 4311651"/>
              <a:gd name="connsiteY4" fmla="*/ 1215336 h 1289156"/>
              <a:gd name="connsiteX5" fmla="*/ 1589 w 4311651"/>
              <a:gd name="connsiteY5" fmla="*/ 1289156 h 1289156"/>
              <a:gd name="connsiteX6" fmla="*/ 0 w 4311651"/>
              <a:gd name="connsiteY6" fmla="*/ 659711 h 1289156"/>
              <a:gd name="connsiteX7" fmla="*/ 596998 w 4311651"/>
              <a:gd name="connsiteY7" fmla="*/ 661554 h 1289156"/>
              <a:gd name="connsiteX0" fmla="*/ 4306889 w 4398329"/>
              <a:gd name="connsiteY0" fmla="*/ 1215336 h 1306776"/>
              <a:gd name="connsiteX1" fmla="*/ 1589 w 4398329"/>
              <a:gd name="connsiteY1" fmla="*/ 1289156 h 1306776"/>
              <a:gd name="connsiteX2" fmla="*/ 0 w 4398329"/>
              <a:gd name="connsiteY2" fmla="*/ 659711 h 1306776"/>
              <a:gd name="connsiteX3" fmla="*/ 596998 w 4398329"/>
              <a:gd name="connsiteY3" fmla="*/ 661554 h 1306776"/>
              <a:gd name="connsiteX4" fmla="*/ 1994947 w 4398329"/>
              <a:gd name="connsiteY4" fmla="*/ 4 h 1306776"/>
              <a:gd name="connsiteX5" fmla="*/ 3392861 w 4398329"/>
              <a:gd name="connsiteY5" fmla="*/ 661627 h 1306776"/>
              <a:gd name="connsiteX6" fmla="*/ 4311651 w 4398329"/>
              <a:gd name="connsiteY6" fmla="*/ 659712 h 1306776"/>
              <a:gd name="connsiteX7" fmla="*/ 4398329 w 4398329"/>
              <a:gd name="connsiteY7" fmla="*/ 1306776 h 1306776"/>
              <a:gd name="connsiteX0" fmla="*/ 4306889 w 4311651"/>
              <a:gd name="connsiteY0" fmla="*/ 1215336 h 1289156"/>
              <a:gd name="connsiteX1" fmla="*/ 1589 w 4311651"/>
              <a:gd name="connsiteY1" fmla="*/ 1289156 h 1289156"/>
              <a:gd name="connsiteX2" fmla="*/ 0 w 4311651"/>
              <a:gd name="connsiteY2" fmla="*/ 659711 h 1289156"/>
              <a:gd name="connsiteX3" fmla="*/ 596998 w 4311651"/>
              <a:gd name="connsiteY3" fmla="*/ 661554 h 1289156"/>
              <a:gd name="connsiteX4" fmla="*/ 1994947 w 4311651"/>
              <a:gd name="connsiteY4" fmla="*/ 4 h 1289156"/>
              <a:gd name="connsiteX5" fmla="*/ 3392861 w 4311651"/>
              <a:gd name="connsiteY5" fmla="*/ 661627 h 1289156"/>
              <a:gd name="connsiteX6" fmla="*/ 4311651 w 4311651"/>
              <a:gd name="connsiteY6" fmla="*/ 659712 h 1289156"/>
              <a:gd name="connsiteX0" fmla="*/ 1589 w 4311651"/>
              <a:gd name="connsiteY0" fmla="*/ 1289156 h 1289156"/>
              <a:gd name="connsiteX1" fmla="*/ 0 w 4311651"/>
              <a:gd name="connsiteY1" fmla="*/ 659711 h 1289156"/>
              <a:gd name="connsiteX2" fmla="*/ 596998 w 4311651"/>
              <a:gd name="connsiteY2" fmla="*/ 661554 h 1289156"/>
              <a:gd name="connsiteX3" fmla="*/ 1994947 w 4311651"/>
              <a:gd name="connsiteY3" fmla="*/ 4 h 1289156"/>
              <a:gd name="connsiteX4" fmla="*/ 3392861 w 4311651"/>
              <a:gd name="connsiteY4" fmla="*/ 661627 h 1289156"/>
              <a:gd name="connsiteX5" fmla="*/ 4311651 w 4311651"/>
              <a:gd name="connsiteY5" fmla="*/ 659712 h 1289156"/>
              <a:gd name="connsiteX0" fmla="*/ 0 w 4311651"/>
              <a:gd name="connsiteY0" fmla="*/ 659711 h 661627"/>
              <a:gd name="connsiteX1" fmla="*/ 596998 w 4311651"/>
              <a:gd name="connsiteY1" fmla="*/ 661554 h 661627"/>
              <a:gd name="connsiteX2" fmla="*/ 1994947 w 4311651"/>
              <a:gd name="connsiteY2" fmla="*/ 4 h 661627"/>
              <a:gd name="connsiteX3" fmla="*/ 3392861 w 4311651"/>
              <a:gd name="connsiteY3" fmla="*/ 661627 h 661627"/>
              <a:gd name="connsiteX4" fmla="*/ 4311651 w 4311651"/>
              <a:gd name="connsiteY4" fmla="*/ 659712 h 661627"/>
              <a:gd name="connsiteX0" fmla="*/ 0 w 4211639"/>
              <a:gd name="connsiteY0" fmla="*/ 659711 h 661627"/>
              <a:gd name="connsiteX1" fmla="*/ 596998 w 4211639"/>
              <a:gd name="connsiteY1" fmla="*/ 661554 h 661627"/>
              <a:gd name="connsiteX2" fmla="*/ 1994947 w 4211639"/>
              <a:gd name="connsiteY2" fmla="*/ 4 h 661627"/>
              <a:gd name="connsiteX3" fmla="*/ 3392861 w 4211639"/>
              <a:gd name="connsiteY3" fmla="*/ 661627 h 661627"/>
              <a:gd name="connsiteX4" fmla="*/ 4211639 w 4211639"/>
              <a:gd name="connsiteY4" fmla="*/ 659712 h 661627"/>
              <a:gd name="connsiteX0" fmla="*/ 0 w 4438650"/>
              <a:gd name="connsiteY0" fmla="*/ 659711 h 661627"/>
              <a:gd name="connsiteX1" fmla="*/ 824009 w 4438650"/>
              <a:gd name="connsiteY1" fmla="*/ 661554 h 661627"/>
              <a:gd name="connsiteX2" fmla="*/ 2221958 w 4438650"/>
              <a:gd name="connsiteY2" fmla="*/ 4 h 661627"/>
              <a:gd name="connsiteX3" fmla="*/ 3619872 w 4438650"/>
              <a:gd name="connsiteY3" fmla="*/ 661627 h 661627"/>
              <a:gd name="connsiteX4" fmla="*/ 4438650 w 4438650"/>
              <a:gd name="connsiteY4" fmla="*/ 659712 h 661627"/>
              <a:gd name="connsiteX0" fmla="*/ 0 w 4327524"/>
              <a:gd name="connsiteY0" fmla="*/ 659711 h 661627"/>
              <a:gd name="connsiteX1" fmla="*/ 824009 w 4327524"/>
              <a:gd name="connsiteY1" fmla="*/ 661554 h 661627"/>
              <a:gd name="connsiteX2" fmla="*/ 2221958 w 4327524"/>
              <a:gd name="connsiteY2" fmla="*/ 4 h 661627"/>
              <a:gd name="connsiteX3" fmla="*/ 3619872 w 4327524"/>
              <a:gd name="connsiteY3" fmla="*/ 661627 h 661627"/>
              <a:gd name="connsiteX4" fmla="*/ 4327524 w 4327524"/>
              <a:gd name="connsiteY4" fmla="*/ 659712 h 661627"/>
              <a:gd name="connsiteX0" fmla="*/ 0 w 4068762"/>
              <a:gd name="connsiteY0" fmla="*/ 659711 h 661627"/>
              <a:gd name="connsiteX1" fmla="*/ 565247 w 4068762"/>
              <a:gd name="connsiteY1" fmla="*/ 661554 h 661627"/>
              <a:gd name="connsiteX2" fmla="*/ 1963196 w 4068762"/>
              <a:gd name="connsiteY2" fmla="*/ 4 h 661627"/>
              <a:gd name="connsiteX3" fmla="*/ 3361110 w 4068762"/>
              <a:gd name="connsiteY3" fmla="*/ 661627 h 661627"/>
              <a:gd name="connsiteX4" fmla="*/ 4068762 w 4068762"/>
              <a:gd name="connsiteY4" fmla="*/ 659712 h 661627"/>
              <a:gd name="connsiteX0" fmla="*/ 0 w 3879850"/>
              <a:gd name="connsiteY0" fmla="*/ 659711 h 661627"/>
              <a:gd name="connsiteX1" fmla="*/ 565247 w 3879850"/>
              <a:gd name="connsiteY1" fmla="*/ 661554 h 661627"/>
              <a:gd name="connsiteX2" fmla="*/ 1963196 w 3879850"/>
              <a:gd name="connsiteY2" fmla="*/ 4 h 661627"/>
              <a:gd name="connsiteX3" fmla="*/ 3361110 w 3879850"/>
              <a:gd name="connsiteY3" fmla="*/ 661627 h 661627"/>
              <a:gd name="connsiteX4" fmla="*/ 3879850 w 3879850"/>
              <a:gd name="connsiteY4" fmla="*/ 659712 h 661627"/>
              <a:gd name="connsiteX0" fmla="*/ 0 w 3879850"/>
              <a:gd name="connsiteY0" fmla="*/ 655319 h 661627"/>
              <a:gd name="connsiteX1" fmla="*/ 565247 w 3879850"/>
              <a:gd name="connsiteY1" fmla="*/ 661554 h 661627"/>
              <a:gd name="connsiteX2" fmla="*/ 1963196 w 3879850"/>
              <a:gd name="connsiteY2" fmla="*/ 4 h 661627"/>
              <a:gd name="connsiteX3" fmla="*/ 3361110 w 3879850"/>
              <a:gd name="connsiteY3" fmla="*/ 661627 h 661627"/>
              <a:gd name="connsiteX4" fmla="*/ 3879850 w 3879850"/>
              <a:gd name="connsiteY4" fmla="*/ 659712 h 661627"/>
              <a:gd name="connsiteX0" fmla="*/ 0 w 3879850"/>
              <a:gd name="connsiteY0" fmla="*/ 655319 h 661627"/>
              <a:gd name="connsiteX1" fmla="*/ 565246 w 3879850"/>
              <a:gd name="connsiteY1" fmla="*/ 655319 h 661627"/>
              <a:gd name="connsiteX2" fmla="*/ 1963196 w 3879850"/>
              <a:gd name="connsiteY2" fmla="*/ 4 h 661627"/>
              <a:gd name="connsiteX3" fmla="*/ 3361110 w 3879850"/>
              <a:gd name="connsiteY3" fmla="*/ 661627 h 661627"/>
              <a:gd name="connsiteX4" fmla="*/ 3879850 w 3879850"/>
              <a:gd name="connsiteY4" fmla="*/ 659712 h 661627"/>
              <a:gd name="connsiteX0" fmla="*/ 0 w 3879850"/>
              <a:gd name="connsiteY0" fmla="*/ 655319 h 661627"/>
              <a:gd name="connsiteX1" fmla="*/ 565246 w 3879850"/>
              <a:gd name="connsiteY1" fmla="*/ 655319 h 661627"/>
              <a:gd name="connsiteX2" fmla="*/ 1963196 w 3879850"/>
              <a:gd name="connsiteY2" fmla="*/ 4 h 661627"/>
              <a:gd name="connsiteX3" fmla="*/ 3361110 w 3879850"/>
              <a:gd name="connsiteY3" fmla="*/ 661627 h 661627"/>
              <a:gd name="connsiteX4" fmla="*/ 3879850 w 3879850"/>
              <a:gd name="connsiteY4" fmla="*/ 655319 h 661627"/>
              <a:gd name="connsiteX0" fmla="*/ 0 w 3879850"/>
              <a:gd name="connsiteY0" fmla="*/ 655319 h 655319"/>
              <a:gd name="connsiteX1" fmla="*/ 565246 w 3879850"/>
              <a:gd name="connsiteY1" fmla="*/ 655319 h 655319"/>
              <a:gd name="connsiteX2" fmla="*/ 1963196 w 3879850"/>
              <a:gd name="connsiteY2" fmla="*/ 4 h 655319"/>
              <a:gd name="connsiteX3" fmla="*/ 3361109 w 3879850"/>
              <a:gd name="connsiteY3" fmla="*/ 655319 h 655319"/>
              <a:gd name="connsiteX4" fmla="*/ 3879850 w 3879850"/>
              <a:gd name="connsiteY4" fmla="*/ 655319 h 655319"/>
              <a:gd name="connsiteX0" fmla="*/ 0 w 4184651"/>
              <a:gd name="connsiteY0" fmla="*/ 655319 h 655319"/>
              <a:gd name="connsiteX1" fmla="*/ 565246 w 4184651"/>
              <a:gd name="connsiteY1" fmla="*/ 655319 h 655319"/>
              <a:gd name="connsiteX2" fmla="*/ 1963196 w 4184651"/>
              <a:gd name="connsiteY2" fmla="*/ 4 h 655319"/>
              <a:gd name="connsiteX3" fmla="*/ 3361109 w 4184651"/>
              <a:gd name="connsiteY3" fmla="*/ 655319 h 655319"/>
              <a:gd name="connsiteX4" fmla="*/ 4184651 w 4184651"/>
              <a:gd name="connsiteY4" fmla="*/ 655319 h 655319"/>
              <a:gd name="connsiteX0" fmla="*/ 0 w 4451351"/>
              <a:gd name="connsiteY0" fmla="*/ 655319 h 655319"/>
              <a:gd name="connsiteX1" fmla="*/ 831946 w 4451351"/>
              <a:gd name="connsiteY1" fmla="*/ 655319 h 655319"/>
              <a:gd name="connsiteX2" fmla="*/ 2229896 w 4451351"/>
              <a:gd name="connsiteY2" fmla="*/ 4 h 655319"/>
              <a:gd name="connsiteX3" fmla="*/ 3627809 w 4451351"/>
              <a:gd name="connsiteY3" fmla="*/ 655319 h 655319"/>
              <a:gd name="connsiteX4" fmla="*/ 4451351 w 4451351"/>
              <a:gd name="connsiteY4" fmla="*/ 655319 h 655319"/>
              <a:gd name="connsiteX0" fmla="*/ 0 w 4451351"/>
              <a:gd name="connsiteY0" fmla="*/ 655319 h 661669"/>
              <a:gd name="connsiteX1" fmla="*/ 0 w 4451351"/>
              <a:gd name="connsiteY1" fmla="*/ 661669 h 661669"/>
              <a:gd name="connsiteX2" fmla="*/ 831946 w 4451351"/>
              <a:gd name="connsiteY2" fmla="*/ 655319 h 661669"/>
              <a:gd name="connsiteX3" fmla="*/ 2229896 w 4451351"/>
              <a:gd name="connsiteY3" fmla="*/ 4 h 661669"/>
              <a:gd name="connsiteX4" fmla="*/ 3627809 w 4451351"/>
              <a:gd name="connsiteY4" fmla="*/ 655319 h 661669"/>
              <a:gd name="connsiteX5" fmla="*/ 4451351 w 4451351"/>
              <a:gd name="connsiteY5" fmla="*/ 655319 h 661669"/>
              <a:gd name="connsiteX0" fmla="*/ 50800 w 4502151"/>
              <a:gd name="connsiteY0" fmla="*/ 1383552 h 2779804"/>
              <a:gd name="connsiteX1" fmla="*/ 50800 w 4502151"/>
              <a:gd name="connsiteY1" fmla="*/ 1389902 h 2779804"/>
              <a:gd name="connsiteX2" fmla="*/ 882746 w 4502151"/>
              <a:gd name="connsiteY2" fmla="*/ 1383552 h 2779804"/>
              <a:gd name="connsiteX3" fmla="*/ 2280696 w 4502151"/>
              <a:gd name="connsiteY3" fmla="*/ 728237 h 2779804"/>
              <a:gd name="connsiteX4" fmla="*/ 3678609 w 4502151"/>
              <a:gd name="connsiteY4" fmla="*/ 1383552 h 2779804"/>
              <a:gd name="connsiteX5" fmla="*/ 4502151 w 4502151"/>
              <a:gd name="connsiteY5" fmla="*/ 1383552 h 2779804"/>
              <a:gd name="connsiteX0" fmla="*/ 0 w 4451351"/>
              <a:gd name="connsiteY0" fmla="*/ 655319 h 2051571"/>
              <a:gd name="connsiteX1" fmla="*/ 0 w 4451351"/>
              <a:gd name="connsiteY1" fmla="*/ 661669 h 2051571"/>
              <a:gd name="connsiteX2" fmla="*/ 831946 w 4451351"/>
              <a:gd name="connsiteY2" fmla="*/ 655319 h 2051571"/>
              <a:gd name="connsiteX3" fmla="*/ 2229896 w 4451351"/>
              <a:gd name="connsiteY3" fmla="*/ 4 h 2051571"/>
              <a:gd name="connsiteX4" fmla="*/ 3627809 w 4451351"/>
              <a:gd name="connsiteY4" fmla="*/ 655319 h 2051571"/>
              <a:gd name="connsiteX5" fmla="*/ 4451351 w 4451351"/>
              <a:gd name="connsiteY5" fmla="*/ 655319 h 2051571"/>
              <a:gd name="connsiteX0" fmla="*/ 0 w 4633913"/>
              <a:gd name="connsiteY0" fmla="*/ 1569719 h 2051571"/>
              <a:gd name="connsiteX1" fmla="*/ 182562 w 4633913"/>
              <a:gd name="connsiteY1" fmla="*/ 661669 h 2051571"/>
              <a:gd name="connsiteX2" fmla="*/ 1014508 w 4633913"/>
              <a:gd name="connsiteY2" fmla="*/ 655319 h 2051571"/>
              <a:gd name="connsiteX3" fmla="*/ 2412458 w 4633913"/>
              <a:gd name="connsiteY3" fmla="*/ 4 h 2051571"/>
              <a:gd name="connsiteX4" fmla="*/ 3810371 w 4633913"/>
              <a:gd name="connsiteY4" fmla="*/ 655319 h 2051571"/>
              <a:gd name="connsiteX5" fmla="*/ 4633913 w 4633913"/>
              <a:gd name="connsiteY5" fmla="*/ 655319 h 2051571"/>
              <a:gd name="connsiteX0" fmla="*/ 0 w 4633913"/>
              <a:gd name="connsiteY0" fmla="*/ 1569719 h 1569719"/>
              <a:gd name="connsiteX1" fmla="*/ 182562 w 4633913"/>
              <a:gd name="connsiteY1" fmla="*/ 661669 h 1569719"/>
              <a:gd name="connsiteX2" fmla="*/ 1014508 w 4633913"/>
              <a:gd name="connsiteY2" fmla="*/ 655319 h 1569719"/>
              <a:gd name="connsiteX3" fmla="*/ 2412458 w 4633913"/>
              <a:gd name="connsiteY3" fmla="*/ 4 h 1569719"/>
              <a:gd name="connsiteX4" fmla="*/ 3810371 w 4633913"/>
              <a:gd name="connsiteY4" fmla="*/ 655319 h 1569719"/>
              <a:gd name="connsiteX5" fmla="*/ 4633913 w 4633913"/>
              <a:gd name="connsiteY5" fmla="*/ 655319 h 1569719"/>
              <a:gd name="connsiteX0" fmla="*/ 12700 w 4451351"/>
              <a:gd name="connsiteY0" fmla="*/ 1683225 h 1683225"/>
              <a:gd name="connsiteX1" fmla="*/ 0 w 4451351"/>
              <a:gd name="connsiteY1" fmla="*/ 661669 h 1683225"/>
              <a:gd name="connsiteX2" fmla="*/ 831946 w 4451351"/>
              <a:gd name="connsiteY2" fmla="*/ 655319 h 1683225"/>
              <a:gd name="connsiteX3" fmla="*/ 2229896 w 4451351"/>
              <a:gd name="connsiteY3" fmla="*/ 4 h 1683225"/>
              <a:gd name="connsiteX4" fmla="*/ 3627809 w 4451351"/>
              <a:gd name="connsiteY4" fmla="*/ 655319 h 1683225"/>
              <a:gd name="connsiteX5" fmla="*/ 4451351 w 4451351"/>
              <a:gd name="connsiteY5" fmla="*/ 655319 h 1683225"/>
              <a:gd name="connsiteX0" fmla="*/ 12700 w 4451351"/>
              <a:gd name="connsiteY0" fmla="*/ 6573519 h 6573519"/>
              <a:gd name="connsiteX1" fmla="*/ 0 w 4451351"/>
              <a:gd name="connsiteY1" fmla="*/ 661669 h 6573519"/>
              <a:gd name="connsiteX2" fmla="*/ 831946 w 4451351"/>
              <a:gd name="connsiteY2" fmla="*/ 655319 h 6573519"/>
              <a:gd name="connsiteX3" fmla="*/ 2229896 w 4451351"/>
              <a:gd name="connsiteY3" fmla="*/ 4 h 6573519"/>
              <a:gd name="connsiteX4" fmla="*/ 3627809 w 4451351"/>
              <a:gd name="connsiteY4" fmla="*/ 655319 h 6573519"/>
              <a:gd name="connsiteX5" fmla="*/ 4451351 w 4451351"/>
              <a:gd name="connsiteY5" fmla="*/ 655319 h 6573519"/>
              <a:gd name="connsiteX0" fmla="*/ 12700 w 4451351"/>
              <a:gd name="connsiteY0" fmla="*/ 7429195 h 7429195"/>
              <a:gd name="connsiteX1" fmla="*/ 0 w 4451351"/>
              <a:gd name="connsiteY1" fmla="*/ 661669 h 7429195"/>
              <a:gd name="connsiteX2" fmla="*/ 831946 w 4451351"/>
              <a:gd name="connsiteY2" fmla="*/ 655319 h 7429195"/>
              <a:gd name="connsiteX3" fmla="*/ 2229896 w 4451351"/>
              <a:gd name="connsiteY3" fmla="*/ 4 h 7429195"/>
              <a:gd name="connsiteX4" fmla="*/ 3627809 w 4451351"/>
              <a:gd name="connsiteY4" fmla="*/ 655319 h 7429195"/>
              <a:gd name="connsiteX5" fmla="*/ 4451351 w 4451351"/>
              <a:gd name="connsiteY5" fmla="*/ 655319 h 7429195"/>
              <a:gd name="connsiteX0" fmla="*/ 12700 w 4451351"/>
              <a:gd name="connsiteY0" fmla="*/ 7429195 h 7429195"/>
              <a:gd name="connsiteX1" fmla="*/ 0 w 4451351"/>
              <a:gd name="connsiteY1" fmla="*/ 661669 h 7429195"/>
              <a:gd name="connsiteX2" fmla="*/ 831946 w 4451351"/>
              <a:gd name="connsiteY2" fmla="*/ 655319 h 7429195"/>
              <a:gd name="connsiteX3" fmla="*/ 2229896 w 4451351"/>
              <a:gd name="connsiteY3" fmla="*/ 4 h 7429195"/>
              <a:gd name="connsiteX4" fmla="*/ 3627809 w 4451351"/>
              <a:gd name="connsiteY4" fmla="*/ 655319 h 7429195"/>
              <a:gd name="connsiteX5" fmla="*/ 4451351 w 4451351"/>
              <a:gd name="connsiteY5" fmla="*/ 655319 h 7429195"/>
              <a:gd name="connsiteX0" fmla="*/ 149241 w 4587892"/>
              <a:gd name="connsiteY0" fmla="*/ 7429195 h 8567580"/>
              <a:gd name="connsiteX1" fmla="*/ 149241 w 4587892"/>
              <a:gd name="connsiteY1" fmla="*/ 7439659 h 8567580"/>
              <a:gd name="connsiteX2" fmla="*/ 136541 w 4587892"/>
              <a:gd name="connsiteY2" fmla="*/ 661669 h 8567580"/>
              <a:gd name="connsiteX3" fmla="*/ 968487 w 4587892"/>
              <a:gd name="connsiteY3" fmla="*/ 655319 h 8567580"/>
              <a:gd name="connsiteX4" fmla="*/ 2366437 w 4587892"/>
              <a:gd name="connsiteY4" fmla="*/ 4 h 8567580"/>
              <a:gd name="connsiteX5" fmla="*/ 3764350 w 4587892"/>
              <a:gd name="connsiteY5" fmla="*/ 655319 h 8567580"/>
              <a:gd name="connsiteX6" fmla="*/ 4587892 w 4587892"/>
              <a:gd name="connsiteY6" fmla="*/ 655319 h 8567580"/>
              <a:gd name="connsiteX0" fmla="*/ 149241 w 4587892"/>
              <a:gd name="connsiteY0" fmla="*/ 7429195 h 8194201"/>
              <a:gd name="connsiteX1" fmla="*/ 149241 w 4587892"/>
              <a:gd name="connsiteY1" fmla="*/ 7066280 h 8194201"/>
              <a:gd name="connsiteX2" fmla="*/ 136541 w 4587892"/>
              <a:gd name="connsiteY2" fmla="*/ 661669 h 8194201"/>
              <a:gd name="connsiteX3" fmla="*/ 968487 w 4587892"/>
              <a:gd name="connsiteY3" fmla="*/ 655319 h 8194201"/>
              <a:gd name="connsiteX4" fmla="*/ 2366437 w 4587892"/>
              <a:gd name="connsiteY4" fmla="*/ 4 h 8194201"/>
              <a:gd name="connsiteX5" fmla="*/ 3764350 w 4587892"/>
              <a:gd name="connsiteY5" fmla="*/ 655319 h 8194201"/>
              <a:gd name="connsiteX6" fmla="*/ 4587892 w 4587892"/>
              <a:gd name="connsiteY6" fmla="*/ 655319 h 8194201"/>
              <a:gd name="connsiteX0" fmla="*/ 1267438 w 4621528"/>
              <a:gd name="connsiteY0" fmla="*/ 7429195 h 8194201"/>
              <a:gd name="connsiteX1" fmla="*/ 182877 w 4621528"/>
              <a:gd name="connsiteY1" fmla="*/ 7066280 h 8194201"/>
              <a:gd name="connsiteX2" fmla="*/ 170177 w 4621528"/>
              <a:gd name="connsiteY2" fmla="*/ 661669 h 8194201"/>
              <a:gd name="connsiteX3" fmla="*/ 1002123 w 4621528"/>
              <a:gd name="connsiteY3" fmla="*/ 655319 h 8194201"/>
              <a:gd name="connsiteX4" fmla="*/ 2400073 w 4621528"/>
              <a:gd name="connsiteY4" fmla="*/ 4 h 8194201"/>
              <a:gd name="connsiteX5" fmla="*/ 3797986 w 4621528"/>
              <a:gd name="connsiteY5" fmla="*/ 655319 h 8194201"/>
              <a:gd name="connsiteX6" fmla="*/ 4621528 w 4621528"/>
              <a:gd name="connsiteY6" fmla="*/ 655319 h 8194201"/>
              <a:gd name="connsiteX0" fmla="*/ 1267438 w 4621528"/>
              <a:gd name="connsiteY0" fmla="*/ 7429195 h 8499001"/>
              <a:gd name="connsiteX1" fmla="*/ 182877 w 4621528"/>
              <a:gd name="connsiteY1" fmla="*/ 7371080 h 8499001"/>
              <a:gd name="connsiteX2" fmla="*/ 170177 w 4621528"/>
              <a:gd name="connsiteY2" fmla="*/ 661669 h 8499001"/>
              <a:gd name="connsiteX3" fmla="*/ 1002123 w 4621528"/>
              <a:gd name="connsiteY3" fmla="*/ 655319 h 8499001"/>
              <a:gd name="connsiteX4" fmla="*/ 2400073 w 4621528"/>
              <a:gd name="connsiteY4" fmla="*/ 4 h 8499001"/>
              <a:gd name="connsiteX5" fmla="*/ 3797986 w 4621528"/>
              <a:gd name="connsiteY5" fmla="*/ 655319 h 8499001"/>
              <a:gd name="connsiteX6" fmla="*/ 4621528 w 4621528"/>
              <a:gd name="connsiteY6" fmla="*/ 655319 h 8499001"/>
              <a:gd name="connsiteX0" fmla="*/ 1097261 w 4451351"/>
              <a:gd name="connsiteY0" fmla="*/ 7429195 h 8499001"/>
              <a:gd name="connsiteX1" fmla="*/ 12700 w 4451351"/>
              <a:gd name="connsiteY1" fmla="*/ 7371080 h 8499001"/>
              <a:gd name="connsiteX2" fmla="*/ 0 w 4451351"/>
              <a:gd name="connsiteY2" fmla="*/ 661669 h 8499001"/>
              <a:gd name="connsiteX3" fmla="*/ 831946 w 4451351"/>
              <a:gd name="connsiteY3" fmla="*/ 655319 h 8499001"/>
              <a:gd name="connsiteX4" fmla="*/ 2229896 w 4451351"/>
              <a:gd name="connsiteY4" fmla="*/ 4 h 8499001"/>
              <a:gd name="connsiteX5" fmla="*/ 3627809 w 4451351"/>
              <a:gd name="connsiteY5" fmla="*/ 655319 h 8499001"/>
              <a:gd name="connsiteX6" fmla="*/ 4451351 w 4451351"/>
              <a:gd name="connsiteY6" fmla="*/ 655319 h 8499001"/>
              <a:gd name="connsiteX0" fmla="*/ 1097261 w 4451351"/>
              <a:gd name="connsiteY0" fmla="*/ 7429195 h 7429195"/>
              <a:gd name="connsiteX1" fmla="*/ 12700 w 4451351"/>
              <a:gd name="connsiteY1" fmla="*/ 7371080 h 7429195"/>
              <a:gd name="connsiteX2" fmla="*/ 0 w 4451351"/>
              <a:gd name="connsiteY2" fmla="*/ 661669 h 7429195"/>
              <a:gd name="connsiteX3" fmla="*/ 831946 w 4451351"/>
              <a:gd name="connsiteY3" fmla="*/ 655319 h 7429195"/>
              <a:gd name="connsiteX4" fmla="*/ 2229896 w 4451351"/>
              <a:gd name="connsiteY4" fmla="*/ 4 h 7429195"/>
              <a:gd name="connsiteX5" fmla="*/ 3627809 w 4451351"/>
              <a:gd name="connsiteY5" fmla="*/ 655319 h 7429195"/>
              <a:gd name="connsiteX6" fmla="*/ 4451351 w 4451351"/>
              <a:gd name="connsiteY6" fmla="*/ 655319 h 7429195"/>
              <a:gd name="connsiteX0" fmla="*/ 3512801 w 4451351"/>
              <a:gd name="connsiteY0" fmla="*/ 5908039 h 7371080"/>
              <a:gd name="connsiteX1" fmla="*/ 12700 w 4451351"/>
              <a:gd name="connsiteY1" fmla="*/ 7371080 h 7371080"/>
              <a:gd name="connsiteX2" fmla="*/ 0 w 4451351"/>
              <a:gd name="connsiteY2" fmla="*/ 661669 h 7371080"/>
              <a:gd name="connsiteX3" fmla="*/ 831946 w 4451351"/>
              <a:gd name="connsiteY3" fmla="*/ 655319 h 7371080"/>
              <a:gd name="connsiteX4" fmla="*/ 2229896 w 4451351"/>
              <a:gd name="connsiteY4" fmla="*/ 4 h 7371080"/>
              <a:gd name="connsiteX5" fmla="*/ 3627809 w 4451351"/>
              <a:gd name="connsiteY5" fmla="*/ 655319 h 7371080"/>
              <a:gd name="connsiteX6" fmla="*/ 4451351 w 4451351"/>
              <a:gd name="connsiteY6" fmla="*/ 655319 h 7371080"/>
              <a:gd name="connsiteX0" fmla="*/ 4427201 w 4451351"/>
              <a:gd name="connsiteY0" fmla="*/ 7363459 h 7371080"/>
              <a:gd name="connsiteX1" fmla="*/ 12700 w 4451351"/>
              <a:gd name="connsiteY1" fmla="*/ 7371080 h 7371080"/>
              <a:gd name="connsiteX2" fmla="*/ 0 w 4451351"/>
              <a:gd name="connsiteY2" fmla="*/ 661669 h 7371080"/>
              <a:gd name="connsiteX3" fmla="*/ 831946 w 4451351"/>
              <a:gd name="connsiteY3" fmla="*/ 655319 h 7371080"/>
              <a:gd name="connsiteX4" fmla="*/ 2229896 w 4451351"/>
              <a:gd name="connsiteY4" fmla="*/ 4 h 7371080"/>
              <a:gd name="connsiteX5" fmla="*/ 3627809 w 4451351"/>
              <a:gd name="connsiteY5" fmla="*/ 655319 h 7371080"/>
              <a:gd name="connsiteX6" fmla="*/ 4451351 w 4451351"/>
              <a:gd name="connsiteY6" fmla="*/ 655319 h 7371080"/>
              <a:gd name="connsiteX0" fmla="*/ 3698538 w 4451351"/>
              <a:gd name="connsiteY0" fmla="*/ 6840536 h 7371080"/>
              <a:gd name="connsiteX1" fmla="*/ 12700 w 4451351"/>
              <a:gd name="connsiteY1" fmla="*/ 7371080 h 7371080"/>
              <a:gd name="connsiteX2" fmla="*/ 0 w 4451351"/>
              <a:gd name="connsiteY2" fmla="*/ 661669 h 7371080"/>
              <a:gd name="connsiteX3" fmla="*/ 831946 w 4451351"/>
              <a:gd name="connsiteY3" fmla="*/ 655319 h 7371080"/>
              <a:gd name="connsiteX4" fmla="*/ 2229896 w 4451351"/>
              <a:gd name="connsiteY4" fmla="*/ 4 h 7371080"/>
              <a:gd name="connsiteX5" fmla="*/ 3627809 w 4451351"/>
              <a:gd name="connsiteY5" fmla="*/ 655319 h 7371080"/>
              <a:gd name="connsiteX6" fmla="*/ 4451351 w 4451351"/>
              <a:gd name="connsiteY6" fmla="*/ 655319 h 7371080"/>
              <a:gd name="connsiteX0" fmla="*/ 4434345 w 4451351"/>
              <a:gd name="connsiteY0" fmla="*/ 7383461 h 7383461"/>
              <a:gd name="connsiteX1" fmla="*/ 12700 w 4451351"/>
              <a:gd name="connsiteY1" fmla="*/ 7371080 h 7383461"/>
              <a:gd name="connsiteX2" fmla="*/ 0 w 4451351"/>
              <a:gd name="connsiteY2" fmla="*/ 661669 h 7383461"/>
              <a:gd name="connsiteX3" fmla="*/ 831946 w 4451351"/>
              <a:gd name="connsiteY3" fmla="*/ 655319 h 7383461"/>
              <a:gd name="connsiteX4" fmla="*/ 2229896 w 4451351"/>
              <a:gd name="connsiteY4" fmla="*/ 4 h 7383461"/>
              <a:gd name="connsiteX5" fmla="*/ 3627809 w 4451351"/>
              <a:gd name="connsiteY5" fmla="*/ 655319 h 7383461"/>
              <a:gd name="connsiteX6" fmla="*/ 4451351 w 4451351"/>
              <a:gd name="connsiteY6" fmla="*/ 655319 h 7383461"/>
              <a:gd name="connsiteX0" fmla="*/ 4434345 w 4451351"/>
              <a:gd name="connsiteY0" fmla="*/ 7383461 h 7383938"/>
              <a:gd name="connsiteX1" fmla="*/ 4377531 w 4451351"/>
              <a:gd name="connsiteY1" fmla="*/ 7383938 h 7383938"/>
              <a:gd name="connsiteX2" fmla="*/ 12700 w 4451351"/>
              <a:gd name="connsiteY2" fmla="*/ 7371080 h 7383938"/>
              <a:gd name="connsiteX3" fmla="*/ 0 w 4451351"/>
              <a:gd name="connsiteY3" fmla="*/ 661669 h 7383938"/>
              <a:gd name="connsiteX4" fmla="*/ 831946 w 4451351"/>
              <a:gd name="connsiteY4" fmla="*/ 655319 h 7383938"/>
              <a:gd name="connsiteX5" fmla="*/ 2229896 w 4451351"/>
              <a:gd name="connsiteY5" fmla="*/ 4 h 7383938"/>
              <a:gd name="connsiteX6" fmla="*/ 3627809 w 4451351"/>
              <a:gd name="connsiteY6" fmla="*/ 655319 h 7383938"/>
              <a:gd name="connsiteX7" fmla="*/ 4451351 w 4451351"/>
              <a:gd name="connsiteY7" fmla="*/ 655319 h 7383938"/>
              <a:gd name="connsiteX0" fmla="*/ 4434345 w 4451351"/>
              <a:gd name="connsiteY0" fmla="*/ 6923879 h 7383938"/>
              <a:gd name="connsiteX1" fmla="*/ 4377531 w 4451351"/>
              <a:gd name="connsiteY1" fmla="*/ 7383938 h 7383938"/>
              <a:gd name="connsiteX2" fmla="*/ 12700 w 4451351"/>
              <a:gd name="connsiteY2" fmla="*/ 7371080 h 7383938"/>
              <a:gd name="connsiteX3" fmla="*/ 0 w 4451351"/>
              <a:gd name="connsiteY3" fmla="*/ 661669 h 7383938"/>
              <a:gd name="connsiteX4" fmla="*/ 831946 w 4451351"/>
              <a:gd name="connsiteY4" fmla="*/ 655319 h 7383938"/>
              <a:gd name="connsiteX5" fmla="*/ 2229896 w 4451351"/>
              <a:gd name="connsiteY5" fmla="*/ 4 h 7383938"/>
              <a:gd name="connsiteX6" fmla="*/ 3627809 w 4451351"/>
              <a:gd name="connsiteY6" fmla="*/ 655319 h 7383938"/>
              <a:gd name="connsiteX7" fmla="*/ 4451351 w 4451351"/>
              <a:gd name="connsiteY7" fmla="*/ 655319 h 7383938"/>
              <a:gd name="connsiteX0" fmla="*/ 4434345 w 4451351"/>
              <a:gd name="connsiteY0" fmla="*/ 6923879 h 7383938"/>
              <a:gd name="connsiteX1" fmla="*/ 4432300 w 4451351"/>
              <a:gd name="connsiteY1" fmla="*/ 7383938 h 7383938"/>
              <a:gd name="connsiteX2" fmla="*/ 12700 w 4451351"/>
              <a:gd name="connsiteY2" fmla="*/ 7371080 h 7383938"/>
              <a:gd name="connsiteX3" fmla="*/ 0 w 4451351"/>
              <a:gd name="connsiteY3" fmla="*/ 661669 h 7383938"/>
              <a:gd name="connsiteX4" fmla="*/ 831946 w 4451351"/>
              <a:gd name="connsiteY4" fmla="*/ 655319 h 7383938"/>
              <a:gd name="connsiteX5" fmla="*/ 2229896 w 4451351"/>
              <a:gd name="connsiteY5" fmla="*/ 4 h 7383938"/>
              <a:gd name="connsiteX6" fmla="*/ 3627809 w 4451351"/>
              <a:gd name="connsiteY6" fmla="*/ 655319 h 7383938"/>
              <a:gd name="connsiteX7" fmla="*/ 4451351 w 4451351"/>
              <a:gd name="connsiteY7" fmla="*/ 655319 h 7383938"/>
              <a:gd name="connsiteX0" fmla="*/ 4434345 w 4451351"/>
              <a:gd name="connsiteY0" fmla="*/ 6923879 h 7383938"/>
              <a:gd name="connsiteX1" fmla="*/ 4432300 w 4451351"/>
              <a:gd name="connsiteY1" fmla="*/ 7383938 h 7383938"/>
              <a:gd name="connsiteX2" fmla="*/ 12700 w 4451351"/>
              <a:gd name="connsiteY2" fmla="*/ 7371080 h 7383938"/>
              <a:gd name="connsiteX3" fmla="*/ 0 w 4451351"/>
              <a:gd name="connsiteY3" fmla="*/ 661669 h 7383938"/>
              <a:gd name="connsiteX4" fmla="*/ 831946 w 4451351"/>
              <a:gd name="connsiteY4" fmla="*/ 655319 h 7383938"/>
              <a:gd name="connsiteX5" fmla="*/ 2229896 w 4451351"/>
              <a:gd name="connsiteY5" fmla="*/ 4 h 7383938"/>
              <a:gd name="connsiteX6" fmla="*/ 3627809 w 4451351"/>
              <a:gd name="connsiteY6" fmla="*/ 655319 h 7383938"/>
              <a:gd name="connsiteX7" fmla="*/ 4451351 w 4451351"/>
              <a:gd name="connsiteY7" fmla="*/ 655319 h 7383938"/>
              <a:gd name="connsiteX8" fmla="*/ 4434345 w 4451351"/>
              <a:gd name="connsiteY8" fmla="*/ 6923879 h 7383938"/>
              <a:gd name="connsiteX0" fmla="*/ 4434345 w 4451351"/>
              <a:gd name="connsiteY0" fmla="*/ 6923879 h 7383938"/>
              <a:gd name="connsiteX1" fmla="*/ 4432300 w 4451351"/>
              <a:gd name="connsiteY1" fmla="*/ 7383938 h 7383938"/>
              <a:gd name="connsiteX2" fmla="*/ 12700 w 4451351"/>
              <a:gd name="connsiteY2" fmla="*/ 7371080 h 7383938"/>
              <a:gd name="connsiteX3" fmla="*/ 0 w 4451351"/>
              <a:gd name="connsiteY3" fmla="*/ 661669 h 7383938"/>
              <a:gd name="connsiteX4" fmla="*/ 831946 w 4451351"/>
              <a:gd name="connsiteY4" fmla="*/ 655319 h 7383938"/>
              <a:gd name="connsiteX5" fmla="*/ 2229896 w 4451351"/>
              <a:gd name="connsiteY5" fmla="*/ 4 h 7383938"/>
              <a:gd name="connsiteX6" fmla="*/ 3627809 w 4451351"/>
              <a:gd name="connsiteY6" fmla="*/ 655319 h 7383938"/>
              <a:gd name="connsiteX7" fmla="*/ 4451351 w 4451351"/>
              <a:gd name="connsiteY7" fmla="*/ 655319 h 7383938"/>
              <a:gd name="connsiteX8" fmla="*/ 4434345 w 4451351"/>
              <a:gd name="connsiteY8" fmla="*/ 6923879 h 7383938"/>
              <a:gd name="connsiteX0" fmla="*/ 4434345 w 4440014"/>
              <a:gd name="connsiteY0" fmla="*/ 6923879 h 7383938"/>
              <a:gd name="connsiteX1" fmla="*/ 4432300 w 4440014"/>
              <a:gd name="connsiteY1" fmla="*/ 7383938 h 7383938"/>
              <a:gd name="connsiteX2" fmla="*/ 12700 w 4440014"/>
              <a:gd name="connsiteY2" fmla="*/ 7371080 h 7383938"/>
              <a:gd name="connsiteX3" fmla="*/ 0 w 4440014"/>
              <a:gd name="connsiteY3" fmla="*/ 661669 h 7383938"/>
              <a:gd name="connsiteX4" fmla="*/ 831946 w 4440014"/>
              <a:gd name="connsiteY4" fmla="*/ 655319 h 7383938"/>
              <a:gd name="connsiteX5" fmla="*/ 2229896 w 4440014"/>
              <a:gd name="connsiteY5" fmla="*/ 4 h 7383938"/>
              <a:gd name="connsiteX6" fmla="*/ 3627809 w 4440014"/>
              <a:gd name="connsiteY6" fmla="*/ 655319 h 7383938"/>
              <a:gd name="connsiteX7" fmla="*/ 4048125 w 4440014"/>
              <a:gd name="connsiteY7" fmla="*/ 655319 h 7383938"/>
              <a:gd name="connsiteX8" fmla="*/ 4434345 w 4440014"/>
              <a:gd name="connsiteY8" fmla="*/ 6923879 h 7383938"/>
              <a:gd name="connsiteX0" fmla="*/ 4434345 w 4434345"/>
              <a:gd name="connsiteY0" fmla="*/ 6923879 h 7383938"/>
              <a:gd name="connsiteX1" fmla="*/ 4432300 w 4434345"/>
              <a:gd name="connsiteY1" fmla="*/ 7383938 h 7383938"/>
              <a:gd name="connsiteX2" fmla="*/ 12700 w 4434345"/>
              <a:gd name="connsiteY2" fmla="*/ 7371080 h 7383938"/>
              <a:gd name="connsiteX3" fmla="*/ 0 w 4434345"/>
              <a:gd name="connsiteY3" fmla="*/ 661669 h 7383938"/>
              <a:gd name="connsiteX4" fmla="*/ 831946 w 4434345"/>
              <a:gd name="connsiteY4" fmla="*/ 655319 h 7383938"/>
              <a:gd name="connsiteX5" fmla="*/ 2229896 w 4434345"/>
              <a:gd name="connsiteY5" fmla="*/ 4 h 7383938"/>
              <a:gd name="connsiteX6" fmla="*/ 3627809 w 4434345"/>
              <a:gd name="connsiteY6" fmla="*/ 655319 h 7383938"/>
              <a:gd name="connsiteX7" fmla="*/ 4048125 w 4434345"/>
              <a:gd name="connsiteY7" fmla="*/ 655319 h 7383938"/>
              <a:gd name="connsiteX8" fmla="*/ 4434345 w 4434345"/>
              <a:gd name="connsiteY8" fmla="*/ 6923879 h 7383938"/>
              <a:gd name="connsiteX0" fmla="*/ 4434345 w 4434345"/>
              <a:gd name="connsiteY0" fmla="*/ 6923879 h 7383938"/>
              <a:gd name="connsiteX1" fmla="*/ 4432300 w 4434345"/>
              <a:gd name="connsiteY1" fmla="*/ 7383938 h 7383938"/>
              <a:gd name="connsiteX2" fmla="*/ 12700 w 4434345"/>
              <a:gd name="connsiteY2" fmla="*/ 7371080 h 7383938"/>
              <a:gd name="connsiteX3" fmla="*/ 0 w 4434345"/>
              <a:gd name="connsiteY3" fmla="*/ 661669 h 7383938"/>
              <a:gd name="connsiteX4" fmla="*/ 831946 w 4434345"/>
              <a:gd name="connsiteY4" fmla="*/ 655319 h 7383938"/>
              <a:gd name="connsiteX5" fmla="*/ 2229896 w 4434345"/>
              <a:gd name="connsiteY5" fmla="*/ 4 h 7383938"/>
              <a:gd name="connsiteX6" fmla="*/ 3627809 w 4434345"/>
              <a:gd name="connsiteY6" fmla="*/ 655319 h 7383938"/>
              <a:gd name="connsiteX7" fmla="*/ 4432300 w 4434345"/>
              <a:gd name="connsiteY7" fmla="*/ 655319 h 7383938"/>
              <a:gd name="connsiteX8" fmla="*/ 4434345 w 4434345"/>
              <a:gd name="connsiteY8" fmla="*/ 6923879 h 7383938"/>
              <a:gd name="connsiteX0" fmla="*/ 4434345 w 4434345"/>
              <a:gd name="connsiteY0" fmla="*/ 6928961 h 7389020"/>
              <a:gd name="connsiteX1" fmla="*/ 4432300 w 4434345"/>
              <a:gd name="connsiteY1" fmla="*/ 7389020 h 7389020"/>
              <a:gd name="connsiteX2" fmla="*/ 12700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5086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4345 w 4434345"/>
              <a:gd name="connsiteY0" fmla="*/ 6928961 h 7389020"/>
              <a:gd name="connsiteX1" fmla="*/ 4432300 w 4434345"/>
              <a:gd name="connsiteY1" fmla="*/ 7389020 h 7389020"/>
              <a:gd name="connsiteX2" fmla="*/ 12700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0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4345 w 4434345"/>
              <a:gd name="connsiteY0" fmla="*/ 6928961 h 7389020"/>
              <a:gd name="connsiteX1" fmla="*/ 4432300 w 4434345"/>
              <a:gd name="connsiteY1" fmla="*/ 7389020 h 7389020"/>
              <a:gd name="connsiteX2" fmla="*/ 12700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0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2301 w 4434345"/>
              <a:gd name="connsiteY0" fmla="*/ 6928960 h 7389020"/>
              <a:gd name="connsiteX1" fmla="*/ 4432300 w 4434345"/>
              <a:gd name="connsiteY1" fmla="*/ 7389020 h 7389020"/>
              <a:gd name="connsiteX2" fmla="*/ 12700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0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2301 w 4434345"/>
              <a:gd name="connsiteY0" fmla="*/ 6928960 h 7389020"/>
              <a:gd name="connsiteX1" fmla="*/ 4432300 w 4434345"/>
              <a:gd name="connsiteY1" fmla="*/ 7389020 h 7389020"/>
              <a:gd name="connsiteX2" fmla="*/ 12700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0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2301 w 4434345"/>
              <a:gd name="connsiteY0" fmla="*/ 6928960 h 7389020"/>
              <a:gd name="connsiteX1" fmla="*/ 4432300 w 4434345"/>
              <a:gd name="connsiteY1" fmla="*/ 7389020 h 7389020"/>
              <a:gd name="connsiteX2" fmla="*/ 12700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0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2301 w 4434345"/>
              <a:gd name="connsiteY0" fmla="*/ 6928960 h 7389020"/>
              <a:gd name="connsiteX1" fmla="*/ 4432301 w 4434345"/>
              <a:gd name="connsiteY1" fmla="*/ 7389020 h 7389020"/>
              <a:gd name="connsiteX2" fmla="*/ 12700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0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2301 w 4434345"/>
              <a:gd name="connsiteY0" fmla="*/ 6928960 h 7389020"/>
              <a:gd name="connsiteX1" fmla="*/ 4432301 w 4434345"/>
              <a:gd name="connsiteY1" fmla="*/ 7389020 h 7389020"/>
              <a:gd name="connsiteX2" fmla="*/ 1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0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2301 w 4434345"/>
              <a:gd name="connsiteY0" fmla="*/ 6928960 h 7389020"/>
              <a:gd name="connsiteX1" fmla="*/ 4432301 w 4434345"/>
              <a:gd name="connsiteY1" fmla="*/ 7389020 h 7389020"/>
              <a:gd name="connsiteX2" fmla="*/ 1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0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2301 w 4434345"/>
              <a:gd name="connsiteY0" fmla="*/ 6928960 h 7389020"/>
              <a:gd name="connsiteX1" fmla="*/ 4432301 w 4434345"/>
              <a:gd name="connsiteY1" fmla="*/ 7389020 h 7389020"/>
              <a:gd name="connsiteX2" fmla="*/ 1 w 4434345"/>
              <a:gd name="connsiteY2" fmla="*/ 7376162 h 7389020"/>
              <a:gd name="connsiteX3" fmla="*/ 0 w 4434345"/>
              <a:gd name="connsiteY3" fmla="*/ 666751 h 7389020"/>
              <a:gd name="connsiteX4" fmla="*/ 831946 w 4434345"/>
              <a:gd name="connsiteY4" fmla="*/ 660401 h 7389020"/>
              <a:gd name="connsiteX5" fmla="*/ 2229896 w 4434345"/>
              <a:gd name="connsiteY5" fmla="*/ 0 h 7389020"/>
              <a:gd name="connsiteX6" fmla="*/ 3627809 w 4434345"/>
              <a:gd name="connsiteY6" fmla="*/ 660401 h 7389020"/>
              <a:gd name="connsiteX7" fmla="*/ 4432300 w 4434345"/>
              <a:gd name="connsiteY7" fmla="*/ 660401 h 7389020"/>
              <a:gd name="connsiteX8" fmla="*/ 4434345 w 4434345"/>
              <a:gd name="connsiteY8" fmla="*/ 6928961 h 7389020"/>
              <a:gd name="connsiteX0" fmla="*/ 4432300 w 4434344"/>
              <a:gd name="connsiteY0" fmla="*/ 6928960 h 7389020"/>
              <a:gd name="connsiteX1" fmla="*/ 4432300 w 4434344"/>
              <a:gd name="connsiteY1" fmla="*/ 7389020 h 7389020"/>
              <a:gd name="connsiteX2" fmla="*/ 0 w 4434344"/>
              <a:gd name="connsiteY2" fmla="*/ 7376162 h 7389020"/>
              <a:gd name="connsiteX3" fmla="*/ 0 w 4434344"/>
              <a:gd name="connsiteY3" fmla="*/ 666750 h 7389020"/>
              <a:gd name="connsiteX4" fmla="*/ 831945 w 4434344"/>
              <a:gd name="connsiteY4" fmla="*/ 660401 h 7389020"/>
              <a:gd name="connsiteX5" fmla="*/ 2229895 w 4434344"/>
              <a:gd name="connsiteY5" fmla="*/ 0 h 7389020"/>
              <a:gd name="connsiteX6" fmla="*/ 3627808 w 4434344"/>
              <a:gd name="connsiteY6" fmla="*/ 660401 h 7389020"/>
              <a:gd name="connsiteX7" fmla="*/ 4432299 w 4434344"/>
              <a:gd name="connsiteY7" fmla="*/ 660401 h 7389020"/>
              <a:gd name="connsiteX8" fmla="*/ 4434344 w 4434344"/>
              <a:gd name="connsiteY8" fmla="*/ 6928961 h 7389020"/>
              <a:gd name="connsiteX0" fmla="*/ 4434344 w 4434344"/>
              <a:gd name="connsiteY0" fmla="*/ 6928961 h 7389020"/>
              <a:gd name="connsiteX1" fmla="*/ 4432300 w 4434344"/>
              <a:gd name="connsiteY1" fmla="*/ 7389020 h 7389020"/>
              <a:gd name="connsiteX2" fmla="*/ 0 w 4434344"/>
              <a:gd name="connsiteY2" fmla="*/ 7376162 h 7389020"/>
              <a:gd name="connsiteX3" fmla="*/ 0 w 4434344"/>
              <a:gd name="connsiteY3" fmla="*/ 666750 h 7389020"/>
              <a:gd name="connsiteX4" fmla="*/ 831945 w 4434344"/>
              <a:gd name="connsiteY4" fmla="*/ 660401 h 7389020"/>
              <a:gd name="connsiteX5" fmla="*/ 2229895 w 4434344"/>
              <a:gd name="connsiteY5" fmla="*/ 0 h 7389020"/>
              <a:gd name="connsiteX6" fmla="*/ 3627808 w 4434344"/>
              <a:gd name="connsiteY6" fmla="*/ 660401 h 7389020"/>
              <a:gd name="connsiteX7" fmla="*/ 4432299 w 4434344"/>
              <a:gd name="connsiteY7" fmla="*/ 660401 h 7389020"/>
              <a:gd name="connsiteX8" fmla="*/ 4434344 w 4434344"/>
              <a:gd name="connsiteY8" fmla="*/ 6928961 h 7389020"/>
              <a:gd name="connsiteX0" fmla="*/ 4432299 w 5171017"/>
              <a:gd name="connsiteY0" fmla="*/ 660401 h 7389020"/>
              <a:gd name="connsiteX1" fmla="*/ 4432300 w 5171017"/>
              <a:gd name="connsiteY1" fmla="*/ 7389020 h 7389020"/>
              <a:gd name="connsiteX2" fmla="*/ 0 w 5171017"/>
              <a:gd name="connsiteY2" fmla="*/ 7376162 h 7389020"/>
              <a:gd name="connsiteX3" fmla="*/ 0 w 5171017"/>
              <a:gd name="connsiteY3" fmla="*/ 666750 h 7389020"/>
              <a:gd name="connsiteX4" fmla="*/ 831945 w 5171017"/>
              <a:gd name="connsiteY4" fmla="*/ 660401 h 7389020"/>
              <a:gd name="connsiteX5" fmla="*/ 2229895 w 5171017"/>
              <a:gd name="connsiteY5" fmla="*/ 0 h 7389020"/>
              <a:gd name="connsiteX6" fmla="*/ 3627808 w 5171017"/>
              <a:gd name="connsiteY6" fmla="*/ 660401 h 7389020"/>
              <a:gd name="connsiteX7" fmla="*/ 4432299 w 5171017"/>
              <a:gd name="connsiteY7" fmla="*/ 660401 h 7389020"/>
              <a:gd name="connsiteX0" fmla="*/ 4432299 w 4432300"/>
              <a:gd name="connsiteY0" fmla="*/ 660401 h 7389020"/>
              <a:gd name="connsiteX1" fmla="*/ 4432300 w 4432300"/>
              <a:gd name="connsiteY1" fmla="*/ 7389020 h 7389020"/>
              <a:gd name="connsiteX2" fmla="*/ 0 w 4432300"/>
              <a:gd name="connsiteY2" fmla="*/ 7376162 h 7389020"/>
              <a:gd name="connsiteX3" fmla="*/ 0 w 4432300"/>
              <a:gd name="connsiteY3" fmla="*/ 666750 h 7389020"/>
              <a:gd name="connsiteX4" fmla="*/ 831945 w 4432300"/>
              <a:gd name="connsiteY4" fmla="*/ 660401 h 7389020"/>
              <a:gd name="connsiteX5" fmla="*/ 2229895 w 4432300"/>
              <a:gd name="connsiteY5" fmla="*/ 0 h 7389020"/>
              <a:gd name="connsiteX6" fmla="*/ 3627808 w 4432300"/>
              <a:gd name="connsiteY6" fmla="*/ 660401 h 7389020"/>
              <a:gd name="connsiteX7" fmla="*/ 4432299 w 4432300"/>
              <a:gd name="connsiteY7" fmla="*/ 660401 h 7389020"/>
              <a:gd name="connsiteX0" fmla="*/ 4432299 w 4432300"/>
              <a:gd name="connsiteY0" fmla="*/ 660401 h 7389020"/>
              <a:gd name="connsiteX1" fmla="*/ 4432300 w 4432300"/>
              <a:gd name="connsiteY1" fmla="*/ 7389020 h 7389020"/>
              <a:gd name="connsiteX2" fmla="*/ 0 w 4432300"/>
              <a:gd name="connsiteY2" fmla="*/ 7376162 h 7389020"/>
              <a:gd name="connsiteX3" fmla="*/ 0 w 4432300"/>
              <a:gd name="connsiteY3" fmla="*/ 666750 h 7389020"/>
              <a:gd name="connsiteX4" fmla="*/ 831945 w 4432300"/>
              <a:gd name="connsiteY4" fmla="*/ 660401 h 7389020"/>
              <a:gd name="connsiteX5" fmla="*/ 2229895 w 4432300"/>
              <a:gd name="connsiteY5" fmla="*/ 0 h 7389020"/>
              <a:gd name="connsiteX6" fmla="*/ 3627808 w 4432300"/>
              <a:gd name="connsiteY6" fmla="*/ 660401 h 7389020"/>
              <a:gd name="connsiteX7" fmla="*/ 4432299 w 4432300"/>
              <a:gd name="connsiteY7" fmla="*/ 660401 h 7389020"/>
              <a:gd name="connsiteX0" fmla="*/ 4432299 w 4432300"/>
              <a:gd name="connsiteY0" fmla="*/ 660401 h 7389020"/>
              <a:gd name="connsiteX1" fmla="*/ 4432300 w 4432300"/>
              <a:gd name="connsiteY1" fmla="*/ 7389020 h 7389020"/>
              <a:gd name="connsiteX2" fmla="*/ 0 w 4432300"/>
              <a:gd name="connsiteY2" fmla="*/ 7376162 h 7389020"/>
              <a:gd name="connsiteX3" fmla="*/ 0 w 4432300"/>
              <a:gd name="connsiteY3" fmla="*/ 666750 h 7389020"/>
              <a:gd name="connsiteX4" fmla="*/ 831945 w 4432300"/>
              <a:gd name="connsiteY4" fmla="*/ 660401 h 7389020"/>
              <a:gd name="connsiteX5" fmla="*/ 2229895 w 4432300"/>
              <a:gd name="connsiteY5" fmla="*/ 0 h 7389020"/>
              <a:gd name="connsiteX6" fmla="*/ 3627808 w 4432300"/>
              <a:gd name="connsiteY6" fmla="*/ 660401 h 7389020"/>
              <a:gd name="connsiteX7" fmla="*/ 4432299 w 4432300"/>
              <a:gd name="connsiteY7" fmla="*/ 660401 h 7389020"/>
              <a:gd name="connsiteX0" fmla="*/ 4432299 w 4432300"/>
              <a:gd name="connsiteY0" fmla="*/ 660401 h 7389020"/>
              <a:gd name="connsiteX1" fmla="*/ 4432300 w 4432300"/>
              <a:gd name="connsiteY1" fmla="*/ 7389020 h 7389020"/>
              <a:gd name="connsiteX2" fmla="*/ 0 w 4432300"/>
              <a:gd name="connsiteY2" fmla="*/ 7376162 h 7389020"/>
              <a:gd name="connsiteX3" fmla="*/ 0 w 4432300"/>
              <a:gd name="connsiteY3" fmla="*/ 666750 h 7389020"/>
              <a:gd name="connsiteX4" fmla="*/ 831945 w 4432300"/>
              <a:gd name="connsiteY4" fmla="*/ 660401 h 7389020"/>
              <a:gd name="connsiteX5" fmla="*/ 2229895 w 4432300"/>
              <a:gd name="connsiteY5" fmla="*/ 0 h 7389020"/>
              <a:gd name="connsiteX6" fmla="*/ 3627808 w 4432300"/>
              <a:gd name="connsiteY6" fmla="*/ 660401 h 7389020"/>
              <a:gd name="connsiteX7" fmla="*/ 4432299 w 4432300"/>
              <a:gd name="connsiteY7" fmla="*/ 660401 h 7389020"/>
              <a:gd name="connsiteX0" fmla="*/ 4432299 w 4432300"/>
              <a:gd name="connsiteY0" fmla="*/ 1129423 h 7858042"/>
              <a:gd name="connsiteX1" fmla="*/ 4432300 w 4432300"/>
              <a:gd name="connsiteY1" fmla="*/ 7858042 h 7858042"/>
              <a:gd name="connsiteX2" fmla="*/ 0 w 4432300"/>
              <a:gd name="connsiteY2" fmla="*/ 7845184 h 7858042"/>
              <a:gd name="connsiteX3" fmla="*/ 0 w 4432300"/>
              <a:gd name="connsiteY3" fmla="*/ 1135772 h 7858042"/>
              <a:gd name="connsiteX4" fmla="*/ 831945 w 4432300"/>
              <a:gd name="connsiteY4" fmla="*/ 1129423 h 7858042"/>
              <a:gd name="connsiteX5" fmla="*/ 2229895 w 4432300"/>
              <a:gd name="connsiteY5" fmla="*/ 469022 h 7858042"/>
              <a:gd name="connsiteX6" fmla="*/ 3627808 w 4432300"/>
              <a:gd name="connsiteY6" fmla="*/ 1129423 h 7858042"/>
              <a:gd name="connsiteX7" fmla="*/ 4432299 w 4432300"/>
              <a:gd name="connsiteY7" fmla="*/ 1129423 h 7858042"/>
              <a:gd name="connsiteX0" fmla="*/ 4432299 w 4432300"/>
              <a:gd name="connsiteY0" fmla="*/ 660401 h 7389020"/>
              <a:gd name="connsiteX1" fmla="*/ 4432300 w 4432300"/>
              <a:gd name="connsiteY1" fmla="*/ 7389020 h 7389020"/>
              <a:gd name="connsiteX2" fmla="*/ 0 w 4432300"/>
              <a:gd name="connsiteY2" fmla="*/ 7376162 h 7389020"/>
              <a:gd name="connsiteX3" fmla="*/ 0 w 4432300"/>
              <a:gd name="connsiteY3" fmla="*/ 666750 h 7389020"/>
              <a:gd name="connsiteX4" fmla="*/ 831945 w 4432300"/>
              <a:gd name="connsiteY4" fmla="*/ 660401 h 7389020"/>
              <a:gd name="connsiteX5" fmla="*/ 2229895 w 4432300"/>
              <a:gd name="connsiteY5" fmla="*/ 0 h 7389020"/>
              <a:gd name="connsiteX6" fmla="*/ 3627808 w 4432300"/>
              <a:gd name="connsiteY6" fmla="*/ 660401 h 7389020"/>
              <a:gd name="connsiteX7" fmla="*/ 4432299 w 4432300"/>
              <a:gd name="connsiteY7" fmla="*/ 660401 h 7389020"/>
              <a:gd name="connsiteX0" fmla="*/ 4432299 w 4432300"/>
              <a:gd name="connsiteY0" fmla="*/ 660401 h 7389020"/>
              <a:gd name="connsiteX1" fmla="*/ 4432300 w 4432300"/>
              <a:gd name="connsiteY1" fmla="*/ 7389020 h 7389020"/>
              <a:gd name="connsiteX2" fmla="*/ 0 w 4432300"/>
              <a:gd name="connsiteY2" fmla="*/ 7376162 h 7389020"/>
              <a:gd name="connsiteX3" fmla="*/ 0 w 4432300"/>
              <a:gd name="connsiteY3" fmla="*/ 666750 h 7389020"/>
              <a:gd name="connsiteX4" fmla="*/ 831945 w 4432300"/>
              <a:gd name="connsiteY4" fmla="*/ 660401 h 7389020"/>
              <a:gd name="connsiteX5" fmla="*/ 2229895 w 4432300"/>
              <a:gd name="connsiteY5" fmla="*/ 0 h 7389020"/>
              <a:gd name="connsiteX6" fmla="*/ 3627808 w 4432300"/>
              <a:gd name="connsiteY6" fmla="*/ 660401 h 7389020"/>
              <a:gd name="connsiteX7" fmla="*/ 4432299 w 4432300"/>
              <a:gd name="connsiteY7" fmla="*/ 660401 h 7389020"/>
              <a:gd name="connsiteX0" fmla="*/ 4432299 w 4432300"/>
              <a:gd name="connsiteY0" fmla="*/ 660401 h 7389020"/>
              <a:gd name="connsiteX1" fmla="*/ 4432300 w 4432300"/>
              <a:gd name="connsiteY1" fmla="*/ 7389020 h 7389020"/>
              <a:gd name="connsiteX2" fmla="*/ 0 w 4432300"/>
              <a:gd name="connsiteY2" fmla="*/ 7376162 h 7389020"/>
              <a:gd name="connsiteX3" fmla="*/ 0 w 4432300"/>
              <a:gd name="connsiteY3" fmla="*/ 666750 h 7389020"/>
              <a:gd name="connsiteX4" fmla="*/ 831945 w 4432300"/>
              <a:gd name="connsiteY4" fmla="*/ 660401 h 7389020"/>
              <a:gd name="connsiteX5" fmla="*/ 2229895 w 4432300"/>
              <a:gd name="connsiteY5" fmla="*/ 0 h 7389020"/>
              <a:gd name="connsiteX6" fmla="*/ 3619499 w 4432300"/>
              <a:gd name="connsiteY6" fmla="*/ 660400 h 7389020"/>
              <a:gd name="connsiteX7" fmla="*/ 4432299 w 4432300"/>
              <a:gd name="connsiteY7" fmla="*/ 660401 h 7389020"/>
              <a:gd name="connsiteX0" fmla="*/ 4432299 w 4432300"/>
              <a:gd name="connsiteY0" fmla="*/ 660401 h 7378700"/>
              <a:gd name="connsiteX1" fmla="*/ 4432300 w 4432300"/>
              <a:gd name="connsiteY1" fmla="*/ 7378700 h 7378700"/>
              <a:gd name="connsiteX2" fmla="*/ 0 w 4432300"/>
              <a:gd name="connsiteY2" fmla="*/ 7376162 h 7378700"/>
              <a:gd name="connsiteX3" fmla="*/ 0 w 4432300"/>
              <a:gd name="connsiteY3" fmla="*/ 666750 h 7378700"/>
              <a:gd name="connsiteX4" fmla="*/ 831945 w 4432300"/>
              <a:gd name="connsiteY4" fmla="*/ 660401 h 7378700"/>
              <a:gd name="connsiteX5" fmla="*/ 2229895 w 4432300"/>
              <a:gd name="connsiteY5" fmla="*/ 0 h 7378700"/>
              <a:gd name="connsiteX6" fmla="*/ 3619499 w 4432300"/>
              <a:gd name="connsiteY6" fmla="*/ 660400 h 7378700"/>
              <a:gd name="connsiteX7" fmla="*/ 4432299 w 4432300"/>
              <a:gd name="connsiteY7" fmla="*/ 660401 h 7378700"/>
              <a:gd name="connsiteX0" fmla="*/ 4432300 w 4432301"/>
              <a:gd name="connsiteY0" fmla="*/ 660401 h 7378700"/>
              <a:gd name="connsiteX1" fmla="*/ 4432301 w 4432301"/>
              <a:gd name="connsiteY1" fmla="*/ 7378700 h 7378700"/>
              <a:gd name="connsiteX2" fmla="*/ 0 w 4432301"/>
              <a:gd name="connsiteY2" fmla="*/ 7378700 h 7378700"/>
              <a:gd name="connsiteX3" fmla="*/ 1 w 4432301"/>
              <a:gd name="connsiteY3" fmla="*/ 666750 h 7378700"/>
              <a:gd name="connsiteX4" fmla="*/ 831946 w 4432301"/>
              <a:gd name="connsiteY4" fmla="*/ 660401 h 7378700"/>
              <a:gd name="connsiteX5" fmla="*/ 2229896 w 4432301"/>
              <a:gd name="connsiteY5" fmla="*/ 0 h 7378700"/>
              <a:gd name="connsiteX6" fmla="*/ 3619500 w 4432301"/>
              <a:gd name="connsiteY6" fmla="*/ 660400 h 7378700"/>
              <a:gd name="connsiteX7" fmla="*/ 4432300 w 4432301"/>
              <a:gd name="connsiteY7" fmla="*/ 660401 h 7378700"/>
              <a:gd name="connsiteX0" fmla="*/ 4432300 w 4432301"/>
              <a:gd name="connsiteY0" fmla="*/ 660401 h 7378700"/>
              <a:gd name="connsiteX1" fmla="*/ 4432301 w 4432301"/>
              <a:gd name="connsiteY1" fmla="*/ 7378700 h 7378700"/>
              <a:gd name="connsiteX2" fmla="*/ 0 w 4432301"/>
              <a:gd name="connsiteY2" fmla="*/ 7378700 h 7378700"/>
              <a:gd name="connsiteX3" fmla="*/ 1 w 4432301"/>
              <a:gd name="connsiteY3" fmla="*/ 660400 h 7378700"/>
              <a:gd name="connsiteX4" fmla="*/ 831946 w 4432301"/>
              <a:gd name="connsiteY4" fmla="*/ 660401 h 7378700"/>
              <a:gd name="connsiteX5" fmla="*/ 2229896 w 4432301"/>
              <a:gd name="connsiteY5" fmla="*/ 0 h 7378700"/>
              <a:gd name="connsiteX6" fmla="*/ 3619500 w 4432301"/>
              <a:gd name="connsiteY6" fmla="*/ 660400 h 7378700"/>
              <a:gd name="connsiteX7" fmla="*/ 4432300 w 4432301"/>
              <a:gd name="connsiteY7" fmla="*/ 660401 h 7378700"/>
              <a:gd name="connsiteX0" fmla="*/ 4432299 w 4432301"/>
              <a:gd name="connsiteY0" fmla="*/ 660400 h 7378700"/>
              <a:gd name="connsiteX1" fmla="*/ 4432301 w 4432301"/>
              <a:gd name="connsiteY1" fmla="*/ 7378700 h 7378700"/>
              <a:gd name="connsiteX2" fmla="*/ 0 w 4432301"/>
              <a:gd name="connsiteY2" fmla="*/ 7378700 h 7378700"/>
              <a:gd name="connsiteX3" fmla="*/ 1 w 4432301"/>
              <a:gd name="connsiteY3" fmla="*/ 660400 h 7378700"/>
              <a:gd name="connsiteX4" fmla="*/ 831946 w 4432301"/>
              <a:gd name="connsiteY4" fmla="*/ 660401 h 7378700"/>
              <a:gd name="connsiteX5" fmla="*/ 2229896 w 4432301"/>
              <a:gd name="connsiteY5" fmla="*/ 0 h 7378700"/>
              <a:gd name="connsiteX6" fmla="*/ 3619500 w 4432301"/>
              <a:gd name="connsiteY6" fmla="*/ 660400 h 7378700"/>
              <a:gd name="connsiteX7" fmla="*/ 4432300 w 4432301"/>
              <a:gd name="connsiteY7" fmla="*/ 660401 h 7378700"/>
              <a:gd name="connsiteX0" fmla="*/ 4432299 w 4432301"/>
              <a:gd name="connsiteY0" fmla="*/ 660400 h 7378700"/>
              <a:gd name="connsiteX1" fmla="*/ 4432301 w 4432301"/>
              <a:gd name="connsiteY1" fmla="*/ 7378700 h 7378700"/>
              <a:gd name="connsiteX2" fmla="*/ 0 w 4432301"/>
              <a:gd name="connsiteY2" fmla="*/ 7378700 h 7378700"/>
              <a:gd name="connsiteX3" fmla="*/ 1 w 4432301"/>
              <a:gd name="connsiteY3" fmla="*/ 660400 h 7378700"/>
              <a:gd name="connsiteX4" fmla="*/ 831945 w 4432301"/>
              <a:gd name="connsiteY4" fmla="*/ 660400 h 7378700"/>
              <a:gd name="connsiteX5" fmla="*/ 2229896 w 4432301"/>
              <a:gd name="connsiteY5" fmla="*/ 0 h 7378700"/>
              <a:gd name="connsiteX6" fmla="*/ 3619500 w 4432301"/>
              <a:gd name="connsiteY6" fmla="*/ 660400 h 7378700"/>
              <a:gd name="connsiteX7" fmla="*/ 4432300 w 4432301"/>
              <a:gd name="connsiteY7" fmla="*/ 660401 h 7378700"/>
              <a:gd name="connsiteX0" fmla="*/ 4432299 w 4432301"/>
              <a:gd name="connsiteY0" fmla="*/ 660400 h 7378700"/>
              <a:gd name="connsiteX1" fmla="*/ 4432301 w 4432301"/>
              <a:gd name="connsiteY1" fmla="*/ 7378700 h 7378700"/>
              <a:gd name="connsiteX2" fmla="*/ 0 w 4432301"/>
              <a:gd name="connsiteY2" fmla="*/ 7378700 h 7378700"/>
              <a:gd name="connsiteX3" fmla="*/ 1 w 4432301"/>
              <a:gd name="connsiteY3" fmla="*/ 660400 h 7378700"/>
              <a:gd name="connsiteX4" fmla="*/ 825501 w 4432301"/>
              <a:gd name="connsiteY4" fmla="*/ 660400 h 7378700"/>
              <a:gd name="connsiteX5" fmla="*/ 2229896 w 4432301"/>
              <a:gd name="connsiteY5" fmla="*/ 0 h 7378700"/>
              <a:gd name="connsiteX6" fmla="*/ 3619500 w 4432301"/>
              <a:gd name="connsiteY6" fmla="*/ 660400 h 7378700"/>
              <a:gd name="connsiteX7" fmla="*/ 4432300 w 4432301"/>
              <a:gd name="connsiteY7" fmla="*/ 660401 h 7378700"/>
              <a:gd name="connsiteX0" fmla="*/ 4432299 w 4432301"/>
              <a:gd name="connsiteY0" fmla="*/ 660400 h 7378700"/>
              <a:gd name="connsiteX1" fmla="*/ 4432301 w 4432301"/>
              <a:gd name="connsiteY1" fmla="*/ 7378700 h 7378700"/>
              <a:gd name="connsiteX2" fmla="*/ 0 w 4432301"/>
              <a:gd name="connsiteY2" fmla="*/ 7378700 h 7378700"/>
              <a:gd name="connsiteX3" fmla="*/ 1 w 4432301"/>
              <a:gd name="connsiteY3" fmla="*/ 660400 h 7378700"/>
              <a:gd name="connsiteX4" fmla="*/ 825501 w 4432301"/>
              <a:gd name="connsiteY4" fmla="*/ 660400 h 7378700"/>
              <a:gd name="connsiteX5" fmla="*/ 2229896 w 4432301"/>
              <a:gd name="connsiteY5" fmla="*/ 0 h 7378700"/>
              <a:gd name="connsiteX6" fmla="*/ 3619500 w 4432301"/>
              <a:gd name="connsiteY6" fmla="*/ 660400 h 7378700"/>
              <a:gd name="connsiteX7" fmla="*/ 4432300 w 4432301"/>
              <a:gd name="connsiteY7" fmla="*/ 660401 h 7378700"/>
              <a:gd name="connsiteX0" fmla="*/ 4432299 w 4432301"/>
              <a:gd name="connsiteY0" fmla="*/ 660400 h 7378700"/>
              <a:gd name="connsiteX1" fmla="*/ 4432301 w 4432301"/>
              <a:gd name="connsiteY1" fmla="*/ 7378700 h 7378700"/>
              <a:gd name="connsiteX2" fmla="*/ 0 w 4432301"/>
              <a:gd name="connsiteY2" fmla="*/ 7378700 h 7378700"/>
              <a:gd name="connsiteX3" fmla="*/ 1 w 4432301"/>
              <a:gd name="connsiteY3" fmla="*/ 660400 h 7378700"/>
              <a:gd name="connsiteX4" fmla="*/ 825501 w 4432301"/>
              <a:gd name="connsiteY4" fmla="*/ 660400 h 7378700"/>
              <a:gd name="connsiteX5" fmla="*/ 2229896 w 4432301"/>
              <a:gd name="connsiteY5" fmla="*/ 0 h 7378700"/>
              <a:gd name="connsiteX6" fmla="*/ 3619500 w 4432301"/>
              <a:gd name="connsiteY6" fmla="*/ 660400 h 7378700"/>
              <a:gd name="connsiteX7" fmla="*/ 4432300 w 4432301"/>
              <a:gd name="connsiteY7" fmla="*/ 660401 h 7378700"/>
              <a:gd name="connsiteX0" fmla="*/ 4432299 w 4432301"/>
              <a:gd name="connsiteY0" fmla="*/ 660400 h 7378700"/>
              <a:gd name="connsiteX1" fmla="*/ 4432301 w 4432301"/>
              <a:gd name="connsiteY1" fmla="*/ 7378700 h 7378700"/>
              <a:gd name="connsiteX2" fmla="*/ 0 w 4432301"/>
              <a:gd name="connsiteY2" fmla="*/ 7378700 h 7378700"/>
              <a:gd name="connsiteX3" fmla="*/ 1 w 4432301"/>
              <a:gd name="connsiteY3" fmla="*/ 660400 h 7378700"/>
              <a:gd name="connsiteX4" fmla="*/ 825501 w 4432301"/>
              <a:gd name="connsiteY4" fmla="*/ 660400 h 7378700"/>
              <a:gd name="connsiteX5" fmla="*/ 2229896 w 4432301"/>
              <a:gd name="connsiteY5" fmla="*/ 0 h 7378700"/>
              <a:gd name="connsiteX6" fmla="*/ 3619500 w 4432301"/>
              <a:gd name="connsiteY6" fmla="*/ 660400 h 7378700"/>
              <a:gd name="connsiteX7" fmla="*/ 4432300 w 4432301"/>
              <a:gd name="connsiteY7" fmla="*/ 660401 h 737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301" h="7378700">
                <a:moveTo>
                  <a:pt x="4432299" y="660400"/>
                </a:moveTo>
                <a:cubicBezTo>
                  <a:pt x="4432300" y="2903274"/>
                  <a:pt x="4432301" y="5146147"/>
                  <a:pt x="4432301" y="7378700"/>
                </a:cubicBezTo>
                <a:lnTo>
                  <a:pt x="0" y="7378700"/>
                </a:lnTo>
                <a:lnTo>
                  <a:pt x="1" y="660400"/>
                </a:lnTo>
                <a:lnTo>
                  <a:pt x="825501" y="660400"/>
                </a:lnTo>
                <a:cubicBezTo>
                  <a:pt x="825501" y="292100"/>
                  <a:pt x="1458275" y="0"/>
                  <a:pt x="2229896" y="0"/>
                </a:cubicBezTo>
                <a:cubicBezTo>
                  <a:pt x="3001561" y="0"/>
                  <a:pt x="3619499" y="292100"/>
                  <a:pt x="3619500" y="660400"/>
                </a:cubicBezTo>
                <a:lnTo>
                  <a:pt x="4432300" y="660401"/>
                </a:lnTo>
                <a:close/>
              </a:path>
            </a:pathLst>
          </a:custGeom>
          <a:ln w="66675" cmpd="thickThin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wmdesigns1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lang="en-US" sz="2000" b="0" kern="1200" dirty="0" smtClean="0">
          <a:ln w="0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effectLst>
            <a:outerShdw dist="292100" dir="7680000" sy="30000" kx="1300200" algn="ctr" rotWithShape="0">
              <a:prstClr val="black">
                <a:alpha val="32000"/>
              </a:prstClr>
            </a:outerShdw>
          </a:effectLst>
          <a:latin typeface="American Classic" pitchFamily="18" charset="0"/>
          <a:ea typeface="+mn-ea"/>
          <a:cs typeface="+mn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lang="en-US" sz="1400" b="0" kern="1200" cap="none" spc="0" baseline="0" dirty="0" smtClean="0">
          <a:ln>
            <a:noFill/>
          </a:ln>
          <a:solidFill>
            <a:srgbClr val="000000"/>
          </a:solidFill>
          <a:effectLst/>
          <a:latin typeface="+mn-lt"/>
          <a:ea typeface="+mn-ea"/>
          <a:cs typeface="+mn-cs"/>
        </a:defRPr>
      </a:lvl1pPr>
      <a:lvl2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lang="en-US" sz="1400" b="0" kern="1200" cap="none" spc="0" baseline="0" dirty="0" smtClean="0">
          <a:ln>
            <a:noFill/>
          </a:ln>
          <a:solidFill>
            <a:srgbClr val="000000"/>
          </a:solidFill>
          <a:effectLst/>
          <a:latin typeface="+mn-lt"/>
          <a:ea typeface="+mn-ea"/>
          <a:cs typeface="+mn-cs"/>
        </a:defRPr>
      </a:lvl2pPr>
      <a:lvl3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lang="en-US" sz="1400" b="0" kern="1200" cap="none" spc="0" baseline="0" dirty="0" smtClean="0">
          <a:ln>
            <a:noFill/>
          </a:ln>
          <a:solidFill>
            <a:srgbClr val="000000"/>
          </a:solidFill>
          <a:effectLst/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lang="en-US" sz="1400" b="0" kern="1200" cap="none" spc="0" baseline="0" dirty="0" smtClean="0">
          <a:ln>
            <a:noFill/>
          </a:ln>
          <a:solidFill>
            <a:srgbClr val="000000"/>
          </a:solidFill>
          <a:effectLst/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lang="en-US" sz="1400" b="0" kern="1200" cap="none" spc="0" baseline="0" dirty="0">
          <a:ln>
            <a:noFill/>
          </a:ln>
          <a:solidFill>
            <a:srgbClr val="000000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New Border V.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Guttman Kav"/>
      </a:majorFont>
      <a:minorFont>
        <a:latin typeface="Lucida Calligraphy"/>
        <a:ea typeface=""/>
        <a:cs typeface="Guttman Kav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66127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New Border V. 2</vt:lpstr>
    </vt:vector>
  </TitlesOfParts>
  <Company>SSLPro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Schabse S. Laks</dc:creator>
  <cp:lastModifiedBy>Schabse Laks</cp:lastModifiedBy>
  <cp:revision>4761</cp:revision>
  <dcterms:created xsi:type="dcterms:W3CDTF">2007-01-31T21:16:57Z</dcterms:created>
  <dcterms:modified xsi:type="dcterms:W3CDTF">2012-07-04T23:26:44Z</dcterms:modified>
</cp:coreProperties>
</file>