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2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3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8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6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6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161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EB74B-D2A0-5B0C-87F0-205C1CD69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3735" y="2191382"/>
            <a:ext cx="5518066" cy="2268559"/>
          </a:xfrm>
        </p:spPr>
        <p:txBody>
          <a:bodyPr/>
          <a:lstStyle/>
          <a:p>
            <a:r>
              <a:rPr lang="ru-RU" dirty="0" err="1"/>
              <a:t>Технострелка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BEF4B2-47E7-2D9B-8B10-D08A3C1DF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3735" y="3299728"/>
            <a:ext cx="5357600" cy="1160213"/>
          </a:xfrm>
        </p:spPr>
        <p:txBody>
          <a:bodyPr/>
          <a:lstStyle/>
          <a:p>
            <a:r>
              <a:rPr lang="ru-RU" dirty="0"/>
              <a:t>Кинотеатр-онлайн</a:t>
            </a:r>
          </a:p>
        </p:txBody>
      </p:sp>
    </p:spTree>
    <p:extLst>
      <p:ext uri="{BB962C8B-B14F-4D97-AF65-F5344CB8AC3E}">
        <p14:creationId xmlns:p14="http://schemas.microsoft.com/office/powerpoint/2010/main" val="409543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DFDC6-EBF6-4492-BE88-118EEABF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300" y="913934"/>
            <a:ext cx="6291560" cy="1077229"/>
          </a:xfrm>
        </p:spPr>
        <p:txBody>
          <a:bodyPr/>
          <a:lstStyle/>
          <a:p>
            <a:r>
              <a:rPr lang="ru-RU" dirty="0"/>
              <a:t>Функционал веб-сайта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16D44-950E-969B-278B-B6055D68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550" y="1715232"/>
            <a:ext cx="9182501" cy="3997828"/>
          </a:xfrm>
        </p:spPr>
        <p:txBody>
          <a:bodyPr/>
          <a:lstStyle/>
          <a:p>
            <a:r>
              <a:rPr lang="ru-RU" dirty="0"/>
              <a:t>В нашем кинотеатре есть большое количество жанров.</a:t>
            </a:r>
          </a:p>
          <a:p>
            <a:r>
              <a:rPr lang="ru-RU" dirty="0"/>
              <a:t>Также мы предлагаем рекомендательную систему на главной странице. Рекомендации строятся на мнении других пользователей</a:t>
            </a:r>
          </a:p>
          <a:p>
            <a:r>
              <a:rPr lang="ru-RU" dirty="0"/>
              <a:t>Кроме всего вышеперечисленного, в нашем веб-сервисе есть отзывы от пользователей о нашем кинотеатре-онлайн на главной странице</a:t>
            </a:r>
          </a:p>
        </p:txBody>
      </p:sp>
    </p:spTree>
    <p:extLst>
      <p:ext uri="{BB962C8B-B14F-4D97-AF65-F5344CB8AC3E}">
        <p14:creationId xmlns:p14="http://schemas.microsoft.com/office/powerpoint/2010/main" val="362866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2CADB-4998-1459-6FA6-CB7E1099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13" y="808056"/>
            <a:ext cx="7958331" cy="1077229"/>
          </a:xfrm>
        </p:spPr>
        <p:txBody>
          <a:bodyPr/>
          <a:lstStyle/>
          <a:p>
            <a:r>
              <a:rPr lang="ru-RU" dirty="0"/>
              <a:t>Архитектурное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6322ED-A13B-8951-49EC-A4E20699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306" y="2374845"/>
            <a:ext cx="8508257" cy="3997828"/>
          </a:xfrm>
        </p:spPr>
        <p:txBody>
          <a:bodyPr/>
          <a:lstStyle/>
          <a:p>
            <a:r>
              <a:rPr lang="ru-RU" dirty="0"/>
              <a:t>Фильтр.  Фильтрация была написана с помощью </a:t>
            </a:r>
            <a:r>
              <a:rPr lang="en-US" dirty="0"/>
              <a:t>flask </a:t>
            </a:r>
            <a:r>
              <a:rPr lang="ru-RU" dirty="0"/>
              <a:t>и </a:t>
            </a:r>
            <a:r>
              <a:rPr lang="en-US" dirty="0"/>
              <a:t>HTML</a:t>
            </a:r>
            <a:r>
              <a:rPr lang="ru-RU" dirty="0"/>
              <a:t>. </a:t>
            </a:r>
            <a:r>
              <a:rPr lang="en-US" dirty="0"/>
              <a:t>Flask</a:t>
            </a:r>
            <a:r>
              <a:rPr lang="ru-RU" dirty="0"/>
              <a:t> необходим для создания страницы, а </a:t>
            </a:r>
            <a:r>
              <a:rPr lang="en-US" dirty="0"/>
              <a:t>HTML</a:t>
            </a:r>
            <a:r>
              <a:rPr lang="ru-RU" dirty="0"/>
              <a:t> для самого фильтра</a:t>
            </a:r>
          </a:p>
          <a:p>
            <a:r>
              <a:rPr lang="ru-RU" dirty="0"/>
              <a:t>Поисковая строка. Для ее написания также потребовался </a:t>
            </a:r>
            <a:r>
              <a:rPr lang="en-US" dirty="0"/>
              <a:t>HTML</a:t>
            </a:r>
            <a:r>
              <a:rPr lang="ru-RU" dirty="0"/>
              <a:t> </a:t>
            </a:r>
          </a:p>
          <a:p>
            <a:r>
              <a:rPr lang="ru-RU" dirty="0"/>
              <a:t>Для добавления фильмов в базу данных был использован </a:t>
            </a:r>
            <a:r>
              <a:rPr lang="ru-RU" dirty="0" err="1"/>
              <a:t>парсинг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24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7D3C7-E8EB-6C3A-8B10-AD858F8F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4416521" cy="1077229"/>
          </a:xfrm>
        </p:spPr>
        <p:txBody>
          <a:bodyPr/>
          <a:lstStyle/>
          <a:p>
            <a:r>
              <a:rPr lang="ru-RU" dirty="0"/>
              <a:t>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0570C-8F6E-8137-E8FB-745428CE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869" y="1639740"/>
            <a:ext cx="7796540" cy="3997828"/>
          </a:xfrm>
        </p:spPr>
        <p:txBody>
          <a:bodyPr/>
          <a:lstStyle/>
          <a:p>
            <a:r>
              <a:rPr lang="ru-RU" dirty="0"/>
              <a:t>Для создания поисковой страницы мы использовали фреймворк </a:t>
            </a:r>
            <a:r>
              <a:rPr lang="en-US" dirty="0"/>
              <a:t>flask, </a:t>
            </a:r>
            <a:r>
              <a:rPr lang="ru-RU" dirty="0"/>
              <a:t>а так же некоторые языки программирования:  </a:t>
            </a:r>
            <a:r>
              <a:rPr lang="en-US" dirty="0"/>
              <a:t>HTML, CSS, JavaScript, Python.</a:t>
            </a:r>
            <a:r>
              <a:rPr lang="ru-RU" dirty="0"/>
              <a:t> Также мы использовали базу данных </a:t>
            </a:r>
            <a:r>
              <a:rPr lang="en-US" dirty="0"/>
              <a:t>MySQL</a:t>
            </a: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944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273B-1D1D-9A85-3B39-7F744C8E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112" y="808056"/>
            <a:ext cx="981776" cy="1077229"/>
          </a:xfrm>
        </p:spPr>
        <p:txBody>
          <a:bodyPr/>
          <a:lstStyle/>
          <a:p>
            <a:r>
              <a:rPr lang="ru-RU" dirty="0"/>
              <a:t>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11D10A-B11D-8154-5377-0C459985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589" y="1885285"/>
            <a:ext cx="7796540" cy="3997828"/>
          </a:xfrm>
        </p:spPr>
        <p:txBody>
          <a:bodyPr/>
          <a:lstStyle/>
          <a:p>
            <a:r>
              <a:rPr lang="ru-RU" dirty="0"/>
              <a:t>Виноградов Егор</a:t>
            </a:r>
          </a:p>
          <a:p>
            <a:r>
              <a:rPr lang="ru-RU" dirty="0"/>
              <a:t>Виноградов Степан</a:t>
            </a:r>
          </a:p>
          <a:p>
            <a:r>
              <a:rPr lang="ru-RU" dirty="0"/>
              <a:t>Дикарев Владимир</a:t>
            </a:r>
          </a:p>
          <a:p>
            <a:r>
              <a:rPr lang="ru-RU" dirty="0"/>
              <a:t>Колесов Александр</a:t>
            </a:r>
          </a:p>
          <a:p>
            <a:r>
              <a:rPr lang="ru-RU" dirty="0"/>
              <a:t>          лицеисты ГБОУ </a:t>
            </a:r>
            <a:r>
              <a:rPr lang="en-US" dirty="0"/>
              <a:t> “</a:t>
            </a:r>
            <a:r>
              <a:rPr lang="ru-RU" dirty="0"/>
              <a:t>лицей-интернат </a:t>
            </a:r>
            <a:r>
              <a:rPr lang="en-US" dirty="0"/>
              <a:t>“</a:t>
            </a:r>
            <a:r>
              <a:rPr lang="ru-RU" dirty="0"/>
              <a:t>ЦОД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19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59F15-4476-2864-2B4C-37260892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052" y="808056"/>
            <a:ext cx="5598541" cy="1077229"/>
          </a:xfrm>
        </p:spPr>
        <p:txBody>
          <a:bodyPr/>
          <a:lstStyle/>
          <a:p>
            <a:r>
              <a:rPr lang="ru-RU" dirty="0"/>
              <a:t>Виноградов Егор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97A06-BA29-DEE7-D242-5525A5A74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980" y="1885285"/>
            <a:ext cx="7796540" cy="39978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Йоу! Меня зовут Егор, я ученик 10 класса</a:t>
            </a:r>
          </a:p>
          <a:p>
            <a:pPr marL="0" indent="0">
              <a:buNone/>
            </a:pPr>
            <a:r>
              <a:rPr lang="ru-RU" dirty="0"/>
              <a:t>В поисках любимого дела я выбрал </a:t>
            </a:r>
            <a:r>
              <a:rPr lang="en-US" dirty="0"/>
              <a:t>IT</a:t>
            </a:r>
            <a:r>
              <a:rPr lang="ru-RU" dirty="0"/>
              <a:t>-направление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ru-RU" dirty="0" err="1"/>
              <a:t>Технострелка</a:t>
            </a:r>
            <a:r>
              <a:rPr lang="en-US" dirty="0"/>
              <a:t>”</a:t>
            </a:r>
            <a:r>
              <a:rPr lang="ru-RU" dirty="0"/>
              <a:t> - один из способов расширить мой кругозор в области программирования</a:t>
            </a:r>
          </a:p>
          <a:p>
            <a:pPr marL="0" indent="0">
              <a:buNone/>
            </a:pPr>
            <a:r>
              <a:rPr lang="ru-RU" dirty="0"/>
              <a:t>В команде я делал фильтр для более удобного поиска фильмов. Также я делаю эту презентацию</a:t>
            </a:r>
          </a:p>
        </p:txBody>
      </p:sp>
    </p:spTree>
    <p:extLst>
      <p:ext uri="{BB962C8B-B14F-4D97-AF65-F5344CB8AC3E}">
        <p14:creationId xmlns:p14="http://schemas.microsoft.com/office/powerpoint/2010/main" val="14035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0399E-0F5F-374F-94C5-B54184E1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675544" cy="1077229"/>
          </a:xfrm>
        </p:spPr>
        <p:txBody>
          <a:bodyPr/>
          <a:lstStyle/>
          <a:p>
            <a:r>
              <a:rPr lang="ru-RU" dirty="0"/>
              <a:t>Виноградов Степан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3B21A-38EC-946C-CC12-81DF258E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Привет! Меня зовут Степан, и, собирая команду на </a:t>
            </a:r>
            <a:r>
              <a:rPr lang="en-US" dirty="0"/>
              <a:t>“</a:t>
            </a:r>
            <a:r>
              <a:rPr lang="ru-RU" dirty="0" err="1"/>
              <a:t>технострелку</a:t>
            </a:r>
            <a:r>
              <a:rPr lang="en-US" dirty="0"/>
              <a:t>”, </a:t>
            </a:r>
            <a:r>
              <a:rPr lang="ru-RU" dirty="0"/>
              <a:t>Саша выбрал меня, ведь я давно программирую.</a:t>
            </a:r>
          </a:p>
          <a:p>
            <a:r>
              <a:rPr lang="ru-RU" dirty="0"/>
              <a:t>Мне нравится айти! В команде я создавал главную страницу а также поисковую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11598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C71C7-603F-880F-7A7F-89C759CB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877674" cy="1077229"/>
          </a:xfrm>
        </p:spPr>
        <p:txBody>
          <a:bodyPr/>
          <a:lstStyle/>
          <a:p>
            <a:r>
              <a:rPr lang="ru-RU" dirty="0"/>
              <a:t>Дикарев Владимир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B06B8-9136-6B7A-AEC4-497C4A44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9" y="2052116"/>
            <a:ext cx="7796540" cy="3997828"/>
          </a:xfrm>
        </p:spPr>
        <p:txBody>
          <a:bodyPr/>
          <a:lstStyle/>
          <a:p>
            <a:r>
              <a:rPr lang="ru-RU" dirty="0"/>
              <a:t>Привет! Я Вова. Я занимаюсь программированием уже давно. Для меня оно стало частью жизни.</a:t>
            </a:r>
          </a:p>
          <a:p>
            <a:r>
              <a:rPr lang="ru-RU" dirty="0"/>
              <a:t>В данной команде я собирал фильмы для базы данных  </a:t>
            </a:r>
          </a:p>
        </p:txBody>
      </p:sp>
    </p:spTree>
    <p:extLst>
      <p:ext uri="{BB962C8B-B14F-4D97-AF65-F5344CB8AC3E}">
        <p14:creationId xmlns:p14="http://schemas.microsoft.com/office/powerpoint/2010/main" val="234174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82193-CEEC-C8F5-8900-D1860164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6022053" cy="1077229"/>
          </a:xfrm>
        </p:spPr>
        <p:txBody>
          <a:bodyPr/>
          <a:lstStyle/>
          <a:p>
            <a:r>
              <a:rPr lang="ru-RU" dirty="0"/>
              <a:t>Колесов Александр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CDF5DB-41D1-DD4F-E6B2-86F44BA24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75114"/>
            <a:ext cx="7796540" cy="3997828"/>
          </a:xfrm>
        </p:spPr>
        <p:txBody>
          <a:bodyPr/>
          <a:lstStyle/>
          <a:p>
            <a:r>
              <a:rPr lang="ru-RU" dirty="0"/>
              <a:t>Хэй! Меня зовут Александр я ученик 10 класса</a:t>
            </a:r>
          </a:p>
          <a:p>
            <a:r>
              <a:rPr lang="ru-RU" dirty="0"/>
              <a:t>Мне нравится программировать, поэтому я выбрал айти направление</a:t>
            </a:r>
          </a:p>
          <a:p>
            <a:r>
              <a:rPr lang="ru-RU" dirty="0"/>
              <a:t>В команде я занимался машинным обучением, для поиска по ключевым словам.</a:t>
            </a:r>
          </a:p>
        </p:txBody>
      </p:sp>
    </p:spTree>
    <p:extLst>
      <p:ext uri="{BB962C8B-B14F-4D97-AF65-F5344CB8AC3E}">
        <p14:creationId xmlns:p14="http://schemas.microsoft.com/office/powerpoint/2010/main" val="41889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043B9-DA45-DB6D-6DC5-1B44988E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0889" y="779180"/>
            <a:ext cx="7958331" cy="1077229"/>
          </a:xfrm>
        </p:spPr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3030C-9845-3851-4867-A780D8A5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3717" y="1430086"/>
            <a:ext cx="7796540" cy="3997828"/>
          </a:xfrm>
        </p:spPr>
        <p:txBody>
          <a:bodyPr/>
          <a:lstStyle/>
          <a:p>
            <a:r>
              <a:rPr lang="ru-RU" dirty="0"/>
              <a:t>База данных была создана с помощью </a:t>
            </a:r>
            <a:r>
              <a:rPr lang="en-US" dirty="0"/>
              <a:t>“</a:t>
            </a:r>
            <a:r>
              <a:rPr lang="ru-RU" dirty="0" err="1"/>
              <a:t>парсинга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 err="1"/>
              <a:t>Парсинг</a:t>
            </a:r>
            <a:r>
              <a:rPr lang="ru-RU" dirty="0"/>
              <a:t>-</a:t>
            </a:r>
            <a:r>
              <a:rPr lang="ru-RU" b="0" i="0" dirty="0">
                <a:effectLst/>
                <a:latin typeface="YS Text"/>
              </a:rPr>
              <a:t> это </a:t>
            </a:r>
            <a:r>
              <a:rPr lang="ru-RU" i="0" dirty="0">
                <a:effectLst/>
                <a:latin typeface="YS Text"/>
              </a:rPr>
              <a:t>процесс автоматического сбора и преобразования разрозненных данных по заданным условиям в читаемый формат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70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B0976-CBBF-651E-FB84-B41A88BF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4462760" cy="1077229"/>
          </a:xfrm>
        </p:spPr>
        <p:txBody>
          <a:bodyPr/>
          <a:lstStyle/>
          <a:p>
            <a:r>
              <a:rPr lang="ru-RU" dirty="0"/>
              <a:t>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BB566-2CAC-2F81-2AE3-6A505B81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9" y="2052116"/>
            <a:ext cx="7796540" cy="3997828"/>
          </a:xfrm>
        </p:spPr>
        <p:txBody>
          <a:bodyPr/>
          <a:lstStyle/>
          <a:p>
            <a:r>
              <a:rPr lang="ru-RU" dirty="0"/>
              <a:t>При нажатии на строку «поиск» пользователя ссылает на отдельную страницу, в которой он может найти фильм по названию или ключевым словам</a:t>
            </a:r>
          </a:p>
          <a:p>
            <a:r>
              <a:rPr lang="ru-RU" dirty="0"/>
              <a:t>Если пользователь сайта  не помнит полное название фильма (помнит лишь несколько слов), он также может найти кино.</a:t>
            </a:r>
          </a:p>
          <a:p>
            <a:r>
              <a:rPr lang="ru-RU" dirty="0"/>
              <a:t>Несмотря на огромное количество фильмов нашей базе данных, поиск работает относительно быстро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3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2E23D-D3EF-55F4-4EF0-884EF56C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6416689" cy="1077229"/>
          </a:xfrm>
        </p:spPr>
        <p:txBody>
          <a:bodyPr/>
          <a:lstStyle/>
          <a:p>
            <a:r>
              <a:rPr lang="ru-RU" dirty="0"/>
              <a:t>Функционал веб-сервиса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6F6B7-BD5C-160A-4D3F-BFCEA91E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05" y="2052116"/>
            <a:ext cx="9115124" cy="3997828"/>
          </a:xfrm>
        </p:spPr>
        <p:txBody>
          <a:bodyPr/>
          <a:lstStyle/>
          <a:p>
            <a:pPr marL="6160" indent="0">
              <a:buNone/>
            </a:pPr>
            <a:r>
              <a:rPr lang="ru-RU" dirty="0"/>
              <a:t>В нашем кинотеатре-онлайн есть не только поиск фильмов, но и фильтрация по году и рейтингу</a:t>
            </a:r>
          </a:p>
          <a:p>
            <a:pPr marL="6160" indent="0">
              <a:buNone/>
            </a:pPr>
            <a:r>
              <a:rPr lang="ru-RU" dirty="0"/>
              <a:t>Пользователь может использовать как все фильтры, так и один ( и рейтинг, и год</a:t>
            </a:r>
            <a:r>
              <a:rPr lang="en-US" dirty="0"/>
              <a:t>/</a:t>
            </a:r>
            <a:r>
              <a:rPr lang="ru-RU" dirty="0"/>
              <a:t> только рейтинг)</a:t>
            </a:r>
          </a:p>
          <a:p>
            <a:pPr marL="6160" indent="0">
              <a:buNone/>
            </a:pPr>
            <a:r>
              <a:rPr lang="ru-RU" dirty="0"/>
              <a:t>Поиск по ключевым словам мы разработали с помощью машинного обучения. Такой поиск упростит жизнь пользователя, если он не помнит название дословно.</a:t>
            </a:r>
          </a:p>
        </p:txBody>
      </p:sp>
    </p:spTree>
    <p:extLst>
      <p:ext uri="{BB962C8B-B14F-4D97-AF65-F5344CB8AC3E}">
        <p14:creationId xmlns:p14="http://schemas.microsoft.com/office/powerpoint/2010/main" val="416363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79</TotalTime>
  <Words>432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YS Text</vt:lpstr>
      <vt:lpstr>Мэдисон</vt:lpstr>
      <vt:lpstr>Технострелка</vt:lpstr>
      <vt:lpstr>Мы</vt:lpstr>
      <vt:lpstr>Виноградов Егор</vt:lpstr>
      <vt:lpstr>Виноградов Степан</vt:lpstr>
      <vt:lpstr>Дикарев Владимир</vt:lpstr>
      <vt:lpstr>Колесов Александр</vt:lpstr>
      <vt:lpstr>База данных</vt:lpstr>
      <vt:lpstr>Поиск</vt:lpstr>
      <vt:lpstr>Функционал веб-сервиса</vt:lpstr>
      <vt:lpstr>Функционал веб-сайта</vt:lpstr>
      <vt:lpstr>Архитектурное решение</vt:lpstr>
      <vt:lpstr>Стек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Egor Vinogradov</dc:creator>
  <cp:lastModifiedBy>Egor Vinogradov</cp:lastModifiedBy>
  <cp:revision>3</cp:revision>
  <dcterms:created xsi:type="dcterms:W3CDTF">2025-02-25T19:54:38Z</dcterms:created>
  <dcterms:modified xsi:type="dcterms:W3CDTF">2025-02-27T17:44:31Z</dcterms:modified>
</cp:coreProperties>
</file>