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da8de1b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da8de1b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da8de1b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da8de1b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925" y="107825"/>
            <a:ext cx="22248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469725" y="10782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4925" y="1474350"/>
            <a:ext cx="8899200" cy="21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55200" y="2877900"/>
            <a:ext cx="33882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69725" y="10782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367800" y="1327175"/>
            <a:ext cx="2408400" cy="190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44925" y="107825"/>
            <a:ext cx="22248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399300" y="3269225"/>
            <a:ext cx="2408400" cy="162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2561100" y="120875"/>
            <a:ext cx="66744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054450" y="1304675"/>
            <a:ext cx="3035100" cy="22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44925" y="107825"/>
            <a:ext cx="2224800" cy="11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605350" y="3505475"/>
            <a:ext cx="3933300" cy="6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