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f412f6d1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f412f6d1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304800"/>
            <a:ext cx="8520600" cy="4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305100" y="457200"/>
            <a:ext cx="2961000" cy="10098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Homepage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649605" y="2004649"/>
            <a:ext cx="2307000" cy="7884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About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619252" y="1964424"/>
            <a:ext cx="2523000" cy="7884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08000" y="3250248"/>
            <a:ext cx="2017500" cy="7122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877901" y="3250248"/>
            <a:ext cx="1694100" cy="7122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Contact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728000" y="3250249"/>
            <a:ext cx="1538100" cy="7122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Contact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418500" y="3250248"/>
            <a:ext cx="1538100" cy="7122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Homepage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" name="Google Shape;62;p13"/>
          <p:cNvCxnSpPr>
            <a:stCxn id="55" idx="2"/>
            <a:endCxn id="56" idx="0"/>
          </p:cNvCxnSpPr>
          <p:nvPr/>
        </p:nvCxnSpPr>
        <p:spPr>
          <a:xfrm flipH="1" rot="-5400000">
            <a:off x="5525550" y="727050"/>
            <a:ext cx="537600" cy="2017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3"/>
          <p:cNvCxnSpPr>
            <a:stCxn id="57" idx="0"/>
            <a:endCxn id="55" idx="2"/>
          </p:cNvCxnSpPr>
          <p:nvPr/>
        </p:nvCxnSpPr>
        <p:spPr>
          <a:xfrm rot="-5400000">
            <a:off x="3584402" y="763374"/>
            <a:ext cx="497400" cy="19047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>
            <a:stCxn id="57" idx="2"/>
            <a:endCxn id="59" idx="0"/>
          </p:cNvCxnSpPr>
          <p:nvPr/>
        </p:nvCxnSpPr>
        <p:spPr>
          <a:xfrm flipH="1" rot="-5400000">
            <a:off x="3054152" y="2579424"/>
            <a:ext cx="497400" cy="8442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3"/>
          <p:cNvCxnSpPr>
            <a:stCxn id="58" idx="0"/>
            <a:endCxn id="57" idx="2"/>
          </p:cNvCxnSpPr>
          <p:nvPr/>
        </p:nvCxnSpPr>
        <p:spPr>
          <a:xfrm rot="-5400000">
            <a:off x="2050050" y="2419548"/>
            <a:ext cx="497400" cy="1164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3"/>
          <p:cNvCxnSpPr>
            <a:stCxn id="56" idx="2"/>
            <a:endCxn id="61" idx="0"/>
          </p:cNvCxnSpPr>
          <p:nvPr/>
        </p:nvCxnSpPr>
        <p:spPr>
          <a:xfrm flipH="1" rot="-5400000">
            <a:off x="6766655" y="2829499"/>
            <a:ext cx="457200" cy="38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3"/>
          <p:cNvCxnSpPr>
            <a:stCxn id="60" idx="0"/>
            <a:endCxn id="56" idx="2"/>
          </p:cNvCxnSpPr>
          <p:nvPr/>
        </p:nvCxnSpPr>
        <p:spPr>
          <a:xfrm rot="-5400000">
            <a:off x="5921550" y="2368549"/>
            <a:ext cx="457200" cy="130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