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da8de1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da8de1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da8de1b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da8de1b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e1356c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9e1356c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925" y="107825"/>
            <a:ext cx="22248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469725" y="10782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4925" y="1474350"/>
            <a:ext cx="8899200" cy="21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55200" y="2877900"/>
            <a:ext cx="33882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69725" y="10782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44925" y="1474350"/>
            <a:ext cx="8899200" cy="21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561100" y="12087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36300" y="1487400"/>
            <a:ext cx="8899200" cy="21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469600" y="147000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44800" y="1513525"/>
            <a:ext cx="8899200" cy="21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