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1B930-4E0A-7E84-5EBC-EF4D56C1E133}" v="27" dt="2023-05-16T11:58:00.524"/>
    <p1510:client id="{56C3D8CE-E76C-7588-B966-FA38850434C5}" v="4" dt="2023-05-19T10:39:1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na Wood" userId="S::swo019@uit.no::6e8c7dda-b768-4573-92b5-81d64401eb8e" providerId="AD" clId="Web-{3A91B930-4E0A-7E84-5EBC-EF4D56C1E133}"/>
    <pc:docChg chg="modSld">
      <pc:chgData name="Shona Wood" userId="S::swo019@uit.no::6e8c7dda-b768-4573-92b5-81d64401eb8e" providerId="AD" clId="Web-{3A91B930-4E0A-7E84-5EBC-EF4D56C1E133}" dt="2023-05-16T11:58:00.524" v="26" actId="1076"/>
      <pc:docMkLst>
        <pc:docMk/>
      </pc:docMkLst>
      <pc:sldChg chg="modSp">
        <pc:chgData name="Shona Wood" userId="S::swo019@uit.no::6e8c7dda-b768-4573-92b5-81d64401eb8e" providerId="AD" clId="Web-{3A91B930-4E0A-7E84-5EBC-EF4D56C1E133}" dt="2023-05-16T11:58:00.524" v="26" actId="1076"/>
        <pc:sldMkLst>
          <pc:docMk/>
          <pc:sldMk cId="4151530320" sldId="257"/>
        </pc:sldMkLst>
        <pc:spChg chg="mod">
          <ac:chgData name="Shona Wood" userId="S::swo019@uit.no::6e8c7dda-b768-4573-92b5-81d64401eb8e" providerId="AD" clId="Web-{3A91B930-4E0A-7E84-5EBC-EF4D56C1E133}" dt="2023-05-16T11:58:00.524" v="26" actId="1076"/>
          <ac:spMkLst>
            <pc:docMk/>
            <pc:sldMk cId="4151530320" sldId="257"/>
            <ac:spMk id="13" creationId="{C3295F33-9834-B598-0DC5-7B06499101E1}"/>
          </ac:spMkLst>
        </pc:spChg>
        <pc:picChg chg="mod ord">
          <ac:chgData name="Shona Wood" userId="S::swo019@uit.no::6e8c7dda-b768-4573-92b5-81d64401eb8e" providerId="AD" clId="Web-{3A91B930-4E0A-7E84-5EBC-EF4D56C1E133}" dt="2023-05-16T11:57:43.226" v="20" actId="1076"/>
          <ac:picMkLst>
            <pc:docMk/>
            <pc:sldMk cId="4151530320" sldId="257"/>
            <ac:picMk id="10" creationId="{A4FF8EAC-16AE-D13C-D368-08D331789772}"/>
          </ac:picMkLst>
        </pc:picChg>
        <pc:picChg chg="mod">
          <ac:chgData name="Shona Wood" userId="S::swo019@uit.no::6e8c7dda-b768-4573-92b5-81d64401eb8e" providerId="AD" clId="Web-{3A91B930-4E0A-7E84-5EBC-EF4D56C1E133}" dt="2023-05-16T11:57:56.305" v="25" actId="1076"/>
          <ac:picMkLst>
            <pc:docMk/>
            <pc:sldMk cId="4151530320" sldId="257"/>
            <ac:picMk id="12" creationId="{09305CC1-32A2-7383-1E10-976471345FA4}"/>
          </ac:picMkLst>
        </pc:picChg>
      </pc:sldChg>
      <pc:sldChg chg="modSp">
        <pc:chgData name="Shona Wood" userId="S::swo019@uit.no::6e8c7dda-b768-4573-92b5-81d64401eb8e" providerId="AD" clId="Web-{3A91B930-4E0A-7E84-5EBC-EF4D56C1E133}" dt="2023-05-16T11:17:43.654" v="17" actId="1076"/>
        <pc:sldMkLst>
          <pc:docMk/>
          <pc:sldMk cId="2419486779" sldId="264"/>
        </pc:sldMkLst>
        <pc:picChg chg="mod ord">
          <ac:chgData name="Shona Wood" userId="S::swo019@uit.no::6e8c7dda-b768-4573-92b5-81d64401eb8e" providerId="AD" clId="Web-{3A91B930-4E0A-7E84-5EBC-EF4D56C1E133}" dt="2023-05-16T11:17:43.654" v="17" actId="1076"/>
          <ac:picMkLst>
            <pc:docMk/>
            <pc:sldMk cId="2419486779" sldId="264"/>
            <ac:picMk id="9" creationId="{5FC21AA1-0D20-7EA6-1574-1600E247EC24}"/>
          </ac:picMkLst>
        </pc:picChg>
      </pc:sldChg>
    </pc:docChg>
  </pc:docChgLst>
  <pc:docChgLst>
    <pc:chgData name="Shona Wood" userId="S::swo019@uit.no::6e8c7dda-b768-4573-92b5-81d64401eb8e" providerId="AD" clId="Web-{56C3D8CE-E76C-7588-B966-FA38850434C5}"/>
    <pc:docChg chg="modSld">
      <pc:chgData name="Shona Wood" userId="S::swo019@uit.no::6e8c7dda-b768-4573-92b5-81d64401eb8e" providerId="AD" clId="Web-{56C3D8CE-E76C-7588-B966-FA38850434C5}" dt="2023-05-19T10:39:16.012" v="3" actId="1076"/>
      <pc:docMkLst>
        <pc:docMk/>
      </pc:docMkLst>
      <pc:sldChg chg="modSp">
        <pc:chgData name="Shona Wood" userId="S::swo019@uit.no::6e8c7dda-b768-4573-92b5-81d64401eb8e" providerId="AD" clId="Web-{56C3D8CE-E76C-7588-B966-FA38850434C5}" dt="2023-05-19T10:39:16.012" v="3" actId="1076"/>
        <pc:sldMkLst>
          <pc:docMk/>
          <pc:sldMk cId="4151530320" sldId="257"/>
        </pc:sldMkLst>
        <pc:picChg chg="mod">
          <ac:chgData name="Shona Wood" userId="S::swo019@uit.no::6e8c7dda-b768-4573-92b5-81d64401eb8e" providerId="AD" clId="Web-{56C3D8CE-E76C-7588-B966-FA38850434C5}" dt="2023-05-19T10:39:11.996" v="2" actId="1076"/>
          <ac:picMkLst>
            <pc:docMk/>
            <pc:sldMk cId="4151530320" sldId="257"/>
            <ac:picMk id="10" creationId="{A4FF8EAC-16AE-D13C-D368-08D331789772}"/>
          </ac:picMkLst>
        </pc:picChg>
        <pc:picChg chg="mod">
          <ac:chgData name="Shona Wood" userId="S::swo019@uit.no::6e8c7dda-b768-4573-92b5-81d64401eb8e" providerId="AD" clId="Web-{56C3D8CE-E76C-7588-B966-FA38850434C5}" dt="2023-05-19T10:39:16.012" v="3" actId="1076"/>
          <ac:picMkLst>
            <pc:docMk/>
            <pc:sldMk cId="4151530320" sldId="257"/>
            <ac:picMk id="12" creationId="{09305CC1-32A2-7383-1E10-976471345F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98F-6923-7CC4-7018-FA55457E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1E498-6EA2-74B4-854A-8E00BE43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DF63-DC9F-6014-504D-DC76A62E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5387-6472-EA63-0650-149B6B6B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2A4C-2153-DF62-02C2-5A1BF030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5DB5-75FE-523D-4F2E-A9DFD634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9428F-31AC-B563-9B06-21E3AD21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A433-D5DF-C82A-72E5-8A15AB0D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68EA-77EF-E103-32A9-A274BA12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4AFF-E02E-0472-8352-9B53733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2E6CB-F8BF-1F06-6C2A-77D00071F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36952-3B51-5E57-A1A6-DCF8CB04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6A32-0B35-3361-2AA7-77EF09C1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E97A-24C0-E2BF-0B55-778D960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A2B4-754C-87E9-A536-37584D6B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5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1F0D-E637-B66B-FE19-26B27C1C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1AC-1723-338D-5E32-FAD4C53A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DCB8-84B1-D12C-6687-E47CDBF8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E38B-A7ED-8887-85BE-4CE56CAB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3D05-B048-D784-4A22-E49279D2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8A26-13C5-0F25-16D6-E96D2D23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DDB1-2B77-145F-F5BC-AC86FE23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42B7-2959-F47E-C81A-019B3B50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E001-34D6-DA8D-3E42-EF32D9F7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88F8-708C-AD81-54AD-371904C2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A018-28ED-B395-8DF1-C0B628C9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B5E4-5C80-C7A9-C2B2-08894AB3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DF06-B0BB-8BB6-755D-F9950370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3531-785A-E7CB-0D1A-395AB1A4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145E-BBC9-3A50-C6A9-2FCBFCAB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B3F6-B998-14CA-5985-ECFD6D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9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75A7-B22C-E94D-D777-05BA3304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EB9C5-B1FB-8025-35B9-A833EB37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BC88-1E37-3EA1-8E96-056544DE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70582-32E9-3421-A29C-2EB4635E0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495BF-95F1-7C4C-77BE-B5FF453D8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3EF52-48B1-CCBB-B242-85F5F82B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016DD-356D-6760-B982-9168D3D0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4FF27-8572-5EFB-C8B2-A3980A97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3CE-9180-9963-F257-876E4505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886B8-FACE-CDFF-1328-588D8470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146C0-902D-A308-013E-B77F8ADC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22FBB-81D7-8A17-5DD1-33658AAF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8FFB2-CAC1-BDFF-5B12-258D46EE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D350E-7306-347C-1223-603E5D6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1B7C5-C6A1-D9EE-45B7-FA6A0773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1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C5C3-E32A-7666-C03C-1B6F157D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6775-742E-50CF-7EA2-50B926C8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1FFF-F22B-A763-8477-CED9B90B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8A50-01C9-886F-8A8A-44847FCF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86C4-F725-8BB2-F60B-D0135ED2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1ED34-11CC-8515-E669-D9B05CDD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7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F0E9-0034-9A1C-D5BF-FED892A0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FA517-DB52-3FDD-55D9-772D67E0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6FAF-0096-D8E5-AD97-820C4B3F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EC63-D730-3117-F61A-E4929B7C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3D11-0590-4108-93F2-6460A25F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8494E-0076-6E28-1AEC-AF8ED094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9F2A7-FF77-82D0-3BD5-7AC8CA24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12B3E-674B-014E-5E3C-A75E7728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682E-742D-E079-19CA-1B023430C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4185-1CB9-4830-BFBE-9FAE418D47E4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0595-A518-CADB-8A36-CB2341F5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268B-47B0-B2E4-C2AA-834F6C21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B1CA-5C21-44CD-BD3A-542E0B176A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2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D08BA-B30F-932C-1B0C-863C58E2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93" y="39414"/>
            <a:ext cx="8953597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A098CFD-B322-5337-05D5-687A9214812C}"/>
              </a:ext>
            </a:extLst>
          </p:cNvPr>
          <p:cNvSpPr txBox="1">
            <a:spLocks/>
          </p:cNvSpPr>
          <p:nvPr/>
        </p:nvSpPr>
        <p:spPr>
          <a:xfrm>
            <a:off x="308452" y="346076"/>
            <a:ext cx="22873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LOW SENSITIVETY MODEL</a:t>
            </a:r>
          </a:p>
          <a:p>
            <a:r>
              <a:rPr lang="nb-NO" err="1"/>
              <a:t>counts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7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20F50-CB1F-B2EF-10B5-556DB88C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13" y="181304"/>
            <a:ext cx="9496246" cy="62904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C1CAEE-76DF-FCF5-CA35-8B8705616F6E}"/>
              </a:ext>
            </a:extLst>
          </p:cNvPr>
          <p:cNvSpPr txBox="1">
            <a:spLocks/>
          </p:cNvSpPr>
          <p:nvPr/>
        </p:nvSpPr>
        <p:spPr>
          <a:xfrm>
            <a:off x="12849" y="294482"/>
            <a:ext cx="22873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LOW SENSITIVETY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2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B3664F0-7F78-5C7F-CA58-A224B747FB7D}"/>
              </a:ext>
            </a:extLst>
          </p:cNvPr>
          <p:cNvSpPr txBox="1">
            <a:spLocks/>
          </p:cNvSpPr>
          <p:nvPr/>
        </p:nvSpPr>
        <p:spPr>
          <a:xfrm>
            <a:off x="1076770" y="268518"/>
            <a:ext cx="254891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LOW SENSITIVETY MODEL</a:t>
            </a:r>
          </a:p>
          <a:p>
            <a:r>
              <a:rPr lang="nb-NO"/>
              <a:t>area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E444F-747D-DF20-F25F-818E369F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706" y="267249"/>
            <a:ext cx="8754708" cy="632350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EA376BCD-D8C2-9F41-1050-092B889FE81F}"/>
              </a:ext>
            </a:extLst>
          </p:cNvPr>
          <p:cNvSpPr txBox="1">
            <a:spLocks/>
          </p:cNvSpPr>
          <p:nvPr/>
        </p:nvSpPr>
        <p:spPr>
          <a:xfrm>
            <a:off x="-199920" y="3110891"/>
            <a:ext cx="48454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Individual points intensity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21AA1-0D20-7EA6-1574-1600E247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437" y="3541554"/>
            <a:ext cx="6442890" cy="42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8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B3664F0-7F78-5C7F-CA58-A224B747FB7D}"/>
              </a:ext>
            </a:extLst>
          </p:cNvPr>
          <p:cNvSpPr txBox="1">
            <a:spLocks/>
          </p:cNvSpPr>
          <p:nvPr/>
        </p:nvSpPr>
        <p:spPr>
          <a:xfrm>
            <a:off x="241449" y="522232"/>
            <a:ext cx="22873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Medium  SENSITIVETY MODEL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CD972-9A7D-7D5F-97E8-CBCDBAA2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33" y="522232"/>
            <a:ext cx="8946676" cy="58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7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B3664F0-7F78-5C7F-CA58-A224B747FB7D}"/>
              </a:ext>
            </a:extLst>
          </p:cNvPr>
          <p:cNvSpPr txBox="1">
            <a:spLocks/>
          </p:cNvSpPr>
          <p:nvPr/>
        </p:nvSpPr>
        <p:spPr>
          <a:xfrm>
            <a:off x="560701" y="495492"/>
            <a:ext cx="22873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Medium  SENSITIVETY MODEL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CB05D-13EE-1B31-A7EE-C7F2CE42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43" y="421728"/>
            <a:ext cx="8352252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656" y="174841"/>
            <a:ext cx="2287315" cy="1655762"/>
          </a:xfrm>
        </p:spPr>
        <p:txBody>
          <a:bodyPr/>
          <a:lstStyle/>
          <a:p>
            <a:r>
              <a:rPr lang="nb-NO"/>
              <a:t>LOW SENSITIVETY MODEL</a:t>
            </a:r>
          </a:p>
          <a:p>
            <a:r>
              <a:rPr lang="nb-NO" err="1"/>
              <a:t>counts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305CC1-32A2-7383-1E10-97647134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90" y="561830"/>
            <a:ext cx="8764596" cy="629689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3295F33-9834-B598-0DC5-7B06499101E1}"/>
              </a:ext>
            </a:extLst>
          </p:cNvPr>
          <p:cNvSpPr txBox="1">
            <a:spLocks/>
          </p:cNvSpPr>
          <p:nvPr/>
        </p:nvSpPr>
        <p:spPr>
          <a:xfrm>
            <a:off x="9261243" y="380460"/>
            <a:ext cx="22873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/>
              <a:t>LOW SENSITIVETY MODEL</a:t>
            </a:r>
          </a:p>
          <a:p>
            <a:r>
              <a:rPr lang="nb-NO"/>
              <a:t>Area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8EAC-16AE-D13C-D368-08D33178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4152" y="556881"/>
            <a:ext cx="9084457" cy="63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HIGH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8A6F6-009A-D7ED-F4E6-90BF7192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3" y="236543"/>
            <a:ext cx="9012409" cy="60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HIGH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85E1E-415F-F6F2-CFB7-4CCCE439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64" y="246811"/>
            <a:ext cx="8609860" cy="57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MEDIUM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96803-2D86-C861-11BA-B8BF94E8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82" y="461507"/>
            <a:ext cx="8959639" cy="59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MEDIUM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9DB7B-FF4B-9C4F-DA5D-ECF71490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92" y="0"/>
            <a:ext cx="1035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186" y="2265467"/>
            <a:ext cx="2287315" cy="1655762"/>
          </a:xfrm>
        </p:spPr>
        <p:txBody>
          <a:bodyPr/>
          <a:lstStyle/>
          <a:p>
            <a:r>
              <a:rPr lang="nb-NO"/>
              <a:t>AREA FOS+/AREA </a:t>
            </a:r>
            <a:r>
              <a:rPr lang="nb-NO" err="1"/>
              <a:t>Normalized</a:t>
            </a:r>
            <a:r>
              <a:rPr lang="nb-NO"/>
              <a:t> to IBE2</a:t>
            </a:r>
          </a:p>
          <a:p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HIGH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9C80C-1D65-F446-1797-10DB9DD5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98" y="581069"/>
            <a:ext cx="8138513" cy="53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6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56817B-4E68-FFD0-DC75-75880BEF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9" y="294482"/>
            <a:ext cx="2287315" cy="1655762"/>
          </a:xfrm>
        </p:spPr>
        <p:txBody>
          <a:bodyPr/>
          <a:lstStyle/>
          <a:p>
            <a:r>
              <a:rPr lang="nb-NO"/>
              <a:t>HIGH SENSITIVETY MODEL</a:t>
            </a:r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585219-18C6-5852-AD09-C46497F8DBAB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b-NO"/>
              <a:t> </a:t>
            </a:r>
            <a:endParaRPr lang="en-GB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CE19C7F-E27B-B7D4-946A-F1DA90A755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6265" y="3276599"/>
            <a:ext cx="1289261" cy="12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7BAD-1694-29AC-8993-71B9DBF3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20" y="248307"/>
            <a:ext cx="9492575" cy="61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6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Fredrik  Markussen</dc:creator>
  <cp:revision>6</cp:revision>
  <dcterms:created xsi:type="dcterms:W3CDTF">2023-05-15T06:34:58Z</dcterms:created>
  <dcterms:modified xsi:type="dcterms:W3CDTF">2023-05-19T10:39:19Z</dcterms:modified>
</cp:coreProperties>
</file>