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28-Oct-24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9555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pPr/>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13912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906398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18443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517877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61224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892137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28-Oct-24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31996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28-Oct-24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2056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28-Oct-24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86758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t>28-Oct-24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3822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t>28-Oct-24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0804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t>28-Oct-24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9293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28-Oct-24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5071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t>28-Oct-24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6624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28-Oct-24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2281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28-Oct-24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6834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C743F4-8769-40B4-85DF-6CB8DE9F66AA}" type="datetimeFigureOut">
              <a:rPr lang="en-US" smtClean="0"/>
              <a:pPr/>
              <a:t>28-Oct-24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37686096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3705-D31F-D5FF-BD5B-D5247619E42F}"/>
              </a:ext>
            </a:extLst>
          </p:cNvPr>
          <p:cNvSpPr>
            <a:spLocks noGrp="1"/>
          </p:cNvSpPr>
          <p:nvPr>
            <p:ph type="ctrTitle"/>
          </p:nvPr>
        </p:nvSpPr>
        <p:spPr>
          <a:xfrm>
            <a:off x="4038599" y="108858"/>
            <a:ext cx="7957457" cy="6749142"/>
          </a:xfrm>
        </p:spPr>
        <p:txBody>
          <a:bodyPr>
            <a:normAutofit fontScale="90000"/>
          </a:bodyPr>
          <a:lstStyle/>
          <a:p>
            <a:r>
              <a:rPr lang="en-US" sz="2400" dirty="0">
                <a:latin typeface="Calibri" panose="020F0502020204030204" pitchFamily="34" charset="0"/>
                <a:ea typeface="Calibri" panose="020F0502020204030204" pitchFamily="34" charset="0"/>
                <a:cs typeface="Calibri" panose="020F0502020204030204" pitchFamily="34" charset="0"/>
              </a:rPr>
              <a:t>BAN6420 - Module 6 Final Project</a:t>
            </a: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Data Visualization Survey on Age, Gender &amp; Spending Categories</a:t>
            </a: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Chukwuemeka Vincent</a:t>
            </a: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Masters of Science in Data Analytics</a:t>
            </a: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err="1">
                <a:latin typeface="Calibri" panose="020F0502020204030204" pitchFamily="34" charset="0"/>
                <a:ea typeface="Calibri" panose="020F0502020204030204" pitchFamily="34" charset="0"/>
                <a:cs typeface="Calibri" panose="020F0502020204030204" pitchFamily="34" charset="0"/>
              </a:rPr>
              <a:t>Nexford</a:t>
            </a:r>
            <a:r>
              <a:rPr lang="en-US" sz="2400" dirty="0">
                <a:latin typeface="Calibri" panose="020F0502020204030204" pitchFamily="34" charset="0"/>
                <a:ea typeface="Calibri" panose="020F0502020204030204" pitchFamily="34" charset="0"/>
                <a:cs typeface="Calibri" panose="020F0502020204030204" pitchFamily="34" charset="0"/>
              </a:rPr>
              <a:t> University</a:t>
            </a: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kern="100" dirty="0">
                <a:effectLst/>
                <a:latin typeface="Calibri" panose="020F0502020204030204" pitchFamily="34" charset="0"/>
                <a:ea typeface="Calibri" panose="020F0502020204030204" pitchFamily="34" charset="0"/>
                <a:cs typeface="Calibri" panose="020F0502020204030204" pitchFamily="34" charset="0"/>
              </a:rPr>
              <a:t>Raphael Wanjiku, PhD</a:t>
            </a:r>
            <a:br>
              <a:rPr lang="en-US" sz="2400" kern="100" dirty="0">
                <a:effectLst/>
                <a:latin typeface="Calibri" panose="020F0502020204030204" pitchFamily="34" charset="0"/>
                <a:ea typeface="Calibri" panose="020F0502020204030204" pitchFamily="34" charset="0"/>
                <a:cs typeface="Calibri" panose="020F0502020204030204" pitchFamily="34" charset="0"/>
              </a:rPr>
            </a:br>
            <a:br>
              <a:rPr lang="en-US" sz="2400" kern="100" dirty="0">
                <a:effectLst/>
                <a:latin typeface="Calibri" panose="020F0502020204030204" pitchFamily="34" charset="0"/>
                <a:ea typeface="Calibri" panose="020F0502020204030204" pitchFamily="34" charset="0"/>
                <a:cs typeface="Calibri" panose="020F0502020204030204" pitchFamily="34" charset="0"/>
              </a:rPr>
            </a:br>
            <a:r>
              <a:rPr lang="en-US" sz="2400" kern="100" dirty="0">
                <a:effectLst/>
                <a:latin typeface="Calibri" panose="020F0502020204030204" pitchFamily="34" charset="0"/>
                <a:ea typeface="Calibri" panose="020F0502020204030204" pitchFamily="34" charset="0"/>
                <a:cs typeface="Calibri" panose="020F0502020204030204" pitchFamily="34" charset="0"/>
              </a:rPr>
              <a:t>October 29, 2024</a:t>
            </a: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Colored pencils inside a pencil holder which is on top of a wood table">
            <a:extLst>
              <a:ext uri="{FF2B5EF4-FFF2-40B4-BE49-F238E27FC236}">
                <a16:creationId xmlns:a16="http://schemas.microsoft.com/office/drawing/2014/main" id="{B3A08FDD-47A1-358E-4465-3BBAECB937C7}"/>
              </a:ext>
            </a:extLst>
          </p:cNvPr>
          <p:cNvPicPr>
            <a:picLocks noChangeAspect="1"/>
          </p:cNvPicPr>
          <p:nvPr/>
        </p:nvPicPr>
        <p:blipFill>
          <a:blip r:embed="rId2"/>
          <a:srcRect l="53414" r="8977" b="-1"/>
          <a:stretch/>
        </p:blipFill>
        <p:spPr>
          <a:xfrm>
            <a:off x="20" y="10"/>
            <a:ext cx="3863955" cy="6857989"/>
          </a:xfrm>
          <a:prstGeom prst="rect">
            <a:avLst/>
          </a:prstGeom>
        </p:spPr>
      </p:pic>
    </p:spTree>
    <p:extLst>
      <p:ext uri="{BB962C8B-B14F-4D97-AF65-F5344CB8AC3E}">
        <p14:creationId xmlns:p14="http://schemas.microsoft.com/office/powerpoint/2010/main" val="289871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18"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screen with black text&#10;&#10;Description automatically generated">
            <a:extLst>
              <a:ext uri="{FF2B5EF4-FFF2-40B4-BE49-F238E27FC236}">
                <a16:creationId xmlns:a16="http://schemas.microsoft.com/office/drawing/2014/main" id="{5D01FF3A-5139-0ABD-2B56-559661DB55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02733"/>
            <a:ext cx="10905066" cy="5452534"/>
          </a:xfrm>
          <a:prstGeom prst="rect">
            <a:avLst/>
          </a:prstGeom>
        </p:spPr>
      </p:pic>
    </p:spTree>
    <p:extLst>
      <p:ext uri="{BB962C8B-B14F-4D97-AF65-F5344CB8AC3E}">
        <p14:creationId xmlns:p14="http://schemas.microsoft.com/office/powerpoint/2010/main" val="343985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18"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E0FC1203-6281-0D31-46F5-B8C61C1726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280405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5FF3-9437-B655-BF57-814FB994BC9F}"/>
              </a:ext>
            </a:extLst>
          </p:cNvPr>
          <p:cNvSpPr>
            <a:spLocks noGrp="1"/>
          </p:cNvSpPr>
          <p:nvPr>
            <p:ph type="title"/>
          </p:nvPr>
        </p:nvSpPr>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FCC6C960-1863-649F-9C09-7E6DEA591B57}"/>
              </a:ext>
            </a:extLst>
          </p:cNvPr>
          <p:cNvSpPr>
            <a:spLocks noGrp="1"/>
          </p:cNvSpPr>
          <p:nvPr>
            <p:ph idx="1"/>
          </p:nvPr>
        </p:nvSpPr>
        <p:spPr/>
        <p:txBody>
          <a:bodyPr/>
          <a:lstStyle/>
          <a:p>
            <a:pPr marL="0" indent="0" algn="just">
              <a:buNone/>
            </a:pPr>
            <a:r>
              <a:rPr lang="en-US" dirty="0"/>
              <a:t>The above plotted diagrams give insights into the proportion of individual age brackets and total income earned. We also have the gender distribution across spending categories, which shows that the female gender spend the most. This in turn implies that male gender saves more by reducing their spending habit.</a:t>
            </a:r>
          </a:p>
        </p:txBody>
      </p:sp>
    </p:spTree>
    <p:extLst>
      <p:ext uri="{BB962C8B-B14F-4D97-AF65-F5344CB8AC3E}">
        <p14:creationId xmlns:p14="http://schemas.microsoft.com/office/powerpoint/2010/main" val="317263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7BD8-9F11-028D-87D6-6E212BD55EB7}"/>
              </a:ext>
            </a:extLst>
          </p:cNvPr>
          <p:cNvSpPr>
            <a:spLocks noGrp="1"/>
          </p:cNvSpPr>
          <p:nvPr>
            <p:ph type="title"/>
          </p:nvPr>
        </p:nvSpPr>
        <p:spPr>
          <a:xfrm>
            <a:off x="1212169" y="130629"/>
            <a:ext cx="10018713" cy="1752599"/>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Reference</a:t>
            </a:r>
          </a:p>
        </p:txBody>
      </p:sp>
      <p:sp>
        <p:nvSpPr>
          <p:cNvPr id="6" name="Content Placeholder 5">
            <a:extLst>
              <a:ext uri="{FF2B5EF4-FFF2-40B4-BE49-F238E27FC236}">
                <a16:creationId xmlns:a16="http://schemas.microsoft.com/office/drawing/2014/main" id="{FA381764-81EB-14DE-BDA1-9908DDBF952C}"/>
              </a:ext>
            </a:extLst>
          </p:cNvPr>
          <p:cNvSpPr>
            <a:spLocks noGrp="1"/>
          </p:cNvSpPr>
          <p:nvPr>
            <p:ph idx="1"/>
          </p:nvPr>
        </p:nvSpPr>
        <p:spPr>
          <a:xfrm>
            <a:off x="1506081" y="2024742"/>
            <a:ext cx="10018713" cy="4082143"/>
          </a:xfrm>
        </p:spPr>
        <p:txBody>
          <a:bodyPr>
            <a:norm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Flask. (2024). </a:t>
            </a:r>
            <a:r>
              <a:rPr lang="en-US" sz="2000" i="1" kern="100" dirty="0">
                <a:effectLst/>
                <a:latin typeface="Calibri" panose="020F0502020204030204" pitchFamily="34" charset="0"/>
                <a:ea typeface="Calibri" panose="020F0502020204030204" pitchFamily="34" charset="0"/>
                <a:cs typeface="Calibri" panose="020F0502020204030204" pitchFamily="34" charset="0"/>
              </a:rPr>
              <a:t>Welcome to Flask — Flask Documentation (3.0.x)</a:t>
            </a:r>
            <a:r>
              <a:rPr lang="en-US" sz="2000" kern="100" dirty="0">
                <a:effectLst/>
                <a:latin typeface="Calibri" panose="020F0502020204030204" pitchFamily="34" charset="0"/>
                <a:ea typeface="Calibri" panose="020F0502020204030204" pitchFamily="34" charset="0"/>
                <a:cs typeface="Calibri" panose="020F0502020204030204" pitchFamily="34" charset="0"/>
              </a:rPr>
              <a:t>. Palletsprojects.com. https://flask.palletsprojects.com/en/stable/</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Matplotlib. (2012). </a:t>
            </a:r>
            <a:r>
              <a:rPr lang="en-US" sz="2000" i="1" kern="100" dirty="0">
                <a:effectLst/>
                <a:latin typeface="Calibri" panose="020F0502020204030204" pitchFamily="34" charset="0"/>
                <a:ea typeface="Calibri" panose="020F0502020204030204" pitchFamily="34" charset="0"/>
                <a:cs typeface="Calibri" panose="020F0502020204030204" pitchFamily="34" charset="0"/>
              </a:rPr>
              <a:t>Matplotlib: Python plotting — Matplotlib 3.1.1 documentation</a:t>
            </a:r>
            <a:r>
              <a:rPr lang="en-US" sz="2000" kern="100" dirty="0">
                <a:effectLst/>
                <a:latin typeface="Calibri" panose="020F0502020204030204" pitchFamily="34" charset="0"/>
                <a:ea typeface="Calibri" panose="020F0502020204030204" pitchFamily="34" charset="0"/>
                <a:cs typeface="Calibri" panose="020F0502020204030204" pitchFamily="34" charset="0"/>
              </a:rPr>
              <a:t>. Matplotlib.org. https://matplotlib.org/</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MongoDB. (n.d.). </a:t>
            </a:r>
            <a:r>
              <a:rPr lang="en-US" sz="2000" i="1" kern="100" dirty="0">
                <a:effectLst/>
                <a:latin typeface="Calibri" panose="020F0502020204030204" pitchFamily="34" charset="0"/>
                <a:ea typeface="Calibri" panose="020F0502020204030204" pitchFamily="34" charset="0"/>
                <a:cs typeface="Calibri" panose="020F0502020204030204" pitchFamily="34" charset="0"/>
              </a:rPr>
              <a:t>MongoDB Documentation</a:t>
            </a:r>
            <a:r>
              <a:rPr lang="en-US" sz="2000" kern="100" dirty="0">
                <a:effectLst/>
                <a:latin typeface="Calibri" panose="020F0502020204030204" pitchFamily="34" charset="0"/>
                <a:ea typeface="Calibri" panose="020F0502020204030204" pitchFamily="34" charset="0"/>
                <a:cs typeface="Calibri" panose="020F0502020204030204" pitchFamily="34" charset="0"/>
              </a:rPr>
              <a:t>. Https://Github.com/Mongodb/Docs-Bi-Connector/Blob/DOCSP-3279/Source/Index.txt. https://www.mongodb.com/docs/</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Pandas. (2024). </a:t>
            </a:r>
            <a:r>
              <a:rPr lang="en-US" sz="2000" i="1" kern="100" dirty="0">
                <a:effectLst/>
                <a:latin typeface="Calibri" panose="020F0502020204030204" pitchFamily="34" charset="0"/>
                <a:ea typeface="Calibri" panose="020F0502020204030204" pitchFamily="34" charset="0"/>
                <a:cs typeface="Calibri" panose="020F0502020204030204" pitchFamily="34" charset="0"/>
              </a:rPr>
              <a:t>pandas documentation — pandas 1.0.1 documentation</a:t>
            </a:r>
            <a:r>
              <a:rPr lang="en-US" sz="2000" kern="100" dirty="0">
                <a:effectLst/>
                <a:latin typeface="Calibri" panose="020F0502020204030204" pitchFamily="34" charset="0"/>
                <a:ea typeface="Calibri" panose="020F0502020204030204" pitchFamily="34" charset="0"/>
                <a:cs typeface="Calibri" panose="020F0502020204030204" pitchFamily="34" charset="0"/>
              </a:rPr>
              <a:t>. Pandas.pydata.org. https://pandas.pydata.org/docs/</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8835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86</TotalTime>
  <Words>231</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Corbel</vt:lpstr>
      <vt:lpstr>Parallax</vt:lpstr>
      <vt:lpstr>BAN6420 - Module 6 Final Project   Data Visualization Survey on Age, Gender &amp; Spending Categories   Chukwuemeka Vincent   Masters of Science in Data Analytics   Nexford University   Raphael Wanjiku, PhD  October 29, 2024 </vt:lpstr>
      <vt:lpstr>PowerPoint Presentation</vt:lpstr>
      <vt:lpstr>PowerPoint Presentation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Chukwuemeka Obiekwe Vincent</dc:creator>
  <cp:lastModifiedBy>Chukwuemeka Obiekwe Vincent</cp:lastModifiedBy>
  <cp:revision>4</cp:revision>
  <dcterms:created xsi:type="dcterms:W3CDTF">2024-10-27T18:43:56Z</dcterms:created>
  <dcterms:modified xsi:type="dcterms:W3CDTF">2024-10-28T17:46:55Z</dcterms:modified>
</cp:coreProperties>
</file>