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9" d="100"/>
          <a:sy n="49" d="100"/>
        </p:scale>
        <p:origin x="178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99FE4-4DB2-4B27-99EB-92A39FC3475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A320B9-0095-456D-96EF-11184AF4BA8C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Models: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Logistic Regression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BA1FA4-4162-4383-8BEC-D5E683FA396C}" type="parTrans" cxnId="{17080DB4-02E6-48D1-859C-DE9D178734AE}">
      <dgm:prSet/>
      <dgm:spPr/>
      <dgm:t>
        <a:bodyPr/>
        <a:lstStyle/>
        <a:p>
          <a:endParaRPr lang="en-US"/>
        </a:p>
      </dgm:t>
    </dgm:pt>
    <dgm:pt modelId="{D68B5BFC-FEF5-48AA-9454-30EEE1C1FE65}" type="sibTrans" cxnId="{17080DB4-02E6-48D1-859C-DE9D178734AE}">
      <dgm:prSet/>
      <dgm:spPr/>
      <dgm:t>
        <a:bodyPr/>
        <a:lstStyle/>
        <a:p>
          <a:endParaRPr lang="en-US"/>
        </a:p>
      </dgm:t>
    </dgm:pt>
    <dgm:pt modelId="{0FA57461-ADFB-46D2-B625-2B412DB07448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Metrics: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Accuracy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Recall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F1-Score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AUC</a:t>
          </a:r>
        </a:p>
      </dgm:t>
    </dgm:pt>
    <dgm:pt modelId="{5573A2C3-0403-4E0B-A170-8A4F4CDDA8BC}" type="parTrans" cxnId="{9EC956F4-667C-40C0-AEFF-4D10DDBE8D30}">
      <dgm:prSet/>
      <dgm:spPr/>
      <dgm:t>
        <a:bodyPr/>
        <a:lstStyle/>
        <a:p>
          <a:endParaRPr lang="en-US"/>
        </a:p>
      </dgm:t>
    </dgm:pt>
    <dgm:pt modelId="{CF5C2CCC-80D6-4AE4-A517-732B9E81995D}" type="sibTrans" cxnId="{9EC956F4-667C-40C0-AEFF-4D10DDBE8D30}">
      <dgm:prSet/>
      <dgm:spPr/>
      <dgm:t>
        <a:bodyPr/>
        <a:lstStyle/>
        <a:p>
          <a:endParaRPr lang="en-US"/>
        </a:p>
      </dgm:t>
    </dgm:pt>
    <dgm:pt modelId="{053FEB38-D85A-4E5C-9A59-034936860365}" type="pres">
      <dgm:prSet presAssocID="{3CF99FE4-4DB2-4B27-99EB-92A39FC3475B}" presName="outerComposite" presStyleCnt="0">
        <dgm:presLayoutVars>
          <dgm:chMax val="5"/>
          <dgm:dir/>
          <dgm:resizeHandles val="exact"/>
        </dgm:presLayoutVars>
      </dgm:prSet>
      <dgm:spPr/>
    </dgm:pt>
    <dgm:pt modelId="{E4CB801A-15A8-46E8-BEF7-62C36BDC56F0}" type="pres">
      <dgm:prSet presAssocID="{3CF99FE4-4DB2-4B27-99EB-92A39FC3475B}" presName="dummyMaxCanvas" presStyleCnt="0">
        <dgm:presLayoutVars/>
      </dgm:prSet>
      <dgm:spPr/>
    </dgm:pt>
    <dgm:pt modelId="{4E1CECB9-FD9B-446E-912F-B9A3BE91D022}" type="pres">
      <dgm:prSet presAssocID="{3CF99FE4-4DB2-4B27-99EB-92A39FC3475B}" presName="TwoNodes_1" presStyleLbl="node1" presStyleIdx="0" presStyleCnt="2">
        <dgm:presLayoutVars>
          <dgm:bulletEnabled val="1"/>
        </dgm:presLayoutVars>
      </dgm:prSet>
      <dgm:spPr/>
    </dgm:pt>
    <dgm:pt modelId="{087D2A2F-1B42-4E9E-8F96-E0247C48F50F}" type="pres">
      <dgm:prSet presAssocID="{3CF99FE4-4DB2-4B27-99EB-92A39FC3475B}" presName="TwoNodes_2" presStyleLbl="node1" presStyleIdx="1" presStyleCnt="2">
        <dgm:presLayoutVars>
          <dgm:bulletEnabled val="1"/>
        </dgm:presLayoutVars>
      </dgm:prSet>
      <dgm:spPr/>
    </dgm:pt>
    <dgm:pt modelId="{3F15F4A4-D2DC-470E-8BBD-8FDF1B7F0D72}" type="pres">
      <dgm:prSet presAssocID="{3CF99FE4-4DB2-4B27-99EB-92A39FC3475B}" presName="TwoConn_1-2" presStyleLbl="fgAccFollowNode1" presStyleIdx="0" presStyleCnt="1">
        <dgm:presLayoutVars>
          <dgm:bulletEnabled val="1"/>
        </dgm:presLayoutVars>
      </dgm:prSet>
      <dgm:spPr/>
    </dgm:pt>
    <dgm:pt modelId="{9DA33DE2-3EB4-4E22-9710-576D7488311D}" type="pres">
      <dgm:prSet presAssocID="{3CF99FE4-4DB2-4B27-99EB-92A39FC3475B}" presName="TwoNodes_1_text" presStyleLbl="node1" presStyleIdx="1" presStyleCnt="2">
        <dgm:presLayoutVars>
          <dgm:bulletEnabled val="1"/>
        </dgm:presLayoutVars>
      </dgm:prSet>
      <dgm:spPr/>
    </dgm:pt>
    <dgm:pt modelId="{753A0444-C4C6-48FF-BF42-3529D157329B}" type="pres">
      <dgm:prSet presAssocID="{3CF99FE4-4DB2-4B27-99EB-92A39FC3475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632FF11-DC67-4A2F-9E92-147588660AB3}" type="presOf" srcId="{0FA57461-ADFB-46D2-B625-2B412DB07448}" destId="{753A0444-C4C6-48FF-BF42-3529D157329B}" srcOrd="1" destOrd="0" presId="urn:microsoft.com/office/officeart/2005/8/layout/vProcess5"/>
    <dgm:cxn modelId="{5F0AD337-6C7C-4F08-AF68-EB62C0296824}" type="presOf" srcId="{F1A320B9-0095-456D-96EF-11184AF4BA8C}" destId="{4E1CECB9-FD9B-446E-912F-B9A3BE91D022}" srcOrd="0" destOrd="0" presId="urn:microsoft.com/office/officeart/2005/8/layout/vProcess5"/>
    <dgm:cxn modelId="{9C2F809C-3320-4808-B5C6-CFE0CC14DAD9}" type="presOf" srcId="{F1A320B9-0095-456D-96EF-11184AF4BA8C}" destId="{9DA33DE2-3EB4-4E22-9710-576D7488311D}" srcOrd="1" destOrd="0" presId="urn:microsoft.com/office/officeart/2005/8/layout/vProcess5"/>
    <dgm:cxn modelId="{3EAC9D9D-7D45-43C8-ADF7-185834F704CF}" type="presOf" srcId="{0FA57461-ADFB-46D2-B625-2B412DB07448}" destId="{087D2A2F-1B42-4E9E-8F96-E0247C48F50F}" srcOrd="0" destOrd="0" presId="urn:microsoft.com/office/officeart/2005/8/layout/vProcess5"/>
    <dgm:cxn modelId="{17080DB4-02E6-48D1-859C-DE9D178734AE}" srcId="{3CF99FE4-4DB2-4B27-99EB-92A39FC3475B}" destId="{F1A320B9-0095-456D-96EF-11184AF4BA8C}" srcOrd="0" destOrd="0" parTransId="{A0BA1FA4-4162-4383-8BEC-D5E683FA396C}" sibTransId="{D68B5BFC-FEF5-48AA-9454-30EEE1C1FE65}"/>
    <dgm:cxn modelId="{5D32FFBE-DE0A-4DC3-AC09-03EC919BA6C9}" type="presOf" srcId="{D68B5BFC-FEF5-48AA-9454-30EEE1C1FE65}" destId="{3F15F4A4-D2DC-470E-8BBD-8FDF1B7F0D72}" srcOrd="0" destOrd="0" presId="urn:microsoft.com/office/officeart/2005/8/layout/vProcess5"/>
    <dgm:cxn modelId="{9EC956F4-667C-40C0-AEFF-4D10DDBE8D30}" srcId="{3CF99FE4-4DB2-4B27-99EB-92A39FC3475B}" destId="{0FA57461-ADFB-46D2-B625-2B412DB07448}" srcOrd="1" destOrd="0" parTransId="{5573A2C3-0403-4E0B-A170-8A4F4CDDA8BC}" sibTransId="{CF5C2CCC-80D6-4AE4-A517-732B9E81995D}"/>
    <dgm:cxn modelId="{5264FDFA-64DB-41D1-AA35-58F2157284A1}" type="presOf" srcId="{3CF99FE4-4DB2-4B27-99EB-92A39FC3475B}" destId="{053FEB38-D85A-4E5C-9A59-034936860365}" srcOrd="0" destOrd="0" presId="urn:microsoft.com/office/officeart/2005/8/layout/vProcess5"/>
    <dgm:cxn modelId="{B99E57E3-07BF-4DCF-A1BD-BDDDD53C33B9}" type="presParOf" srcId="{053FEB38-D85A-4E5C-9A59-034936860365}" destId="{E4CB801A-15A8-46E8-BEF7-62C36BDC56F0}" srcOrd="0" destOrd="0" presId="urn:microsoft.com/office/officeart/2005/8/layout/vProcess5"/>
    <dgm:cxn modelId="{2254FEA7-C523-44F1-91F2-D7D638C3501A}" type="presParOf" srcId="{053FEB38-D85A-4E5C-9A59-034936860365}" destId="{4E1CECB9-FD9B-446E-912F-B9A3BE91D022}" srcOrd="1" destOrd="0" presId="urn:microsoft.com/office/officeart/2005/8/layout/vProcess5"/>
    <dgm:cxn modelId="{91278054-5EEE-43D8-8A80-D76CA33C7DD7}" type="presParOf" srcId="{053FEB38-D85A-4E5C-9A59-034936860365}" destId="{087D2A2F-1B42-4E9E-8F96-E0247C48F50F}" srcOrd="2" destOrd="0" presId="urn:microsoft.com/office/officeart/2005/8/layout/vProcess5"/>
    <dgm:cxn modelId="{BC348384-C965-4985-84A2-D8CD678CC664}" type="presParOf" srcId="{053FEB38-D85A-4E5C-9A59-034936860365}" destId="{3F15F4A4-D2DC-470E-8BBD-8FDF1B7F0D72}" srcOrd="3" destOrd="0" presId="urn:microsoft.com/office/officeart/2005/8/layout/vProcess5"/>
    <dgm:cxn modelId="{1F1E2D5B-B818-452C-8958-9DFC19FE5507}" type="presParOf" srcId="{053FEB38-D85A-4E5C-9A59-034936860365}" destId="{9DA33DE2-3EB4-4E22-9710-576D7488311D}" srcOrd="4" destOrd="0" presId="urn:microsoft.com/office/officeart/2005/8/layout/vProcess5"/>
    <dgm:cxn modelId="{C51F8589-40D7-4822-9077-A7521F006C82}" type="presParOf" srcId="{053FEB38-D85A-4E5C-9A59-034936860365}" destId="{753A0444-C4C6-48FF-BF42-3529D157329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B8938E-9CB6-4ACD-80DC-FEA946BC48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944629F-5F68-416B-B755-B5B8E6322064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Best Model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EC3811-77B1-4D81-9DC2-557F9EE8F54F}" type="parTrans" cxnId="{761622F8-5FE2-45AB-A03F-DA3C9F05EF2D}">
      <dgm:prSet/>
      <dgm:spPr/>
      <dgm:t>
        <a:bodyPr/>
        <a:lstStyle/>
        <a:p>
          <a:endParaRPr lang="en-US"/>
        </a:p>
      </dgm:t>
    </dgm:pt>
    <dgm:pt modelId="{46C1F637-D07D-4FEF-B5D4-769A8A5D6B5E}" type="sibTrans" cxnId="{761622F8-5FE2-45AB-A03F-DA3C9F05EF2D}">
      <dgm:prSet/>
      <dgm:spPr/>
      <dgm:t>
        <a:bodyPr/>
        <a:lstStyle/>
        <a:p>
          <a:endParaRPr lang="en-US"/>
        </a:p>
      </dgm:t>
    </dgm:pt>
    <dgm:pt modelId="{E0990EB5-C8FD-478F-B624-46581E59BA6B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100%, Recall: 100%,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100%, AUC ROC 0.99(99%)</a:t>
          </a:r>
        </a:p>
      </dgm:t>
    </dgm:pt>
    <dgm:pt modelId="{96BAD218-4B53-4BC4-B107-A66DB320893F}" type="parTrans" cxnId="{A3A1E25A-1386-4559-B7FC-DEF5899151BC}">
      <dgm:prSet/>
      <dgm:spPr/>
      <dgm:t>
        <a:bodyPr/>
        <a:lstStyle/>
        <a:p>
          <a:endParaRPr lang="en-US"/>
        </a:p>
      </dgm:t>
    </dgm:pt>
    <dgm:pt modelId="{0E85559D-3DB0-4F1A-824E-EDC217F0EB5F}" type="sibTrans" cxnId="{A3A1E25A-1386-4559-B7FC-DEF5899151BC}">
      <dgm:prSet/>
      <dgm:spPr/>
      <dgm:t>
        <a:bodyPr/>
        <a:lstStyle/>
        <a:p>
          <a:endParaRPr lang="en-US"/>
        </a:p>
      </dgm:t>
    </dgm:pt>
    <dgm:pt modelId="{56F2ECDA-F371-464C-80DD-E284F097226F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importance and confusion matrix analysis</a:t>
          </a:r>
        </a:p>
      </dgm:t>
    </dgm:pt>
    <dgm:pt modelId="{30B20DFB-05F6-46AD-86D5-3C49C24D472F}" type="parTrans" cxnId="{6ABB2869-737C-467C-8ABC-755DDAF477A8}">
      <dgm:prSet/>
      <dgm:spPr/>
      <dgm:t>
        <a:bodyPr/>
        <a:lstStyle/>
        <a:p>
          <a:endParaRPr lang="en-US"/>
        </a:p>
      </dgm:t>
    </dgm:pt>
    <dgm:pt modelId="{C97CE3F9-48BA-449E-807F-8D316988C1C6}" type="sibTrans" cxnId="{6ABB2869-737C-467C-8ABC-755DDAF477A8}">
      <dgm:prSet/>
      <dgm:spPr/>
      <dgm:t>
        <a:bodyPr/>
        <a:lstStyle/>
        <a:p>
          <a:endParaRPr lang="en-US"/>
        </a:p>
      </dgm:t>
    </dgm:pt>
    <dgm:pt modelId="{BFE41064-157A-4D79-B5F4-47449FFF0413}" type="pres">
      <dgm:prSet presAssocID="{BAB8938E-9CB6-4ACD-80DC-FEA946BC4867}" presName="root" presStyleCnt="0">
        <dgm:presLayoutVars>
          <dgm:dir/>
          <dgm:resizeHandles val="exact"/>
        </dgm:presLayoutVars>
      </dgm:prSet>
      <dgm:spPr/>
    </dgm:pt>
    <dgm:pt modelId="{9C5E684B-3FD0-4B5C-A0F0-F6DF221E06DC}" type="pres">
      <dgm:prSet presAssocID="{4944629F-5F68-416B-B755-B5B8E6322064}" presName="compNode" presStyleCnt="0"/>
      <dgm:spPr/>
    </dgm:pt>
    <dgm:pt modelId="{37F6395C-B369-43E2-BE7D-15D9CDB6DA9C}" type="pres">
      <dgm:prSet presAssocID="{4944629F-5F68-416B-B755-B5B8E6322064}" presName="bgRect" presStyleLbl="bgShp" presStyleIdx="0" presStyleCnt="3"/>
      <dgm:spPr/>
    </dgm:pt>
    <dgm:pt modelId="{87470F65-2140-4AB9-A851-BE27B296F804}" type="pres">
      <dgm:prSet presAssocID="{4944629F-5F68-416B-B755-B5B8E63220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70FD04B-2CB3-46B8-BECC-D61E776FAEB2}" type="pres">
      <dgm:prSet presAssocID="{4944629F-5F68-416B-B755-B5B8E6322064}" presName="spaceRect" presStyleCnt="0"/>
      <dgm:spPr/>
    </dgm:pt>
    <dgm:pt modelId="{BBDEE959-AC86-4402-91D9-D2768F7941EB}" type="pres">
      <dgm:prSet presAssocID="{4944629F-5F68-416B-B755-B5B8E6322064}" presName="parTx" presStyleLbl="revTx" presStyleIdx="0" presStyleCnt="3">
        <dgm:presLayoutVars>
          <dgm:chMax val="0"/>
          <dgm:chPref val="0"/>
        </dgm:presLayoutVars>
      </dgm:prSet>
      <dgm:spPr/>
    </dgm:pt>
    <dgm:pt modelId="{3AB83FD2-E11B-4F6D-A1D1-538CAA5B5857}" type="pres">
      <dgm:prSet presAssocID="{46C1F637-D07D-4FEF-B5D4-769A8A5D6B5E}" presName="sibTrans" presStyleCnt="0"/>
      <dgm:spPr/>
    </dgm:pt>
    <dgm:pt modelId="{A12A7B0D-F296-4146-A5E2-B8C7C696D70E}" type="pres">
      <dgm:prSet presAssocID="{E0990EB5-C8FD-478F-B624-46581E59BA6B}" presName="compNode" presStyleCnt="0"/>
      <dgm:spPr/>
    </dgm:pt>
    <dgm:pt modelId="{96957868-3C27-455A-9EE0-E3030CB601F7}" type="pres">
      <dgm:prSet presAssocID="{E0990EB5-C8FD-478F-B624-46581E59BA6B}" presName="bgRect" presStyleLbl="bgShp" presStyleIdx="1" presStyleCnt="3"/>
      <dgm:spPr/>
    </dgm:pt>
    <dgm:pt modelId="{DDD782BB-BDED-4E54-BE10-1253CB46571C}" type="pres">
      <dgm:prSet presAssocID="{E0990EB5-C8FD-478F-B624-46581E59BA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5ADCFB8-BC32-4CFD-ABEB-B626CC8ABF4D}" type="pres">
      <dgm:prSet presAssocID="{E0990EB5-C8FD-478F-B624-46581E59BA6B}" presName="spaceRect" presStyleCnt="0"/>
      <dgm:spPr/>
    </dgm:pt>
    <dgm:pt modelId="{5E651A0F-329B-4754-BB6C-921B6A6791C4}" type="pres">
      <dgm:prSet presAssocID="{E0990EB5-C8FD-478F-B624-46581E59BA6B}" presName="parTx" presStyleLbl="revTx" presStyleIdx="1" presStyleCnt="3">
        <dgm:presLayoutVars>
          <dgm:chMax val="0"/>
          <dgm:chPref val="0"/>
        </dgm:presLayoutVars>
      </dgm:prSet>
      <dgm:spPr/>
    </dgm:pt>
    <dgm:pt modelId="{7D4640FD-F1D6-4627-8B63-52AD52B7B82E}" type="pres">
      <dgm:prSet presAssocID="{0E85559D-3DB0-4F1A-824E-EDC217F0EB5F}" presName="sibTrans" presStyleCnt="0"/>
      <dgm:spPr/>
    </dgm:pt>
    <dgm:pt modelId="{C60271E7-9040-4BF5-90CD-792BC47EE66F}" type="pres">
      <dgm:prSet presAssocID="{56F2ECDA-F371-464C-80DD-E284F097226F}" presName="compNode" presStyleCnt="0"/>
      <dgm:spPr/>
    </dgm:pt>
    <dgm:pt modelId="{7C484BCD-39DE-4DE9-BA23-01AA7DEA44C7}" type="pres">
      <dgm:prSet presAssocID="{56F2ECDA-F371-464C-80DD-E284F097226F}" presName="bgRect" presStyleLbl="bgShp" presStyleIdx="2" presStyleCnt="3"/>
      <dgm:spPr/>
    </dgm:pt>
    <dgm:pt modelId="{21CFC729-B4EF-4A44-BEE4-DF54DF027C81}" type="pres">
      <dgm:prSet presAssocID="{56F2ECDA-F371-464C-80DD-E284F09722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45A2226-45EB-46E0-A313-B801CCCA7844}" type="pres">
      <dgm:prSet presAssocID="{56F2ECDA-F371-464C-80DD-E284F097226F}" presName="spaceRect" presStyleCnt="0"/>
      <dgm:spPr/>
    </dgm:pt>
    <dgm:pt modelId="{7B38AD2C-2699-4EDD-A78F-F17A24E41AFC}" type="pres">
      <dgm:prSet presAssocID="{56F2ECDA-F371-464C-80DD-E284F09722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ABB2869-737C-467C-8ABC-755DDAF477A8}" srcId="{BAB8938E-9CB6-4ACD-80DC-FEA946BC4867}" destId="{56F2ECDA-F371-464C-80DD-E284F097226F}" srcOrd="2" destOrd="0" parTransId="{30B20DFB-05F6-46AD-86D5-3C49C24D472F}" sibTransId="{C97CE3F9-48BA-449E-807F-8D316988C1C6}"/>
    <dgm:cxn modelId="{7A375255-0E63-447A-BAEF-ADAED01B9D4C}" type="presOf" srcId="{BAB8938E-9CB6-4ACD-80DC-FEA946BC4867}" destId="{BFE41064-157A-4D79-B5F4-47449FFF0413}" srcOrd="0" destOrd="0" presId="urn:microsoft.com/office/officeart/2018/2/layout/IconVerticalSolidList"/>
    <dgm:cxn modelId="{A3A1E25A-1386-4559-B7FC-DEF5899151BC}" srcId="{BAB8938E-9CB6-4ACD-80DC-FEA946BC4867}" destId="{E0990EB5-C8FD-478F-B624-46581E59BA6B}" srcOrd="1" destOrd="0" parTransId="{96BAD218-4B53-4BC4-B107-A66DB320893F}" sibTransId="{0E85559D-3DB0-4F1A-824E-EDC217F0EB5F}"/>
    <dgm:cxn modelId="{6A45A482-4B8C-414F-A621-05ADA96630B7}" type="presOf" srcId="{4944629F-5F68-416B-B755-B5B8E6322064}" destId="{BBDEE959-AC86-4402-91D9-D2768F7941EB}" srcOrd="0" destOrd="0" presId="urn:microsoft.com/office/officeart/2018/2/layout/IconVerticalSolidList"/>
    <dgm:cxn modelId="{E45015A7-B1E9-48B5-9AE6-A944CC37E3FF}" type="presOf" srcId="{56F2ECDA-F371-464C-80DD-E284F097226F}" destId="{7B38AD2C-2699-4EDD-A78F-F17A24E41AFC}" srcOrd="0" destOrd="0" presId="urn:microsoft.com/office/officeart/2018/2/layout/IconVerticalSolidList"/>
    <dgm:cxn modelId="{958097BA-1A72-4AC2-A9CF-AB87DF7B3E6D}" type="presOf" srcId="{E0990EB5-C8FD-478F-B624-46581E59BA6B}" destId="{5E651A0F-329B-4754-BB6C-921B6A6791C4}" srcOrd="0" destOrd="0" presId="urn:microsoft.com/office/officeart/2018/2/layout/IconVerticalSolidList"/>
    <dgm:cxn modelId="{761622F8-5FE2-45AB-A03F-DA3C9F05EF2D}" srcId="{BAB8938E-9CB6-4ACD-80DC-FEA946BC4867}" destId="{4944629F-5F68-416B-B755-B5B8E6322064}" srcOrd="0" destOrd="0" parTransId="{87EC3811-77B1-4D81-9DC2-557F9EE8F54F}" sibTransId="{46C1F637-D07D-4FEF-B5D4-769A8A5D6B5E}"/>
    <dgm:cxn modelId="{1719D0C5-E6C9-4362-A132-FF55F37197F9}" type="presParOf" srcId="{BFE41064-157A-4D79-B5F4-47449FFF0413}" destId="{9C5E684B-3FD0-4B5C-A0F0-F6DF221E06DC}" srcOrd="0" destOrd="0" presId="urn:microsoft.com/office/officeart/2018/2/layout/IconVerticalSolidList"/>
    <dgm:cxn modelId="{3E352FEB-5503-4180-9465-7E5D007FD814}" type="presParOf" srcId="{9C5E684B-3FD0-4B5C-A0F0-F6DF221E06DC}" destId="{37F6395C-B369-43E2-BE7D-15D9CDB6DA9C}" srcOrd="0" destOrd="0" presId="urn:microsoft.com/office/officeart/2018/2/layout/IconVerticalSolidList"/>
    <dgm:cxn modelId="{A3C86468-D73B-4F6B-870A-65A6AAC9590A}" type="presParOf" srcId="{9C5E684B-3FD0-4B5C-A0F0-F6DF221E06DC}" destId="{87470F65-2140-4AB9-A851-BE27B296F804}" srcOrd="1" destOrd="0" presId="urn:microsoft.com/office/officeart/2018/2/layout/IconVerticalSolidList"/>
    <dgm:cxn modelId="{4990CF49-25B9-460D-9722-DFA9C194F45C}" type="presParOf" srcId="{9C5E684B-3FD0-4B5C-A0F0-F6DF221E06DC}" destId="{B70FD04B-2CB3-46B8-BECC-D61E776FAEB2}" srcOrd="2" destOrd="0" presId="urn:microsoft.com/office/officeart/2018/2/layout/IconVerticalSolidList"/>
    <dgm:cxn modelId="{0349AE6D-3C2B-4069-9B60-D8D7E2096047}" type="presParOf" srcId="{9C5E684B-3FD0-4B5C-A0F0-F6DF221E06DC}" destId="{BBDEE959-AC86-4402-91D9-D2768F7941EB}" srcOrd="3" destOrd="0" presId="urn:microsoft.com/office/officeart/2018/2/layout/IconVerticalSolidList"/>
    <dgm:cxn modelId="{8C434279-FD7F-4E51-B0E9-46743926686A}" type="presParOf" srcId="{BFE41064-157A-4D79-B5F4-47449FFF0413}" destId="{3AB83FD2-E11B-4F6D-A1D1-538CAA5B5857}" srcOrd="1" destOrd="0" presId="urn:microsoft.com/office/officeart/2018/2/layout/IconVerticalSolidList"/>
    <dgm:cxn modelId="{76D84841-5743-4EAB-AFC1-16AA0CFB1E73}" type="presParOf" srcId="{BFE41064-157A-4D79-B5F4-47449FFF0413}" destId="{A12A7B0D-F296-4146-A5E2-B8C7C696D70E}" srcOrd="2" destOrd="0" presId="urn:microsoft.com/office/officeart/2018/2/layout/IconVerticalSolidList"/>
    <dgm:cxn modelId="{B637D6A1-FBD1-425C-AD1A-552B8EDE4E28}" type="presParOf" srcId="{A12A7B0D-F296-4146-A5E2-B8C7C696D70E}" destId="{96957868-3C27-455A-9EE0-E3030CB601F7}" srcOrd="0" destOrd="0" presId="urn:microsoft.com/office/officeart/2018/2/layout/IconVerticalSolidList"/>
    <dgm:cxn modelId="{535486A1-DD38-46B4-8159-FB0681E2AB5E}" type="presParOf" srcId="{A12A7B0D-F296-4146-A5E2-B8C7C696D70E}" destId="{DDD782BB-BDED-4E54-BE10-1253CB46571C}" srcOrd="1" destOrd="0" presId="urn:microsoft.com/office/officeart/2018/2/layout/IconVerticalSolidList"/>
    <dgm:cxn modelId="{0D10DE67-60FC-405B-9E73-34AB1D74C6F2}" type="presParOf" srcId="{A12A7B0D-F296-4146-A5E2-B8C7C696D70E}" destId="{C5ADCFB8-BC32-4CFD-ABEB-B626CC8ABF4D}" srcOrd="2" destOrd="0" presId="urn:microsoft.com/office/officeart/2018/2/layout/IconVerticalSolidList"/>
    <dgm:cxn modelId="{66969F79-EC21-4DDE-9EEC-3F6C995C3157}" type="presParOf" srcId="{A12A7B0D-F296-4146-A5E2-B8C7C696D70E}" destId="{5E651A0F-329B-4754-BB6C-921B6A6791C4}" srcOrd="3" destOrd="0" presId="urn:microsoft.com/office/officeart/2018/2/layout/IconVerticalSolidList"/>
    <dgm:cxn modelId="{F4308E34-59FE-46D7-BEC0-C6EB0A96A89A}" type="presParOf" srcId="{BFE41064-157A-4D79-B5F4-47449FFF0413}" destId="{7D4640FD-F1D6-4627-8B63-52AD52B7B82E}" srcOrd="3" destOrd="0" presId="urn:microsoft.com/office/officeart/2018/2/layout/IconVerticalSolidList"/>
    <dgm:cxn modelId="{6D7A4D59-3116-4439-8582-E52209DEA5AE}" type="presParOf" srcId="{BFE41064-157A-4D79-B5F4-47449FFF0413}" destId="{C60271E7-9040-4BF5-90CD-792BC47EE66F}" srcOrd="4" destOrd="0" presId="urn:microsoft.com/office/officeart/2018/2/layout/IconVerticalSolidList"/>
    <dgm:cxn modelId="{B0F7814F-825B-4365-90D4-E99626B625E3}" type="presParOf" srcId="{C60271E7-9040-4BF5-90CD-792BC47EE66F}" destId="{7C484BCD-39DE-4DE9-BA23-01AA7DEA44C7}" srcOrd="0" destOrd="0" presId="urn:microsoft.com/office/officeart/2018/2/layout/IconVerticalSolidList"/>
    <dgm:cxn modelId="{CB45E18F-3711-47C6-8741-6F238525D385}" type="presParOf" srcId="{C60271E7-9040-4BF5-90CD-792BC47EE66F}" destId="{21CFC729-B4EF-4A44-BEE4-DF54DF027C81}" srcOrd="1" destOrd="0" presId="urn:microsoft.com/office/officeart/2018/2/layout/IconVerticalSolidList"/>
    <dgm:cxn modelId="{7E74939A-64D4-45A1-9368-FA456BA61E35}" type="presParOf" srcId="{C60271E7-9040-4BF5-90CD-792BC47EE66F}" destId="{E45A2226-45EB-46E0-A313-B801CCCA7844}" srcOrd="2" destOrd="0" presId="urn:microsoft.com/office/officeart/2018/2/layout/IconVerticalSolidList"/>
    <dgm:cxn modelId="{F7B322D8-6AD1-46C6-8E13-4CBBB0ACF6F1}" type="presParOf" srcId="{C60271E7-9040-4BF5-90CD-792BC47EE66F}" destId="{7B38AD2C-2699-4EDD-A78F-F17A24E41A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CECB9-FD9B-446E-912F-B9A3BE91D022}">
      <dsp:nvSpPr>
        <dsp:cNvPr id="0" name=""/>
        <dsp:cNvSpPr/>
      </dsp:nvSpPr>
      <dsp:spPr>
        <a:xfrm>
          <a:off x="0" y="0"/>
          <a:ext cx="6703695" cy="18723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Models: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Logistic Regression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40" y="54840"/>
        <a:ext cx="4768447" cy="1762696"/>
      </dsp:txXfrm>
    </dsp:sp>
    <dsp:sp modelId="{087D2A2F-1B42-4E9E-8F96-E0247C48F50F}">
      <dsp:nvSpPr>
        <dsp:cNvPr id="0" name=""/>
        <dsp:cNvSpPr/>
      </dsp:nvSpPr>
      <dsp:spPr>
        <a:xfrm>
          <a:off x="1183004" y="2288460"/>
          <a:ext cx="6703695" cy="18723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Metrics: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Accuracy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Recall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F1-Score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AUC</a:t>
          </a:r>
        </a:p>
      </dsp:txBody>
      <dsp:txXfrm>
        <a:off x="1237844" y="2343300"/>
        <a:ext cx="4193965" cy="1762696"/>
      </dsp:txXfrm>
    </dsp:sp>
    <dsp:sp modelId="{3F15F4A4-D2DC-470E-8BBD-8FDF1B7F0D72}">
      <dsp:nvSpPr>
        <dsp:cNvPr id="0" name=""/>
        <dsp:cNvSpPr/>
      </dsp:nvSpPr>
      <dsp:spPr>
        <a:xfrm>
          <a:off x="5486650" y="1471896"/>
          <a:ext cx="1217044" cy="12170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60485" y="1471896"/>
        <a:ext cx="669374" cy="915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6395C-B369-43E2-BE7D-15D9CDB6DA9C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70F65-2140-4AB9-A851-BE27B296F804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EE959-AC86-4402-91D9-D2768F7941EB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Best Model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39533" y="717"/>
        <a:ext cx="2786667" cy="1679249"/>
      </dsp:txXfrm>
    </dsp:sp>
    <dsp:sp modelId="{96957868-3C27-455A-9EE0-E3030CB601F7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782BB-BDED-4E54-BE10-1253CB46571C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51A0F-329B-4754-BB6C-921B6A6791C4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100%, Recall: 100%,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100%, AUC ROC 0.99(99%)</a:t>
          </a:r>
        </a:p>
      </dsp:txBody>
      <dsp:txXfrm>
        <a:off x="1939533" y="2099779"/>
        <a:ext cx="2786667" cy="1679249"/>
      </dsp:txXfrm>
    </dsp:sp>
    <dsp:sp modelId="{7C484BCD-39DE-4DE9-BA23-01AA7DEA44C7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FC729-B4EF-4A44-BEE4-DF54DF027C81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8AD2C-2699-4EDD-A78F-F17A24E41AFC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importance and confusion matrix analysis</a:t>
          </a:r>
        </a:p>
      </dsp:txBody>
      <dsp:txXfrm>
        <a:off x="1939533" y="4198841"/>
        <a:ext cx="27866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86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Welcome everyone. Today, I’ll be presenting my </a:t>
            </a:r>
            <a:r>
              <a:rPr lang="en-US" dirty="0"/>
              <a:t>capstone final</a:t>
            </a:r>
            <a:r>
              <a:rPr dirty="0"/>
              <a:t> project where I developed and deployed a fraud detection model.</a:t>
            </a:r>
            <a:r>
              <a:rPr lang="en-US" dirty="0"/>
              <a:t> I used </a:t>
            </a:r>
            <a:r>
              <a:rPr lang="en-US" dirty="0" err="1"/>
              <a:t>Paysim</a:t>
            </a:r>
            <a:r>
              <a:rPr lang="en-US" dirty="0"/>
              <a:t> simulated dataset that mimics PayPal real-life financial transactions. Lets delve into the project overview.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Built a Flask API</a:t>
            </a:r>
            <a:r>
              <a:rPr lang="en-US" dirty="0"/>
              <a:t>, prepare my </a:t>
            </a:r>
            <a:r>
              <a:rPr lang="en-US" dirty="0" err="1"/>
              <a:t>Procfile</a:t>
            </a:r>
            <a:r>
              <a:rPr lang="en-US" dirty="0"/>
              <a:t>, app.py, saved my model in pickle file, prepared my requirements.txt file</a:t>
            </a:r>
            <a:r>
              <a:rPr dirty="0"/>
              <a:t> and deployed on Render for live model access.</a:t>
            </a:r>
            <a:endParaRPr lang="en-US" dirty="0"/>
          </a:p>
          <a:p>
            <a:r>
              <a:rPr lang="en-US" dirty="0"/>
              <a:t>At the end, the </a:t>
            </a:r>
            <a:r>
              <a:rPr lang="en-US"/>
              <a:t>webpage shows 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Welcome to PayPal Fraud Detection API!.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Key challenges were identified and mitigated with thoughtful techniques.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Model showed excellent metrics but synthetic data limited generalization.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Future work will include advanced models and operational monitoring.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project demonstrated practical business analytics skills from start to deployment.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The goal was to build a solution from exploratory data analysis through to live deployment.</a:t>
            </a:r>
            <a:r>
              <a:rPr lang="en-US" dirty="0"/>
              <a:t> I decided to deploy my model on render.com due to it user friendly interface and free live deployment.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The dataset simulated a real-world environment with missing and mixed data types.</a:t>
            </a:r>
            <a:r>
              <a:rPr lang="en-US" dirty="0"/>
              <a:t> The dataset was cleaned, normalize or standardize using feature scaling, and label encoding to convert categorical variable into numerical values.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EDA highlighted important factors influencing fraud </a:t>
            </a:r>
            <a:r>
              <a:rPr lang="en-US" dirty="0"/>
              <a:t> like payment, cashout, cash-in </a:t>
            </a:r>
            <a:r>
              <a:rPr dirty="0"/>
              <a:t>and exposed class imbalance</a:t>
            </a:r>
            <a:r>
              <a:rPr lang="en-US" dirty="0"/>
              <a:t> through the bar chart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Class imbalance was a critical challenge </a:t>
            </a:r>
            <a:r>
              <a:rPr lang="en-US" dirty="0"/>
              <a:t>that needed</a:t>
            </a:r>
            <a:r>
              <a:rPr dirty="0"/>
              <a:t> to be addressed.</a:t>
            </a:r>
            <a:r>
              <a:rPr lang="en-US" dirty="0"/>
              <a:t> This necessitated the need for SMOTE to balance the data.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Multiple models were tested to ensure robustness, with focus on recall.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dirty="0"/>
              <a:t> achieved strong performance and was chosen for deployment.</a:t>
            </a:r>
            <a:r>
              <a:rPr lang="en-US" dirty="0"/>
              <a:t> Let’s see the next slide for the top 5 feature importance.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Feature importance shows the top predictors for fraud detection.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Confusion matrix shows that false negatives were minimized.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841664"/>
            <a:ext cx="4191000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</a:t>
            </a:r>
            <a:r>
              <a: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Project: </a:t>
            </a:r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621" y="1201783"/>
            <a:ext cx="4142922" cy="481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0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0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0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0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Analytics Project-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Study of PayPal</a:t>
            </a:r>
            <a:b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Chukwuemeka Vincent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April 2025.</a:t>
            </a:r>
            <a:endParaRPr lang="en-US" sz="20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9141714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1014574"/>
            <a:ext cx="7294297" cy="2226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" y="3640633"/>
            <a:ext cx="7294297" cy="248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Flask API</a:t>
            </a:r>
            <a:b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Render.com hosting</a:t>
            </a:r>
            <a:b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GitHub version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Critical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2227944"/>
            <a:ext cx="2583359" cy="21219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Challenges:</a:t>
            </a:r>
          </a:p>
          <a:p>
            <a:r>
              <a:rPr lang="en-US" sz="2000" dirty="0"/>
              <a:t>Class imbalance</a:t>
            </a:r>
          </a:p>
          <a:p>
            <a:r>
              <a:rPr lang="en-US" sz="2000" dirty="0"/>
              <a:t>Overfitting risk</a:t>
            </a:r>
          </a:p>
          <a:p>
            <a:r>
              <a:rPr lang="en-US" sz="2000" dirty="0"/>
              <a:t>14 Failed Deployments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" name="Graphic 19" descr="Gymnast - Floor Routine">
            <a:extLst>
              <a:ext uri="{FF2B5EF4-FFF2-40B4-BE49-F238E27FC236}">
                <a16:creationId xmlns:a16="http://schemas.microsoft.com/office/drawing/2014/main" id="{88A93B91-418F-99BB-975E-5FEFA5983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E0FD09-EBCA-4616-FD46-DBE4B0FCE2AF}"/>
              </a:ext>
            </a:extLst>
          </p:cNvPr>
          <p:cNvSpPr txBox="1">
            <a:spLocks/>
          </p:cNvSpPr>
          <p:nvPr/>
        </p:nvSpPr>
        <p:spPr>
          <a:xfrm>
            <a:off x="3438299" y="2227944"/>
            <a:ext cx="2691267" cy="2360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Solutions:</a:t>
            </a:r>
          </a:p>
          <a:p>
            <a:r>
              <a:rPr lang="en-US" sz="2000" dirty="0"/>
              <a:t>Class weighting</a:t>
            </a:r>
          </a:p>
          <a:p>
            <a:r>
              <a:rPr lang="en-US" sz="2000" dirty="0"/>
              <a:t>Cross-validation</a:t>
            </a:r>
          </a:p>
          <a:p>
            <a:r>
              <a:rPr lang="en-US" sz="2000" dirty="0"/>
              <a:t>Ensemble methods</a:t>
            </a:r>
          </a:p>
          <a:p>
            <a:r>
              <a:rPr lang="en-US" sz="2000" dirty="0"/>
              <a:t>Corrected and Tried 15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9A4F3D-8A9F-44A7-B84A-C6201B5B0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43300" y="0"/>
            <a:ext cx="5600700" cy="6858000"/>
            <a:chOff x="7467600" y="0"/>
            <a:chExt cx="47244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DEB166-B66A-492B-BE84-A2E28E34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1287BF-07B3-429A-AA8C-0F4DBDCAD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139FFD-DF39-4EF5-A0DD-4FAC8022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3301" y="0"/>
            <a:ext cx="5600699" cy="6858000"/>
          </a:xfrm>
          <a:custGeom>
            <a:avLst/>
            <a:gdLst>
              <a:gd name="connsiteX0" fmla="*/ 2667921 w 7467599"/>
              <a:gd name="connsiteY0" fmla="*/ 6658238 h 6858000"/>
              <a:gd name="connsiteX1" fmla="*/ 2886936 w 7467599"/>
              <a:gd name="connsiteY1" fmla="*/ 6732821 h 6858000"/>
              <a:gd name="connsiteX2" fmla="*/ 3231361 w 7467599"/>
              <a:gd name="connsiteY2" fmla="*/ 6842006 h 6858000"/>
              <a:gd name="connsiteX3" fmla="*/ 2788054 w 7467599"/>
              <a:gd name="connsiteY3" fmla="*/ 6674734 h 6858000"/>
              <a:gd name="connsiteX4" fmla="*/ 5203742 w 7467599"/>
              <a:gd name="connsiteY4" fmla="*/ 6515312 h 6858000"/>
              <a:gd name="connsiteX5" fmla="*/ 5029400 w 7467599"/>
              <a:gd name="connsiteY5" fmla="*/ 6525103 h 6858000"/>
              <a:gd name="connsiteX6" fmla="*/ 4853626 w 7467599"/>
              <a:gd name="connsiteY6" fmla="*/ 6532104 h 6858000"/>
              <a:gd name="connsiteX7" fmla="*/ 4699941 w 7467599"/>
              <a:gd name="connsiteY7" fmla="*/ 6528403 h 6858000"/>
              <a:gd name="connsiteX8" fmla="*/ 4277506 w 7467599"/>
              <a:gd name="connsiteY8" fmla="*/ 6560369 h 6858000"/>
              <a:gd name="connsiteX9" fmla="*/ 4197737 w 7467599"/>
              <a:gd name="connsiteY9" fmla="*/ 6591702 h 6858000"/>
              <a:gd name="connsiteX10" fmla="*/ 4363149 w 7467599"/>
              <a:gd name="connsiteY10" fmla="*/ 6599765 h 6858000"/>
              <a:gd name="connsiteX11" fmla="*/ 4788074 w 7467599"/>
              <a:gd name="connsiteY11" fmla="*/ 6563693 h 6858000"/>
              <a:gd name="connsiteX12" fmla="*/ 5203742 w 7467599"/>
              <a:gd name="connsiteY12" fmla="*/ 6515312 h 6858000"/>
              <a:gd name="connsiteX13" fmla="*/ 4626819 w 7467599"/>
              <a:gd name="connsiteY13" fmla="*/ 6459370 h 6858000"/>
              <a:gd name="connsiteX14" fmla="*/ 4275355 w 7467599"/>
              <a:gd name="connsiteY14" fmla="*/ 6529929 h 6858000"/>
              <a:gd name="connsiteX15" fmla="*/ 4701429 w 7467599"/>
              <a:gd name="connsiteY15" fmla="*/ 6498517 h 6858000"/>
              <a:gd name="connsiteX16" fmla="*/ 4853906 w 7467599"/>
              <a:gd name="connsiteY16" fmla="*/ 6502035 h 6858000"/>
              <a:gd name="connsiteX17" fmla="*/ 5028370 w 7467599"/>
              <a:gd name="connsiteY17" fmla="*/ 6495471 h 6858000"/>
              <a:gd name="connsiteX18" fmla="*/ 5128378 w 7467599"/>
              <a:gd name="connsiteY18" fmla="*/ 6489665 h 6858000"/>
              <a:gd name="connsiteX19" fmla="*/ 4970461 w 7467599"/>
              <a:gd name="connsiteY19" fmla="*/ 6473140 h 6858000"/>
              <a:gd name="connsiteX20" fmla="*/ 4626819 w 7467599"/>
              <a:gd name="connsiteY20" fmla="*/ 6459370 h 6858000"/>
              <a:gd name="connsiteX21" fmla="*/ 2530214 w 7467599"/>
              <a:gd name="connsiteY21" fmla="*/ 5911918 h 6858000"/>
              <a:gd name="connsiteX22" fmla="*/ 2588188 w 7467599"/>
              <a:gd name="connsiteY22" fmla="*/ 5982309 h 6858000"/>
              <a:gd name="connsiteX23" fmla="*/ 2856495 w 7467599"/>
              <a:gd name="connsiteY23" fmla="*/ 6402069 h 6858000"/>
              <a:gd name="connsiteX24" fmla="*/ 3266461 w 7467599"/>
              <a:gd name="connsiteY24" fmla="*/ 6807025 h 6858000"/>
              <a:gd name="connsiteX25" fmla="*/ 3147563 w 7467599"/>
              <a:gd name="connsiteY25" fmla="*/ 6649139 h 6858000"/>
              <a:gd name="connsiteX26" fmla="*/ 3135273 w 7467599"/>
              <a:gd name="connsiteY26" fmla="*/ 6636358 h 6858000"/>
              <a:gd name="connsiteX27" fmla="*/ 2820649 w 7467599"/>
              <a:gd name="connsiteY27" fmla="*/ 6260110 h 6858000"/>
              <a:gd name="connsiteX28" fmla="*/ 2530214 w 7467599"/>
              <a:gd name="connsiteY28" fmla="*/ 5911918 h 6858000"/>
              <a:gd name="connsiteX29" fmla="*/ 4354454 w 7467599"/>
              <a:gd name="connsiteY29" fmla="*/ 5884754 h 6858000"/>
              <a:gd name="connsiteX30" fmla="*/ 4100787 w 7467599"/>
              <a:gd name="connsiteY30" fmla="*/ 6496752 h 6858000"/>
              <a:gd name="connsiteX31" fmla="*/ 4354454 w 7467599"/>
              <a:gd name="connsiteY31" fmla="*/ 5884754 h 6858000"/>
              <a:gd name="connsiteX32" fmla="*/ 4389404 w 7467599"/>
              <a:gd name="connsiteY32" fmla="*/ 5883072 h 6858000"/>
              <a:gd name="connsiteX33" fmla="*/ 4130799 w 7467599"/>
              <a:gd name="connsiteY33" fmla="*/ 6494950 h 6858000"/>
              <a:gd name="connsiteX34" fmla="*/ 4389404 w 7467599"/>
              <a:gd name="connsiteY34" fmla="*/ 5883072 h 6858000"/>
              <a:gd name="connsiteX35" fmla="*/ 4399539 w 7467599"/>
              <a:gd name="connsiteY35" fmla="*/ 5825040 h 6858000"/>
              <a:gd name="connsiteX36" fmla="*/ 4396445 w 7467599"/>
              <a:gd name="connsiteY36" fmla="*/ 5829053 h 6858000"/>
              <a:gd name="connsiteX37" fmla="*/ 4398866 w 7467599"/>
              <a:gd name="connsiteY37" fmla="*/ 5829425 h 6858000"/>
              <a:gd name="connsiteX38" fmla="*/ 815031 w 7467599"/>
              <a:gd name="connsiteY38" fmla="*/ 5642928 h 6858000"/>
              <a:gd name="connsiteX39" fmla="*/ 831061 w 7467599"/>
              <a:gd name="connsiteY39" fmla="*/ 5694454 h 6858000"/>
              <a:gd name="connsiteX40" fmla="*/ 1103869 w 7467599"/>
              <a:gd name="connsiteY40" fmla="*/ 6320663 h 6858000"/>
              <a:gd name="connsiteX41" fmla="*/ 1223015 w 7467599"/>
              <a:gd name="connsiteY41" fmla="*/ 6574846 h 6858000"/>
              <a:gd name="connsiteX42" fmla="*/ 815031 w 7467599"/>
              <a:gd name="connsiteY42" fmla="*/ 5642928 h 6858000"/>
              <a:gd name="connsiteX43" fmla="*/ 5373323 w 7467599"/>
              <a:gd name="connsiteY43" fmla="*/ 5591852 h 6858000"/>
              <a:gd name="connsiteX44" fmla="*/ 4920847 w 7467599"/>
              <a:gd name="connsiteY44" fmla="*/ 5630119 h 6858000"/>
              <a:gd name="connsiteX45" fmla="*/ 4819457 w 7467599"/>
              <a:gd name="connsiteY45" fmla="*/ 5650510 h 6858000"/>
              <a:gd name="connsiteX46" fmla="*/ 4957247 w 7467599"/>
              <a:gd name="connsiteY46" fmla="*/ 5629828 h 6858000"/>
              <a:gd name="connsiteX47" fmla="*/ 5833445 w 7467599"/>
              <a:gd name="connsiteY47" fmla="*/ 5601337 h 6858000"/>
              <a:gd name="connsiteX48" fmla="*/ 5577303 w 7467599"/>
              <a:gd name="connsiteY48" fmla="*/ 5598847 h 6858000"/>
              <a:gd name="connsiteX49" fmla="*/ 5526152 w 7467599"/>
              <a:gd name="connsiteY49" fmla="*/ 5595539 h 6858000"/>
              <a:gd name="connsiteX50" fmla="*/ 5373323 w 7467599"/>
              <a:gd name="connsiteY50" fmla="*/ 5591852 h 6858000"/>
              <a:gd name="connsiteX51" fmla="*/ 2291506 w 7467599"/>
              <a:gd name="connsiteY51" fmla="*/ 5541548 h 6858000"/>
              <a:gd name="connsiteX52" fmla="*/ 2535245 w 7467599"/>
              <a:gd name="connsiteY52" fmla="*/ 5765985 h 6858000"/>
              <a:gd name="connsiteX53" fmla="*/ 3017082 w 7467599"/>
              <a:gd name="connsiteY53" fmla="*/ 6279980 h 6858000"/>
              <a:gd name="connsiteX54" fmla="*/ 3284540 w 7467599"/>
              <a:gd name="connsiteY54" fmla="*/ 6733560 h 6858000"/>
              <a:gd name="connsiteX55" fmla="*/ 3274833 w 7467599"/>
              <a:gd name="connsiteY55" fmla="*/ 6610993 h 6858000"/>
              <a:gd name="connsiteX56" fmla="*/ 2990753 w 7467599"/>
              <a:gd name="connsiteY56" fmla="*/ 6197148 h 6858000"/>
              <a:gd name="connsiteX57" fmla="*/ 2547499 w 7467599"/>
              <a:gd name="connsiteY57" fmla="*/ 5734551 h 6858000"/>
              <a:gd name="connsiteX58" fmla="*/ 2291506 w 7467599"/>
              <a:gd name="connsiteY58" fmla="*/ 5541548 h 6858000"/>
              <a:gd name="connsiteX59" fmla="*/ 5494263 w 7467599"/>
              <a:gd name="connsiteY59" fmla="*/ 5525300 h 6858000"/>
              <a:gd name="connsiteX60" fmla="*/ 5361753 w 7467599"/>
              <a:gd name="connsiteY60" fmla="*/ 5525937 h 6858000"/>
              <a:gd name="connsiteX61" fmla="*/ 5054213 w 7467599"/>
              <a:gd name="connsiteY61" fmla="*/ 5550189 h 6858000"/>
              <a:gd name="connsiteX62" fmla="*/ 4877302 w 7467599"/>
              <a:gd name="connsiteY62" fmla="*/ 5605852 h 6858000"/>
              <a:gd name="connsiteX63" fmla="*/ 4917283 w 7467599"/>
              <a:gd name="connsiteY63" fmla="*/ 5600203 h 6858000"/>
              <a:gd name="connsiteX64" fmla="*/ 5528398 w 7467599"/>
              <a:gd name="connsiteY64" fmla="*/ 5564971 h 6858000"/>
              <a:gd name="connsiteX65" fmla="*/ 5579896 w 7467599"/>
              <a:gd name="connsiteY65" fmla="*/ 5568822 h 6858000"/>
              <a:gd name="connsiteX66" fmla="*/ 5809544 w 7467599"/>
              <a:gd name="connsiteY66" fmla="*/ 5573703 h 6858000"/>
              <a:gd name="connsiteX67" fmla="*/ 5721660 w 7467599"/>
              <a:gd name="connsiteY67" fmla="*/ 5555562 h 6858000"/>
              <a:gd name="connsiteX68" fmla="*/ 5636476 w 7467599"/>
              <a:gd name="connsiteY68" fmla="*/ 5538004 h 6858000"/>
              <a:gd name="connsiteX69" fmla="*/ 5494263 w 7467599"/>
              <a:gd name="connsiteY69" fmla="*/ 5525300 h 6858000"/>
              <a:gd name="connsiteX70" fmla="*/ 2222448 w 7467599"/>
              <a:gd name="connsiteY70" fmla="*/ 5523271 h 6858000"/>
              <a:gd name="connsiteX71" fmla="*/ 2222571 w 7467599"/>
              <a:gd name="connsiteY71" fmla="*/ 5526491 h 6858000"/>
              <a:gd name="connsiteX72" fmla="*/ 2381426 w 7467599"/>
              <a:gd name="connsiteY72" fmla="*/ 5718700 h 6858000"/>
              <a:gd name="connsiteX73" fmla="*/ 2402030 w 7467599"/>
              <a:gd name="connsiteY73" fmla="*/ 5737872 h 6858000"/>
              <a:gd name="connsiteX74" fmla="*/ 2842868 w 7467599"/>
              <a:gd name="connsiteY74" fmla="*/ 6240461 h 6858000"/>
              <a:gd name="connsiteX75" fmla="*/ 3155869 w 7467599"/>
              <a:gd name="connsiteY75" fmla="*/ 6615176 h 6858000"/>
              <a:gd name="connsiteX76" fmla="*/ 3168159 w 7467599"/>
              <a:gd name="connsiteY76" fmla="*/ 6627949 h 6858000"/>
              <a:gd name="connsiteX77" fmla="*/ 3247242 w 7467599"/>
              <a:gd name="connsiteY77" fmla="*/ 6718236 h 6858000"/>
              <a:gd name="connsiteX78" fmla="*/ 2994958 w 7467599"/>
              <a:gd name="connsiteY78" fmla="*/ 6299011 h 6858000"/>
              <a:gd name="connsiteX79" fmla="*/ 2515769 w 7467599"/>
              <a:gd name="connsiteY79" fmla="*/ 5787985 h 6858000"/>
              <a:gd name="connsiteX80" fmla="*/ 2222448 w 7467599"/>
              <a:gd name="connsiteY80" fmla="*/ 5523271 h 6858000"/>
              <a:gd name="connsiteX81" fmla="*/ 5380006 w 7467599"/>
              <a:gd name="connsiteY81" fmla="*/ 5458317 h 6858000"/>
              <a:gd name="connsiteX82" fmla="*/ 4979974 w 7467599"/>
              <a:gd name="connsiteY82" fmla="*/ 5536349 h 6858000"/>
              <a:gd name="connsiteX83" fmla="*/ 5049403 w 7467599"/>
              <a:gd name="connsiteY83" fmla="*/ 5519543 h 6858000"/>
              <a:gd name="connsiteX84" fmla="*/ 5362204 w 7467599"/>
              <a:gd name="connsiteY84" fmla="*/ 5494992 h 6858000"/>
              <a:gd name="connsiteX85" fmla="*/ 5642875 w 7467599"/>
              <a:gd name="connsiteY85" fmla="*/ 5507848 h 6858000"/>
              <a:gd name="connsiteX86" fmla="*/ 5729861 w 7467599"/>
              <a:gd name="connsiteY86" fmla="*/ 5525798 h 6858000"/>
              <a:gd name="connsiteX87" fmla="*/ 5844822 w 7467599"/>
              <a:gd name="connsiteY87" fmla="*/ 5547311 h 6858000"/>
              <a:gd name="connsiteX88" fmla="*/ 5380006 w 7467599"/>
              <a:gd name="connsiteY88" fmla="*/ 5458317 h 6858000"/>
              <a:gd name="connsiteX89" fmla="*/ 2137396 w 7467599"/>
              <a:gd name="connsiteY89" fmla="*/ 5419899 h 6858000"/>
              <a:gd name="connsiteX90" fmla="*/ 2155193 w 7467599"/>
              <a:gd name="connsiteY90" fmla="*/ 5424547 h 6858000"/>
              <a:gd name="connsiteX91" fmla="*/ 3064627 w 7467599"/>
              <a:gd name="connsiteY91" fmla="*/ 6212316 h 6858000"/>
              <a:gd name="connsiteX92" fmla="*/ 3369199 w 7467599"/>
              <a:gd name="connsiteY92" fmla="*/ 6710671 h 6858000"/>
              <a:gd name="connsiteX93" fmla="*/ 3405024 w 7467599"/>
              <a:gd name="connsiteY93" fmla="*/ 6854298 h 6858000"/>
              <a:gd name="connsiteX94" fmla="*/ 3406497 w 7467599"/>
              <a:gd name="connsiteY94" fmla="*/ 6857998 h 6858000"/>
              <a:gd name="connsiteX95" fmla="*/ 3174964 w 7467599"/>
              <a:gd name="connsiteY95" fmla="*/ 6857998 h 6858000"/>
              <a:gd name="connsiteX96" fmla="*/ 3036775 w 7467599"/>
              <a:gd name="connsiteY96" fmla="*/ 6816656 h 6858000"/>
              <a:gd name="connsiteX97" fmla="*/ 2877679 w 7467599"/>
              <a:gd name="connsiteY97" fmla="*/ 6760867 h 6858000"/>
              <a:gd name="connsiteX98" fmla="*/ 2565461 w 7467599"/>
              <a:gd name="connsiteY98" fmla="*/ 6659827 h 6858000"/>
              <a:gd name="connsiteX99" fmla="*/ 2858010 w 7467599"/>
              <a:gd name="connsiteY99" fmla="*/ 6784122 h 6858000"/>
              <a:gd name="connsiteX100" fmla="*/ 2881358 w 7467599"/>
              <a:gd name="connsiteY100" fmla="*/ 6793465 h 6858000"/>
              <a:gd name="connsiteX101" fmla="*/ 3013509 w 7467599"/>
              <a:gd name="connsiteY101" fmla="*/ 6840638 h 6858000"/>
              <a:gd name="connsiteX102" fmla="*/ 3102131 w 7467599"/>
              <a:gd name="connsiteY102" fmla="*/ 6857999 h 6858000"/>
              <a:gd name="connsiteX103" fmla="*/ 2971695 w 7467599"/>
              <a:gd name="connsiteY103" fmla="*/ 6857999 h 6858000"/>
              <a:gd name="connsiteX104" fmla="*/ 2869680 w 7467599"/>
              <a:gd name="connsiteY104" fmla="*/ 6821149 h 6858000"/>
              <a:gd name="connsiteX105" fmla="*/ 2846333 w 7467599"/>
              <a:gd name="connsiteY105" fmla="*/ 6811799 h 6858000"/>
              <a:gd name="connsiteX106" fmla="*/ 2547413 w 7467599"/>
              <a:gd name="connsiteY106" fmla="*/ 6684601 h 6858000"/>
              <a:gd name="connsiteX107" fmla="*/ 2860831 w 7467599"/>
              <a:gd name="connsiteY107" fmla="*/ 6850060 h 6858000"/>
              <a:gd name="connsiteX108" fmla="*/ 2889374 w 7467599"/>
              <a:gd name="connsiteY108" fmla="*/ 6857998 h 6858000"/>
              <a:gd name="connsiteX109" fmla="*/ 2797796 w 7467599"/>
              <a:gd name="connsiteY109" fmla="*/ 6857998 h 6858000"/>
              <a:gd name="connsiteX110" fmla="*/ 2686295 w 7467599"/>
              <a:gd name="connsiteY110" fmla="*/ 6803861 h 6858000"/>
              <a:gd name="connsiteX111" fmla="*/ 2364272 w 7467599"/>
              <a:gd name="connsiteY111" fmla="*/ 6610396 h 6858000"/>
              <a:gd name="connsiteX112" fmla="*/ 2365787 w 7467599"/>
              <a:gd name="connsiteY112" fmla="*/ 6584365 h 6858000"/>
              <a:gd name="connsiteX113" fmla="*/ 3055645 w 7467599"/>
              <a:gd name="connsiteY113" fmla="*/ 6711283 h 6858000"/>
              <a:gd name="connsiteX114" fmla="*/ 3220556 w 7467599"/>
              <a:gd name="connsiteY114" fmla="*/ 6799347 h 6858000"/>
              <a:gd name="connsiteX115" fmla="*/ 2877427 w 7467599"/>
              <a:gd name="connsiteY115" fmla="*/ 6503934 h 6858000"/>
              <a:gd name="connsiteX116" fmla="*/ 2318372 w 7467599"/>
              <a:gd name="connsiteY116" fmla="*/ 5734011 h 6858000"/>
              <a:gd name="connsiteX117" fmla="*/ 2120434 w 7467599"/>
              <a:gd name="connsiteY117" fmla="*/ 5424988 h 6858000"/>
              <a:gd name="connsiteX118" fmla="*/ 2137396 w 7467599"/>
              <a:gd name="connsiteY118" fmla="*/ 5419899 h 6858000"/>
              <a:gd name="connsiteX119" fmla="*/ 2702675 w 7467599"/>
              <a:gd name="connsiteY119" fmla="*/ 5142684 h 6858000"/>
              <a:gd name="connsiteX120" fmla="*/ 2761562 w 7467599"/>
              <a:gd name="connsiteY120" fmla="*/ 5174783 h 6858000"/>
              <a:gd name="connsiteX121" fmla="*/ 2995009 w 7467599"/>
              <a:gd name="connsiteY121" fmla="*/ 5357281 h 6858000"/>
              <a:gd name="connsiteX122" fmla="*/ 3182762 w 7467599"/>
              <a:gd name="connsiteY122" fmla="*/ 5546863 h 6858000"/>
              <a:gd name="connsiteX123" fmla="*/ 3232255 w 7467599"/>
              <a:gd name="connsiteY123" fmla="*/ 5615961 h 6858000"/>
              <a:gd name="connsiteX124" fmla="*/ 3299044 w 7467599"/>
              <a:gd name="connsiteY124" fmla="*/ 5705642 h 6858000"/>
              <a:gd name="connsiteX125" fmla="*/ 3030255 w 7467599"/>
              <a:gd name="connsiteY125" fmla="*/ 5341546 h 6858000"/>
              <a:gd name="connsiteX126" fmla="*/ 2702675 w 7467599"/>
              <a:gd name="connsiteY126" fmla="*/ 5142684 h 6858000"/>
              <a:gd name="connsiteX127" fmla="*/ 2587800 w 7467599"/>
              <a:gd name="connsiteY127" fmla="*/ 5128278 h 6858000"/>
              <a:gd name="connsiteX128" fmla="*/ 2619202 w 7467599"/>
              <a:gd name="connsiteY128" fmla="*/ 5149746 h 6858000"/>
              <a:gd name="connsiteX129" fmla="*/ 3067358 w 7467599"/>
              <a:gd name="connsiteY129" fmla="*/ 5515717 h 6858000"/>
              <a:gd name="connsiteX130" fmla="*/ 3100879 w 7467599"/>
              <a:gd name="connsiteY130" fmla="*/ 5551608 h 6858000"/>
              <a:gd name="connsiteX131" fmla="*/ 3258009 w 7467599"/>
              <a:gd name="connsiteY131" fmla="*/ 5702551 h 6858000"/>
              <a:gd name="connsiteX132" fmla="*/ 3208007 w 7467599"/>
              <a:gd name="connsiteY132" fmla="*/ 5632736 h 6858000"/>
              <a:gd name="connsiteX133" fmla="*/ 3159526 w 7467599"/>
              <a:gd name="connsiteY133" fmla="*/ 5565087 h 6858000"/>
              <a:gd name="connsiteX134" fmla="*/ 2975431 w 7467599"/>
              <a:gd name="connsiteY134" fmla="*/ 5379904 h 6858000"/>
              <a:gd name="connsiteX135" fmla="*/ 2745839 w 7467599"/>
              <a:gd name="connsiteY135" fmla="*/ 5200559 h 6858000"/>
              <a:gd name="connsiteX136" fmla="*/ 2587800 w 7467599"/>
              <a:gd name="connsiteY136" fmla="*/ 5128278 h 6858000"/>
              <a:gd name="connsiteX137" fmla="*/ 2519656 w 7467599"/>
              <a:gd name="connsiteY137" fmla="*/ 5124233 h 6858000"/>
              <a:gd name="connsiteX138" fmla="*/ 2628634 w 7467599"/>
              <a:gd name="connsiteY138" fmla="*/ 5197318 h 6858000"/>
              <a:gd name="connsiteX139" fmla="*/ 3257477 w 7467599"/>
              <a:gd name="connsiteY139" fmla="*/ 5738345 h 6858000"/>
              <a:gd name="connsiteX140" fmla="*/ 3080379 w 7467599"/>
              <a:gd name="connsiteY140" fmla="*/ 5572174 h 6858000"/>
              <a:gd name="connsiteX141" fmla="*/ 3046763 w 7467599"/>
              <a:gd name="connsiteY141" fmla="*/ 5536908 h 6858000"/>
              <a:gd name="connsiteX142" fmla="*/ 2603064 w 7467599"/>
              <a:gd name="connsiteY142" fmla="*/ 5174181 h 6858000"/>
              <a:gd name="connsiteX143" fmla="*/ 2519656 w 7467599"/>
              <a:gd name="connsiteY143" fmla="*/ 5124233 h 6858000"/>
              <a:gd name="connsiteX144" fmla="*/ 2408962 w 7467599"/>
              <a:gd name="connsiteY144" fmla="*/ 5050246 h 6858000"/>
              <a:gd name="connsiteX145" fmla="*/ 3404286 w 7467599"/>
              <a:gd name="connsiteY145" fmla="*/ 5790959 h 6858000"/>
              <a:gd name="connsiteX146" fmla="*/ 3772601 w 7467599"/>
              <a:gd name="connsiteY146" fmla="*/ 6204913 h 6858000"/>
              <a:gd name="connsiteX147" fmla="*/ 3789891 w 7467599"/>
              <a:gd name="connsiteY147" fmla="*/ 6015372 h 6858000"/>
              <a:gd name="connsiteX148" fmla="*/ 3767437 w 7467599"/>
              <a:gd name="connsiteY148" fmla="*/ 5336275 h 6858000"/>
              <a:gd name="connsiteX149" fmla="*/ 3881330 w 7467599"/>
              <a:gd name="connsiteY149" fmla="*/ 5600804 h 6858000"/>
              <a:gd name="connsiteX150" fmla="*/ 3870479 w 7467599"/>
              <a:gd name="connsiteY150" fmla="*/ 6039262 h 6858000"/>
              <a:gd name="connsiteX151" fmla="*/ 3769841 w 7467599"/>
              <a:gd name="connsiteY151" fmla="*/ 6792600 h 6858000"/>
              <a:gd name="connsiteX152" fmla="*/ 4070274 w 7467599"/>
              <a:gd name="connsiteY152" fmla="*/ 6590735 h 6858000"/>
              <a:gd name="connsiteX153" fmla="*/ 4076047 w 7467599"/>
              <a:gd name="connsiteY153" fmla="*/ 6581371 h 6858000"/>
              <a:gd name="connsiteX154" fmla="*/ 4063785 w 7467599"/>
              <a:gd name="connsiteY154" fmla="*/ 6572441 h 6858000"/>
              <a:gd name="connsiteX155" fmla="*/ 4412831 w 7467599"/>
              <a:gd name="connsiteY155" fmla="*/ 5665639 h 6858000"/>
              <a:gd name="connsiteX156" fmla="*/ 4492364 w 7467599"/>
              <a:gd name="connsiteY156" fmla="*/ 5696416 h 6858000"/>
              <a:gd name="connsiteX157" fmla="*/ 4245448 w 7467599"/>
              <a:gd name="connsiteY157" fmla="*/ 6466405 h 6858000"/>
              <a:gd name="connsiteX158" fmla="*/ 4981836 w 7467599"/>
              <a:gd name="connsiteY158" fmla="*/ 6419148 h 6858000"/>
              <a:gd name="connsiteX159" fmla="*/ 5385974 w 7467599"/>
              <a:gd name="connsiteY159" fmla="*/ 6563116 h 6858000"/>
              <a:gd name="connsiteX160" fmla="*/ 5371880 w 7467599"/>
              <a:gd name="connsiteY160" fmla="*/ 6578254 h 6858000"/>
              <a:gd name="connsiteX161" fmla="*/ 4343271 w 7467599"/>
              <a:gd name="connsiteY161" fmla="*/ 6648608 h 6858000"/>
              <a:gd name="connsiteX162" fmla="*/ 4135040 w 7467599"/>
              <a:gd name="connsiteY162" fmla="*/ 6641028 h 6858000"/>
              <a:gd name="connsiteX163" fmla="*/ 4133127 w 7467599"/>
              <a:gd name="connsiteY163" fmla="*/ 6641375 h 6858000"/>
              <a:gd name="connsiteX164" fmla="*/ 4124178 w 7467599"/>
              <a:gd name="connsiteY164" fmla="*/ 6643204 h 6858000"/>
              <a:gd name="connsiteX165" fmla="*/ 3851884 w 7467599"/>
              <a:gd name="connsiteY165" fmla="*/ 6824788 h 6858000"/>
              <a:gd name="connsiteX166" fmla="*/ 3794758 w 7467599"/>
              <a:gd name="connsiteY166" fmla="*/ 6857998 h 6858000"/>
              <a:gd name="connsiteX167" fmla="*/ 3669139 w 7467599"/>
              <a:gd name="connsiteY167" fmla="*/ 6857998 h 6858000"/>
              <a:gd name="connsiteX168" fmla="*/ 3692945 w 7467599"/>
              <a:gd name="connsiteY168" fmla="*/ 6745652 h 6858000"/>
              <a:gd name="connsiteX169" fmla="*/ 3761101 w 7467599"/>
              <a:gd name="connsiteY169" fmla="*/ 6308216 h 6858000"/>
              <a:gd name="connsiteX170" fmla="*/ 3755813 w 7467599"/>
              <a:gd name="connsiteY170" fmla="*/ 6302278 h 6858000"/>
              <a:gd name="connsiteX171" fmla="*/ 3387814 w 7467599"/>
              <a:gd name="connsiteY171" fmla="*/ 5837768 h 6858000"/>
              <a:gd name="connsiteX172" fmla="*/ 3370745 w 7467599"/>
              <a:gd name="connsiteY172" fmla="*/ 5831943 h 6858000"/>
              <a:gd name="connsiteX173" fmla="*/ 2407545 w 7467599"/>
              <a:gd name="connsiteY173" fmla="*/ 5075653 h 6858000"/>
              <a:gd name="connsiteX174" fmla="*/ 2408962 w 7467599"/>
              <a:gd name="connsiteY174" fmla="*/ 5050246 h 6858000"/>
              <a:gd name="connsiteX175" fmla="*/ 6819893 w 7467599"/>
              <a:gd name="connsiteY175" fmla="*/ 4944364 h 6858000"/>
              <a:gd name="connsiteX176" fmla="*/ 7030809 w 7467599"/>
              <a:gd name="connsiteY176" fmla="*/ 5588157 h 6858000"/>
              <a:gd name="connsiteX177" fmla="*/ 6819893 w 7467599"/>
              <a:gd name="connsiteY177" fmla="*/ 4944364 h 6858000"/>
              <a:gd name="connsiteX178" fmla="*/ 6847007 w 7467599"/>
              <a:gd name="connsiteY178" fmla="*/ 4918599 h 6858000"/>
              <a:gd name="connsiteX179" fmla="*/ 7053849 w 7467599"/>
              <a:gd name="connsiteY179" fmla="*/ 5565760 h 6858000"/>
              <a:gd name="connsiteX180" fmla="*/ 6847007 w 7467599"/>
              <a:gd name="connsiteY180" fmla="*/ 4918599 h 6858000"/>
              <a:gd name="connsiteX181" fmla="*/ 6815753 w 7467599"/>
              <a:gd name="connsiteY181" fmla="*/ 4867303 h 6858000"/>
              <a:gd name="connsiteX182" fmla="*/ 6815979 w 7467599"/>
              <a:gd name="connsiteY182" fmla="*/ 4872526 h 6858000"/>
              <a:gd name="connsiteX183" fmla="*/ 6818189 w 7467599"/>
              <a:gd name="connsiteY183" fmla="*/ 4871112 h 6858000"/>
              <a:gd name="connsiteX184" fmla="*/ 5843261 w 7467599"/>
              <a:gd name="connsiteY184" fmla="*/ 4866948 h 6858000"/>
              <a:gd name="connsiteX185" fmla="*/ 5706824 w 7467599"/>
              <a:gd name="connsiteY185" fmla="*/ 4877568 h 6858000"/>
              <a:gd name="connsiteX186" fmla="*/ 5553155 w 7467599"/>
              <a:gd name="connsiteY186" fmla="*/ 4889247 h 6858000"/>
              <a:gd name="connsiteX187" fmla="*/ 5431474 w 7467599"/>
              <a:gd name="connsiteY187" fmla="*/ 4882769 h 6858000"/>
              <a:gd name="connsiteX188" fmla="*/ 5348332 w 7467599"/>
              <a:gd name="connsiteY188" fmla="*/ 4876924 h 6858000"/>
              <a:gd name="connsiteX189" fmla="*/ 5158099 w 7467599"/>
              <a:gd name="connsiteY189" fmla="*/ 4881330 h 6858000"/>
              <a:gd name="connsiteX190" fmla="*/ 4960804 w 7467599"/>
              <a:gd name="connsiteY190" fmla="*/ 4885650 h 6858000"/>
              <a:gd name="connsiteX191" fmla="*/ 4942531 w 7467599"/>
              <a:gd name="connsiteY191" fmla="*/ 4885075 h 6858000"/>
              <a:gd name="connsiteX192" fmla="*/ 4884261 w 7467599"/>
              <a:gd name="connsiteY192" fmla="*/ 4884027 h 6858000"/>
              <a:gd name="connsiteX193" fmla="*/ 5301829 w 7467599"/>
              <a:gd name="connsiteY193" fmla="*/ 4938088 h 6858000"/>
              <a:gd name="connsiteX194" fmla="*/ 5843261 w 7467599"/>
              <a:gd name="connsiteY194" fmla="*/ 4866948 h 6858000"/>
              <a:gd name="connsiteX195" fmla="*/ 5496614 w 7467599"/>
              <a:gd name="connsiteY195" fmla="*/ 4783657 h 6858000"/>
              <a:gd name="connsiteX196" fmla="*/ 5382720 w 7467599"/>
              <a:gd name="connsiteY196" fmla="*/ 4785091 h 6858000"/>
              <a:gd name="connsiteX197" fmla="*/ 4936267 w 7467599"/>
              <a:gd name="connsiteY197" fmla="*/ 4854595 h 6858000"/>
              <a:gd name="connsiteX198" fmla="*/ 4945130 w 7467599"/>
              <a:gd name="connsiteY198" fmla="*/ 4855057 h 6858000"/>
              <a:gd name="connsiteX199" fmla="*/ 4962853 w 7467599"/>
              <a:gd name="connsiteY199" fmla="*/ 4855986 h 6858000"/>
              <a:gd name="connsiteX200" fmla="*/ 5156889 w 7467599"/>
              <a:gd name="connsiteY200" fmla="*/ 4851445 h 6858000"/>
              <a:gd name="connsiteX201" fmla="*/ 5350031 w 7467599"/>
              <a:gd name="connsiteY201" fmla="*/ 4846715 h 6858000"/>
              <a:gd name="connsiteX202" fmla="*/ 5434968 w 7467599"/>
              <a:gd name="connsiteY202" fmla="*/ 4852935 h 6858000"/>
              <a:gd name="connsiteX203" fmla="*/ 5554305 w 7467599"/>
              <a:gd name="connsiteY203" fmla="*/ 4859393 h 6858000"/>
              <a:gd name="connsiteX204" fmla="*/ 5704719 w 7467599"/>
              <a:gd name="connsiteY204" fmla="*/ 4847493 h 6858000"/>
              <a:gd name="connsiteX205" fmla="*/ 5814164 w 7467599"/>
              <a:gd name="connsiteY205" fmla="*/ 4837270 h 6858000"/>
              <a:gd name="connsiteX206" fmla="*/ 5496614 w 7467599"/>
              <a:gd name="connsiteY206" fmla="*/ 4783657 h 6858000"/>
              <a:gd name="connsiteX207" fmla="*/ 5132853 w 7467599"/>
              <a:gd name="connsiteY207" fmla="*/ 4275904 h 6858000"/>
              <a:gd name="connsiteX208" fmla="*/ 4265465 w 7467599"/>
              <a:gd name="connsiteY208" fmla="*/ 4472742 h 6858000"/>
              <a:gd name="connsiteX209" fmla="*/ 4207213 w 7467599"/>
              <a:gd name="connsiteY209" fmla="*/ 4498508 h 6858000"/>
              <a:gd name="connsiteX210" fmla="*/ 4119310 w 7467599"/>
              <a:gd name="connsiteY210" fmla="*/ 4536334 h 6858000"/>
              <a:gd name="connsiteX211" fmla="*/ 4241692 w 7467599"/>
              <a:gd name="connsiteY211" fmla="*/ 4502509 h 6858000"/>
              <a:gd name="connsiteX212" fmla="*/ 4574826 w 7467599"/>
              <a:gd name="connsiteY212" fmla="*/ 4454994 h 6858000"/>
              <a:gd name="connsiteX213" fmla="*/ 5132853 w 7467599"/>
              <a:gd name="connsiteY213" fmla="*/ 4275904 h 6858000"/>
              <a:gd name="connsiteX214" fmla="*/ 4890781 w 7467599"/>
              <a:gd name="connsiteY214" fmla="*/ 4220499 h 6858000"/>
              <a:gd name="connsiteX215" fmla="*/ 4299287 w 7467599"/>
              <a:gd name="connsiteY215" fmla="*/ 4425819 h 6858000"/>
              <a:gd name="connsiteX216" fmla="*/ 5090126 w 7467599"/>
              <a:gd name="connsiteY216" fmla="*/ 4248048 h 6858000"/>
              <a:gd name="connsiteX217" fmla="*/ 4890781 w 7467599"/>
              <a:gd name="connsiteY217" fmla="*/ 4220499 h 6858000"/>
              <a:gd name="connsiteX218" fmla="*/ 4533693 w 7467599"/>
              <a:gd name="connsiteY218" fmla="*/ 3958602 h 6858000"/>
              <a:gd name="connsiteX219" fmla="*/ 3802311 w 7467599"/>
              <a:gd name="connsiteY219" fmla="*/ 4119804 h 6858000"/>
              <a:gd name="connsiteX220" fmla="*/ 4533693 w 7467599"/>
              <a:gd name="connsiteY220" fmla="*/ 3958602 h 6858000"/>
              <a:gd name="connsiteX221" fmla="*/ 6500812 w 7467599"/>
              <a:gd name="connsiteY221" fmla="*/ 3936722 h 6858000"/>
              <a:gd name="connsiteX222" fmla="*/ 6458513 w 7467599"/>
              <a:gd name="connsiteY222" fmla="*/ 4196771 h 6858000"/>
              <a:gd name="connsiteX223" fmla="*/ 6374810 w 7467599"/>
              <a:gd name="connsiteY223" fmla="*/ 4613594 h 6858000"/>
              <a:gd name="connsiteX224" fmla="*/ 6340108 w 7467599"/>
              <a:gd name="connsiteY224" fmla="*/ 4707830 h 6858000"/>
              <a:gd name="connsiteX225" fmla="*/ 6324948 w 7467599"/>
              <a:gd name="connsiteY225" fmla="*/ 4747418 h 6858000"/>
              <a:gd name="connsiteX226" fmla="*/ 6253859 w 7467599"/>
              <a:gd name="connsiteY226" fmla="*/ 4966094 h 6858000"/>
              <a:gd name="connsiteX227" fmla="*/ 6500812 w 7467599"/>
              <a:gd name="connsiteY227" fmla="*/ 3936722 h 6858000"/>
              <a:gd name="connsiteX228" fmla="*/ 4444586 w 7467599"/>
              <a:gd name="connsiteY228" fmla="*/ 3919232 h 6858000"/>
              <a:gd name="connsiteX229" fmla="*/ 3879509 w 7467599"/>
              <a:gd name="connsiteY229" fmla="*/ 4068895 h 6858000"/>
              <a:gd name="connsiteX230" fmla="*/ 4527981 w 7467599"/>
              <a:gd name="connsiteY230" fmla="*/ 3927759 h 6858000"/>
              <a:gd name="connsiteX231" fmla="*/ 4444586 w 7467599"/>
              <a:gd name="connsiteY231" fmla="*/ 3919232 h 6858000"/>
              <a:gd name="connsiteX232" fmla="*/ 6476604 w 7467599"/>
              <a:gd name="connsiteY232" fmla="*/ 3900089 h 6858000"/>
              <a:gd name="connsiteX233" fmla="*/ 6244031 w 7467599"/>
              <a:gd name="connsiteY233" fmla="*/ 4885010 h 6858000"/>
              <a:gd name="connsiteX234" fmla="*/ 6295566 w 7467599"/>
              <a:gd name="connsiteY234" fmla="*/ 4735553 h 6858000"/>
              <a:gd name="connsiteX235" fmla="*/ 6310724 w 7467599"/>
              <a:gd name="connsiteY235" fmla="*/ 4695966 h 6858000"/>
              <a:gd name="connsiteX236" fmla="*/ 6345571 w 7467599"/>
              <a:gd name="connsiteY236" fmla="*/ 4603168 h 6858000"/>
              <a:gd name="connsiteX237" fmla="*/ 6427838 w 7467599"/>
              <a:gd name="connsiteY237" fmla="*/ 4192628 h 6858000"/>
              <a:gd name="connsiteX238" fmla="*/ 6476604 w 7467599"/>
              <a:gd name="connsiteY238" fmla="*/ 3900089 h 6858000"/>
              <a:gd name="connsiteX239" fmla="*/ 5544158 w 7467599"/>
              <a:gd name="connsiteY239" fmla="*/ 3871054 h 6858000"/>
              <a:gd name="connsiteX240" fmla="*/ 5769768 w 7467599"/>
              <a:gd name="connsiteY240" fmla="*/ 4520780 h 6858000"/>
              <a:gd name="connsiteX241" fmla="*/ 5632260 w 7467599"/>
              <a:gd name="connsiteY241" fmla="*/ 4157302 h 6858000"/>
              <a:gd name="connsiteX242" fmla="*/ 5544158 w 7467599"/>
              <a:gd name="connsiteY242" fmla="*/ 3871054 h 6858000"/>
              <a:gd name="connsiteX243" fmla="*/ 5553128 w 7467599"/>
              <a:gd name="connsiteY243" fmla="*/ 3701307 h 6858000"/>
              <a:gd name="connsiteX244" fmla="*/ 5552396 w 7467599"/>
              <a:gd name="connsiteY244" fmla="*/ 3708672 h 6858000"/>
              <a:gd name="connsiteX245" fmla="*/ 5661505 w 7467599"/>
              <a:gd name="connsiteY245" fmla="*/ 4147031 h 6858000"/>
              <a:gd name="connsiteX246" fmla="*/ 5812057 w 7467599"/>
              <a:gd name="connsiteY246" fmla="*/ 4544310 h 6858000"/>
              <a:gd name="connsiteX247" fmla="*/ 5712078 w 7467599"/>
              <a:gd name="connsiteY247" fmla="*/ 4144570 h 6858000"/>
              <a:gd name="connsiteX248" fmla="*/ 5553128 w 7467599"/>
              <a:gd name="connsiteY248" fmla="*/ 3701307 h 6858000"/>
              <a:gd name="connsiteX249" fmla="*/ 4610395 w 7467599"/>
              <a:gd name="connsiteY249" fmla="*/ 3456584 h 6858000"/>
              <a:gd name="connsiteX250" fmla="*/ 4927169 w 7467599"/>
              <a:gd name="connsiteY250" fmla="*/ 3826505 h 6858000"/>
              <a:gd name="connsiteX251" fmla="*/ 4610395 w 7467599"/>
              <a:gd name="connsiteY251" fmla="*/ 3456584 h 6858000"/>
              <a:gd name="connsiteX252" fmla="*/ 701433 w 7467599"/>
              <a:gd name="connsiteY252" fmla="*/ 3162785 h 6858000"/>
              <a:gd name="connsiteX253" fmla="*/ 677243 w 7467599"/>
              <a:gd name="connsiteY253" fmla="*/ 3617847 h 6858000"/>
              <a:gd name="connsiteX254" fmla="*/ 742855 w 7467599"/>
              <a:gd name="connsiteY254" fmla="*/ 4175494 h 6858000"/>
              <a:gd name="connsiteX255" fmla="*/ 723668 w 7467599"/>
              <a:gd name="connsiteY255" fmla="*/ 3567554 h 6858000"/>
              <a:gd name="connsiteX256" fmla="*/ 729301 w 7467599"/>
              <a:gd name="connsiteY256" fmla="*/ 3090882 h 6858000"/>
              <a:gd name="connsiteX257" fmla="*/ 755734 w 7467599"/>
              <a:gd name="connsiteY257" fmla="*/ 3565802 h 6858000"/>
              <a:gd name="connsiteX258" fmla="*/ 774622 w 7467599"/>
              <a:gd name="connsiteY258" fmla="*/ 4166310 h 6858000"/>
              <a:gd name="connsiteX259" fmla="*/ 822621 w 7467599"/>
              <a:gd name="connsiteY259" fmla="*/ 3607838 h 6858000"/>
              <a:gd name="connsiteX260" fmla="*/ 791563 w 7467599"/>
              <a:gd name="connsiteY260" fmla="*/ 3378541 h 6858000"/>
              <a:gd name="connsiteX261" fmla="*/ 729301 w 7467599"/>
              <a:gd name="connsiteY261" fmla="*/ 3090882 h 6858000"/>
              <a:gd name="connsiteX262" fmla="*/ 5066079 w 7467599"/>
              <a:gd name="connsiteY262" fmla="*/ 3078533 h 6858000"/>
              <a:gd name="connsiteX263" fmla="*/ 5038894 w 7467599"/>
              <a:gd name="connsiteY263" fmla="*/ 3245370 h 6858000"/>
              <a:gd name="connsiteX264" fmla="*/ 5012057 w 7467599"/>
              <a:gd name="connsiteY264" fmla="*/ 3758413 h 6858000"/>
              <a:gd name="connsiteX265" fmla="*/ 5039098 w 7467599"/>
              <a:gd name="connsiteY265" fmla="*/ 3528057 h 6858000"/>
              <a:gd name="connsiteX266" fmla="*/ 5069505 w 7467599"/>
              <a:gd name="connsiteY266" fmla="*/ 3231157 h 6858000"/>
              <a:gd name="connsiteX267" fmla="*/ 5067473 w 7467599"/>
              <a:gd name="connsiteY267" fmla="*/ 3142788 h 6858000"/>
              <a:gd name="connsiteX268" fmla="*/ 5066079 w 7467599"/>
              <a:gd name="connsiteY268" fmla="*/ 3078533 h 6858000"/>
              <a:gd name="connsiteX269" fmla="*/ 701226 w 7467599"/>
              <a:gd name="connsiteY269" fmla="*/ 2954192 h 6858000"/>
              <a:gd name="connsiteX270" fmla="*/ 746369 w 7467599"/>
              <a:gd name="connsiteY270" fmla="*/ 3005435 h 6858000"/>
              <a:gd name="connsiteX271" fmla="*/ 795378 w 7467599"/>
              <a:gd name="connsiteY271" fmla="*/ 4359223 h 6858000"/>
              <a:gd name="connsiteX272" fmla="*/ 795892 w 7467599"/>
              <a:gd name="connsiteY272" fmla="*/ 4360602 h 6858000"/>
              <a:gd name="connsiteX273" fmla="*/ 1042820 w 7467599"/>
              <a:gd name="connsiteY273" fmla="*/ 4665564 h 6858000"/>
              <a:gd name="connsiteX274" fmla="*/ 2212768 w 7467599"/>
              <a:gd name="connsiteY274" fmla="*/ 4815941 h 6858000"/>
              <a:gd name="connsiteX275" fmla="*/ 2229521 w 7467599"/>
              <a:gd name="connsiteY275" fmla="*/ 4890068 h 6858000"/>
              <a:gd name="connsiteX276" fmla="*/ 1346958 w 7467599"/>
              <a:gd name="connsiteY276" fmla="*/ 4770770 h 6858000"/>
              <a:gd name="connsiteX277" fmla="*/ 1314438 w 7467599"/>
              <a:gd name="connsiteY277" fmla="*/ 4764474 h 6858000"/>
              <a:gd name="connsiteX278" fmla="*/ 1314305 w 7467599"/>
              <a:gd name="connsiteY278" fmla="*/ 4763847 h 6858000"/>
              <a:gd name="connsiteX279" fmla="*/ 1313383 w 7467599"/>
              <a:gd name="connsiteY279" fmla="*/ 4764270 h 6858000"/>
              <a:gd name="connsiteX280" fmla="*/ 1314438 w 7467599"/>
              <a:gd name="connsiteY280" fmla="*/ 4764474 h 6858000"/>
              <a:gd name="connsiteX281" fmla="*/ 1315937 w 7467599"/>
              <a:gd name="connsiteY281" fmla="*/ 4771418 h 6858000"/>
              <a:gd name="connsiteX282" fmla="*/ 1300087 w 7467599"/>
              <a:gd name="connsiteY282" fmla="*/ 4809903 h 6858000"/>
              <a:gd name="connsiteX283" fmla="*/ 875370 w 7467599"/>
              <a:gd name="connsiteY283" fmla="*/ 5509652 h 6858000"/>
              <a:gd name="connsiteX284" fmla="*/ 824442 w 7467599"/>
              <a:gd name="connsiteY284" fmla="*/ 5563845 h 6858000"/>
              <a:gd name="connsiteX285" fmla="*/ 1216551 w 7467599"/>
              <a:gd name="connsiteY285" fmla="*/ 6250028 h 6858000"/>
              <a:gd name="connsiteX286" fmla="*/ 1319040 w 7467599"/>
              <a:gd name="connsiteY286" fmla="*/ 6665847 h 6858000"/>
              <a:gd name="connsiteX287" fmla="*/ 1369031 w 7467599"/>
              <a:gd name="connsiteY287" fmla="*/ 6858000 h 6858000"/>
              <a:gd name="connsiteX288" fmla="*/ 1309943 w 7467599"/>
              <a:gd name="connsiteY288" fmla="*/ 6858000 h 6858000"/>
              <a:gd name="connsiteX289" fmla="*/ 1302278 w 7467599"/>
              <a:gd name="connsiteY289" fmla="*/ 6836959 h 6858000"/>
              <a:gd name="connsiteX290" fmla="*/ 1076040 w 7467599"/>
              <a:gd name="connsiteY290" fmla="*/ 6335286 h 6858000"/>
              <a:gd name="connsiteX291" fmla="*/ 802161 w 7467599"/>
              <a:gd name="connsiteY291" fmla="*/ 5705388 h 6858000"/>
              <a:gd name="connsiteX292" fmla="*/ 795239 w 7467599"/>
              <a:gd name="connsiteY292" fmla="*/ 5683774 h 6858000"/>
              <a:gd name="connsiteX293" fmla="*/ 1120158 w 7467599"/>
              <a:gd name="connsiteY293" fmla="*/ 6553349 h 6858000"/>
              <a:gd name="connsiteX294" fmla="*/ 1251593 w 7467599"/>
              <a:gd name="connsiteY294" fmla="*/ 6858000 h 6858000"/>
              <a:gd name="connsiteX295" fmla="*/ 1174146 w 7467599"/>
              <a:gd name="connsiteY295" fmla="*/ 6858000 h 6858000"/>
              <a:gd name="connsiteX296" fmla="*/ 957640 w 7467599"/>
              <a:gd name="connsiteY296" fmla="*/ 6355860 h 6858000"/>
              <a:gd name="connsiteX297" fmla="*/ 737357 w 7467599"/>
              <a:gd name="connsiteY297" fmla="*/ 5820220 h 6858000"/>
              <a:gd name="connsiteX298" fmla="*/ 512881 w 7467599"/>
              <a:gd name="connsiteY298" fmla="*/ 6579086 h 6858000"/>
              <a:gd name="connsiteX299" fmla="*/ 390608 w 7467599"/>
              <a:gd name="connsiteY299" fmla="*/ 6858000 h 6858000"/>
              <a:gd name="connsiteX300" fmla="*/ 303673 w 7467599"/>
              <a:gd name="connsiteY300" fmla="*/ 6858000 h 6858000"/>
              <a:gd name="connsiteX301" fmla="*/ 355107 w 7467599"/>
              <a:gd name="connsiteY301" fmla="*/ 6749074 h 6858000"/>
              <a:gd name="connsiteX302" fmla="*/ 647445 w 7467599"/>
              <a:gd name="connsiteY302" fmla="*/ 5924413 h 6858000"/>
              <a:gd name="connsiteX303" fmla="*/ 546111 w 7467599"/>
              <a:gd name="connsiteY303" fmla="*/ 6138975 h 6858000"/>
              <a:gd name="connsiteX304" fmla="*/ 338008 w 7467599"/>
              <a:gd name="connsiteY304" fmla="*/ 6653544 h 6858000"/>
              <a:gd name="connsiteX305" fmla="*/ 312227 w 7467599"/>
              <a:gd name="connsiteY305" fmla="*/ 6754247 h 6858000"/>
              <a:gd name="connsiteX306" fmla="*/ 284711 w 7467599"/>
              <a:gd name="connsiteY306" fmla="*/ 6858000 h 6858000"/>
              <a:gd name="connsiteX307" fmla="*/ 252278 w 7467599"/>
              <a:gd name="connsiteY307" fmla="*/ 6858000 h 6858000"/>
              <a:gd name="connsiteX308" fmla="*/ 282136 w 7467599"/>
              <a:gd name="connsiteY308" fmla="*/ 6747068 h 6858000"/>
              <a:gd name="connsiteX309" fmla="*/ 308322 w 7467599"/>
              <a:gd name="connsiteY309" fmla="*/ 6644957 h 6858000"/>
              <a:gd name="connsiteX310" fmla="*/ 518548 w 7467599"/>
              <a:gd name="connsiteY310" fmla="*/ 6125175 h 6858000"/>
              <a:gd name="connsiteX311" fmla="*/ 561920 w 7467599"/>
              <a:gd name="connsiteY311" fmla="*/ 6033555 h 6858000"/>
              <a:gd name="connsiteX312" fmla="*/ 283809 w 7467599"/>
              <a:gd name="connsiteY312" fmla="*/ 6649194 h 6858000"/>
              <a:gd name="connsiteX313" fmla="*/ 261920 w 7467599"/>
              <a:gd name="connsiteY313" fmla="*/ 6765687 h 6858000"/>
              <a:gd name="connsiteX314" fmla="*/ 249073 w 7467599"/>
              <a:gd name="connsiteY314" fmla="*/ 6858000 h 6858000"/>
              <a:gd name="connsiteX315" fmla="*/ 182777 w 7467599"/>
              <a:gd name="connsiteY315" fmla="*/ 6858000 h 6858000"/>
              <a:gd name="connsiteX316" fmla="*/ 186409 w 7467599"/>
              <a:gd name="connsiteY316" fmla="*/ 6829660 h 6858000"/>
              <a:gd name="connsiteX317" fmla="*/ 263060 w 7467599"/>
              <a:gd name="connsiteY317" fmla="*/ 6432994 h 6858000"/>
              <a:gd name="connsiteX318" fmla="*/ 454861 w 7467599"/>
              <a:gd name="connsiteY318" fmla="*/ 6035044 h 6858000"/>
              <a:gd name="connsiteX319" fmla="*/ 81501 w 7467599"/>
              <a:gd name="connsiteY319" fmla="*/ 6331985 h 6858000"/>
              <a:gd name="connsiteX320" fmla="*/ 0 w 7467599"/>
              <a:gd name="connsiteY320" fmla="*/ 6407899 h 6858000"/>
              <a:gd name="connsiteX321" fmla="*/ 0 w 7467599"/>
              <a:gd name="connsiteY321" fmla="*/ 6289099 h 6858000"/>
              <a:gd name="connsiteX322" fmla="*/ 39927 w 7467599"/>
              <a:gd name="connsiteY322" fmla="*/ 6254101 h 6858000"/>
              <a:gd name="connsiteX323" fmla="*/ 662923 w 7467599"/>
              <a:gd name="connsiteY323" fmla="*/ 5705830 h 6858000"/>
              <a:gd name="connsiteX324" fmla="*/ 349219 w 7467599"/>
              <a:gd name="connsiteY324" fmla="*/ 5955437 h 6858000"/>
              <a:gd name="connsiteX325" fmla="*/ 153399 w 7467599"/>
              <a:gd name="connsiteY325" fmla="*/ 6105952 h 6858000"/>
              <a:gd name="connsiteX326" fmla="*/ 0 w 7467599"/>
              <a:gd name="connsiteY326" fmla="*/ 6238480 h 6858000"/>
              <a:gd name="connsiteX327" fmla="*/ 0 w 7467599"/>
              <a:gd name="connsiteY327" fmla="*/ 6198577 h 6858000"/>
              <a:gd name="connsiteX328" fmla="*/ 134200 w 7467599"/>
              <a:gd name="connsiteY328" fmla="*/ 6082965 h 6858000"/>
              <a:gd name="connsiteX329" fmla="*/ 331026 w 7467599"/>
              <a:gd name="connsiteY329" fmla="*/ 5931476 h 6858000"/>
              <a:gd name="connsiteX330" fmla="*/ 647413 w 7467599"/>
              <a:gd name="connsiteY330" fmla="*/ 5678975 h 6858000"/>
              <a:gd name="connsiteX331" fmla="*/ 263517 w 7467599"/>
              <a:gd name="connsiteY331" fmla="*/ 5838701 h 6858000"/>
              <a:gd name="connsiteX332" fmla="*/ 61802 w 7467599"/>
              <a:gd name="connsiteY332" fmla="*/ 5985676 h 6858000"/>
              <a:gd name="connsiteX333" fmla="*/ 0 w 7467599"/>
              <a:gd name="connsiteY333" fmla="*/ 6044002 h 6858000"/>
              <a:gd name="connsiteX334" fmla="*/ 0 w 7467599"/>
              <a:gd name="connsiteY334" fmla="*/ 5924240 h 6858000"/>
              <a:gd name="connsiteX335" fmla="*/ 53932 w 7467599"/>
              <a:gd name="connsiteY335" fmla="*/ 5873626 h 6858000"/>
              <a:gd name="connsiteX336" fmla="*/ 689784 w 7467599"/>
              <a:gd name="connsiteY336" fmla="*/ 5573882 h 6858000"/>
              <a:gd name="connsiteX337" fmla="*/ 1235247 w 7467599"/>
              <a:gd name="connsiteY337" fmla="*/ 4760797 h 6858000"/>
              <a:gd name="connsiteX338" fmla="*/ 630618 w 7467599"/>
              <a:gd name="connsiteY338" fmla="*/ 4734672 h 6858000"/>
              <a:gd name="connsiteX339" fmla="*/ 359164 w 7467599"/>
              <a:gd name="connsiteY339" fmla="*/ 5179121 h 6858000"/>
              <a:gd name="connsiteX340" fmla="*/ 105213 w 7467599"/>
              <a:gd name="connsiteY340" fmla="*/ 5525588 h 6858000"/>
              <a:gd name="connsiteX341" fmla="*/ 0 w 7467599"/>
              <a:gd name="connsiteY341" fmla="*/ 5608295 h 6858000"/>
              <a:gd name="connsiteX342" fmla="*/ 0 w 7467599"/>
              <a:gd name="connsiteY342" fmla="*/ 5499248 h 6858000"/>
              <a:gd name="connsiteX343" fmla="*/ 77643 w 7467599"/>
              <a:gd name="connsiteY343" fmla="*/ 5437277 h 6858000"/>
              <a:gd name="connsiteX344" fmla="*/ 263785 w 7467599"/>
              <a:gd name="connsiteY344" fmla="*/ 5216467 h 6858000"/>
              <a:gd name="connsiteX345" fmla="*/ 52933 w 7467599"/>
              <a:gd name="connsiteY345" fmla="*/ 5406072 h 6858000"/>
              <a:gd name="connsiteX346" fmla="*/ 0 w 7467599"/>
              <a:gd name="connsiteY346" fmla="*/ 5461678 h 6858000"/>
              <a:gd name="connsiteX347" fmla="*/ 0 w 7467599"/>
              <a:gd name="connsiteY347" fmla="*/ 5415874 h 6858000"/>
              <a:gd name="connsiteX348" fmla="*/ 29722 w 7467599"/>
              <a:gd name="connsiteY348" fmla="*/ 5384643 h 6858000"/>
              <a:gd name="connsiteX349" fmla="*/ 253631 w 7467599"/>
              <a:gd name="connsiteY349" fmla="*/ 5183809 h 6858000"/>
              <a:gd name="connsiteX350" fmla="*/ 28858 w 7467599"/>
              <a:gd name="connsiteY350" fmla="*/ 5294441 h 6858000"/>
              <a:gd name="connsiteX351" fmla="*/ 0 w 7467599"/>
              <a:gd name="connsiteY351" fmla="*/ 5319690 h 6858000"/>
              <a:gd name="connsiteX352" fmla="*/ 0 w 7467599"/>
              <a:gd name="connsiteY352" fmla="*/ 5202141 h 6858000"/>
              <a:gd name="connsiteX353" fmla="*/ 63015 w 7467599"/>
              <a:gd name="connsiteY353" fmla="*/ 5158655 h 6858000"/>
              <a:gd name="connsiteX354" fmla="*/ 312704 w 7467599"/>
              <a:gd name="connsiteY354" fmla="*/ 5088765 h 6858000"/>
              <a:gd name="connsiteX355" fmla="*/ 315529 w 7467599"/>
              <a:gd name="connsiteY355" fmla="*/ 5089585 h 6858000"/>
              <a:gd name="connsiteX356" fmla="*/ 539363 w 7467599"/>
              <a:gd name="connsiteY356" fmla="*/ 4735525 h 6858000"/>
              <a:gd name="connsiteX357" fmla="*/ 242425 w 7467599"/>
              <a:gd name="connsiteY357" fmla="*/ 4749386 h 6858000"/>
              <a:gd name="connsiteX358" fmla="*/ 0 w 7467599"/>
              <a:gd name="connsiteY358" fmla="*/ 4773345 h 6858000"/>
              <a:gd name="connsiteX359" fmla="*/ 0 w 7467599"/>
              <a:gd name="connsiteY359" fmla="*/ 4687606 h 6858000"/>
              <a:gd name="connsiteX360" fmla="*/ 106181 w 7467599"/>
              <a:gd name="connsiteY360" fmla="*/ 4676000 h 6858000"/>
              <a:gd name="connsiteX361" fmla="*/ 105699 w 7467599"/>
              <a:gd name="connsiteY361" fmla="*/ 4675554 h 6858000"/>
              <a:gd name="connsiteX362" fmla="*/ 51664 w 7467599"/>
              <a:gd name="connsiteY362" fmla="*/ 4572474 h 6858000"/>
              <a:gd name="connsiteX363" fmla="*/ 0 w 7467599"/>
              <a:gd name="connsiteY363" fmla="*/ 4519331 h 6858000"/>
              <a:gd name="connsiteX364" fmla="*/ 0 w 7467599"/>
              <a:gd name="connsiteY364" fmla="*/ 4275524 h 6858000"/>
              <a:gd name="connsiteX365" fmla="*/ 16818 w 7467599"/>
              <a:gd name="connsiteY365" fmla="*/ 4302138 h 6858000"/>
              <a:gd name="connsiteX366" fmla="*/ 56970 w 7467599"/>
              <a:gd name="connsiteY366" fmla="*/ 4458604 h 6858000"/>
              <a:gd name="connsiteX367" fmla="*/ 56039 w 7467599"/>
              <a:gd name="connsiteY367" fmla="*/ 4470290 h 6858000"/>
              <a:gd name="connsiteX368" fmla="*/ 174553 w 7467599"/>
              <a:gd name="connsiteY368" fmla="*/ 4662092 h 6858000"/>
              <a:gd name="connsiteX369" fmla="*/ 176298 w 7467599"/>
              <a:gd name="connsiteY369" fmla="*/ 4670867 h 6858000"/>
              <a:gd name="connsiteX370" fmla="*/ 990110 w 7467599"/>
              <a:gd name="connsiteY370" fmla="*/ 4663483 h 6858000"/>
              <a:gd name="connsiteX371" fmla="*/ 740392 w 7467599"/>
              <a:gd name="connsiteY371" fmla="*/ 4393556 h 6858000"/>
              <a:gd name="connsiteX372" fmla="*/ 737496 w 7467599"/>
              <a:gd name="connsiteY372" fmla="*/ 4390879 h 6858000"/>
              <a:gd name="connsiteX373" fmla="*/ 67609 w 7467599"/>
              <a:gd name="connsiteY373" fmla="*/ 3949952 h 6858000"/>
              <a:gd name="connsiteX374" fmla="*/ 0 w 7467599"/>
              <a:gd name="connsiteY374" fmla="*/ 3871856 h 6858000"/>
              <a:gd name="connsiteX375" fmla="*/ 0 w 7467599"/>
              <a:gd name="connsiteY375" fmla="*/ 3790032 h 6858000"/>
              <a:gd name="connsiteX376" fmla="*/ 37098 w 7467599"/>
              <a:gd name="connsiteY376" fmla="*/ 3825211 h 6858000"/>
              <a:gd name="connsiteX377" fmla="*/ 132124 w 7467599"/>
              <a:gd name="connsiteY377" fmla="*/ 3915351 h 6858000"/>
              <a:gd name="connsiteX378" fmla="*/ 334654 w 7467599"/>
              <a:gd name="connsiteY378" fmla="*/ 4108918 h 6858000"/>
              <a:gd name="connsiteX379" fmla="*/ 565669 w 7467599"/>
              <a:gd name="connsiteY379" fmla="*/ 4263619 h 6858000"/>
              <a:gd name="connsiteX380" fmla="*/ 110590 w 7467599"/>
              <a:gd name="connsiteY380" fmla="*/ 3830985 h 6858000"/>
              <a:gd name="connsiteX381" fmla="*/ 0 w 7467599"/>
              <a:gd name="connsiteY381" fmla="*/ 3718516 h 6858000"/>
              <a:gd name="connsiteX382" fmla="*/ 0 w 7467599"/>
              <a:gd name="connsiteY382" fmla="*/ 3673072 h 6858000"/>
              <a:gd name="connsiteX383" fmla="*/ 132535 w 7467599"/>
              <a:gd name="connsiteY383" fmla="*/ 3809146 h 6858000"/>
              <a:gd name="connsiteX384" fmla="*/ 387595 w 7467599"/>
              <a:gd name="connsiteY384" fmla="*/ 4065759 h 6858000"/>
              <a:gd name="connsiteX385" fmla="*/ 664477 w 7467599"/>
              <a:gd name="connsiteY385" fmla="*/ 4300185 h 6858000"/>
              <a:gd name="connsiteX386" fmla="*/ 701155 w 7467599"/>
              <a:gd name="connsiteY386" fmla="*/ 4308967 h 6858000"/>
              <a:gd name="connsiteX387" fmla="*/ 219245 w 7467599"/>
              <a:gd name="connsiteY387" fmla="*/ 3822916 h 6858000"/>
              <a:gd name="connsiteX388" fmla="*/ 46500 w 7467599"/>
              <a:gd name="connsiteY388" fmla="*/ 3675432 h 6858000"/>
              <a:gd name="connsiteX389" fmla="*/ 0 w 7467599"/>
              <a:gd name="connsiteY389" fmla="*/ 3637622 h 6858000"/>
              <a:gd name="connsiteX390" fmla="*/ 0 w 7467599"/>
              <a:gd name="connsiteY390" fmla="*/ 3579225 h 6858000"/>
              <a:gd name="connsiteX391" fmla="*/ 224898 w 7467599"/>
              <a:gd name="connsiteY391" fmla="*/ 3766336 h 6858000"/>
              <a:gd name="connsiteX392" fmla="*/ 567051 w 7467599"/>
              <a:gd name="connsiteY392" fmla="*/ 4076801 h 6858000"/>
              <a:gd name="connsiteX393" fmla="*/ 710597 w 7467599"/>
              <a:gd name="connsiteY393" fmla="*/ 4254100 h 6858000"/>
              <a:gd name="connsiteX394" fmla="*/ 626614 w 7467599"/>
              <a:gd name="connsiteY394" fmla="*/ 3760989 h 6858000"/>
              <a:gd name="connsiteX395" fmla="*/ 689379 w 7467599"/>
              <a:gd name="connsiteY395" fmla="*/ 2966265 h 6858000"/>
              <a:gd name="connsiteX396" fmla="*/ 701226 w 7467599"/>
              <a:gd name="connsiteY396" fmla="*/ 2954192 h 6858000"/>
              <a:gd name="connsiteX397" fmla="*/ 3655996 w 7467599"/>
              <a:gd name="connsiteY397" fmla="*/ 2896659 h 6858000"/>
              <a:gd name="connsiteX398" fmla="*/ 3910400 w 7467599"/>
              <a:gd name="connsiteY398" fmla="*/ 3304169 h 6858000"/>
              <a:gd name="connsiteX399" fmla="*/ 4247047 w 7467599"/>
              <a:gd name="connsiteY399" fmla="*/ 3675946 h 6858000"/>
              <a:gd name="connsiteX400" fmla="*/ 4096290 w 7467599"/>
              <a:gd name="connsiteY400" fmla="*/ 3486482 h 6858000"/>
              <a:gd name="connsiteX401" fmla="*/ 4083211 w 7467599"/>
              <a:gd name="connsiteY401" fmla="*/ 3467256 h 6858000"/>
              <a:gd name="connsiteX402" fmla="*/ 3832395 w 7467599"/>
              <a:gd name="connsiteY402" fmla="*/ 3116474 h 6858000"/>
              <a:gd name="connsiteX403" fmla="*/ 3702617 w 7467599"/>
              <a:gd name="connsiteY403" fmla="*/ 2948853 h 6858000"/>
              <a:gd name="connsiteX404" fmla="*/ 3655996 w 7467599"/>
              <a:gd name="connsiteY404" fmla="*/ 2896659 h 6858000"/>
              <a:gd name="connsiteX405" fmla="*/ 5106619 w 7467599"/>
              <a:gd name="connsiteY405" fmla="*/ 2871730 h 6858000"/>
              <a:gd name="connsiteX406" fmla="*/ 5103306 w 7467599"/>
              <a:gd name="connsiteY406" fmla="*/ 2915231 h 6858000"/>
              <a:gd name="connsiteX407" fmla="*/ 5096298 w 7467599"/>
              <a:gd name="connsiteY407" fmla="*/ 3051540 h 6858000"/>
              <a:gd name="connsiteX408" fmla="*/ 5098124 w 7467599"/>
              <a:gd name="connsiteY408" fmla="*/ 3140814 h 6858000"/>
              <a:gd name="connsiteX409" fmla="*/ 5100303 w 7467599"/>
              <a:gd name="connsiteY409" fmla="*/ 3230628 h 6858000"/>
              <a:gd name="connsiteX410" fmla="*/ 5069420 w 7467599"/>
              <a:gd name="connsiteY410" fmla="*/ 3531652 h 6858000"/>
              <a:gd name="connsiteX411" fmla="*/ 5043035 w 7467599"/>
              <a:gd name="connsiteY411" fmla="*/ 3750864 h 6858000"/>
              <a:gd name="connsiteX412" fmla="*/ 5090076 w 7467599"/>
              <a:gd name="connsiteY412" fmla="*/ 3662531 h 6858000"/>
              <a:gd name="connsiteX413" fmla="*/ 5106619 w 7467599"/>
              <a:gd name="connsiteY413" fmla="*/ 2871730 h 6858000"/>
              <a:gd name="connsiteX414" fmla="*/ 3656120 w 7467599"/>
              <a:gd name="connsiteY414" fmla="*/ 2850596 h 6858000"/>
              <a:gd name="connsiteX415" fmla="*/ 3727045 w 7467599"/>
              <a:gd name="connsiteY415" fmla="*/ 2928627 h 6858000"/>
              <a:gd name="connsiteX416" fmla="*/ 3857868 w 7467599"/>
              <a:gd name="connsiteY416" fmla="*/ 3097880 h 6858000"/>
              <a:gd name="connsiteX417" fmla="*/ 4109382 w 7467599"/>
              <a:gd name="connsiteY417" fmla="*/ 3449753 h 6858000"/>
              <a:gd name="connsiteX418" fmla="*/ 4122462 w 7467599"/>
              <a:gd name="connsiteY418" fmla="*/ 3468981 h 6858000"/>
              <a:gd name="connsiteX419" fmla="*/ 4235645 w 7467599"/>
              <a:gd name="connsiteY419" fmla="*/ 3620389 h 6858000"/>
              <a:gd name="connsiteX420" fmla="*/ 3656120 w 7467599"/>
              <a:gd name="connsiteY420" fmla="*/ 2850596 h 6858000"/>
              <a:gd name="connsiteX421" fmla="*/ 5129750 w 7467599"/>
              <a:gd name="connsiteY421" fmla="*/ 2642862 h 6858000"/>
              <a:gd name="connsiteX422" fmla="*/ 5146940 w 7467599"/>
              <a:gd name="connsiteY422" fmla="*/ 2659697 h 6858000"/>
              <a:gd name="connsiteX423" fmla="*/ 5242277 w 7467599"/>
              <a:gd name="connsiteY423" fmla="*/ 3423399 h 6858000"/>
              <a:gd name="connsiteX424" fmla="*/ 5156431 w 7467599"/>
              <a:gd name="connsiteY424" fmla="*/ 3700562 h 6858000"/>
              <a:gd name="connsiteX425" fmla="*/ 5171623 w 7467599"/>
              <a:gd name="connsiteY425" fmla="*/ 4178295 h 6858000"/>
              <a:gd name="connsiteX426" fmla="*/ 5670978 w 7467599"/>
              <a:gd name="connsiteY426" fmla="*/ 4531843 h 6858000"/>
              <a:gd name="connsiteX427" fmla="*/ 5501579 w 7467599"/>
              <a:gd name="connsiteY427" fmla="*/ 3561061 h 6858000"/>
              <a:gd name="connsiteX428" fmla="*/ 5589809 w 7467599"/>
              <a:gd name="connsiteY428" fmla="*/ 3538353 h 6858000"/>
              <a:gd name="connsiteX429" fmla="*/ 5849262 w 7467599"/>
              <a:gd name="connsiteY429" fmla="*/ 4271430 h 6858000"/>
              <a:gd name="connsiteX430" fmla="*/ 5859335 w 7467599"/>
              <a:gd name="connsiteY430" fmla="*/ 4688819 h 6858000"/>
              <a:gd name="connsiteX431" fmla="*/ 6156071 w 7467599"/>
              <a:gd name="connsiteY431" fmla="*/ 4966558 h 6858000"/>
              <a:gd name="connsiteX432" fmla="*/ 6506811 w 7467599"/>
              <a:gd name="connsiteY432" fmla="*/ 3645474 h 6858000"/>
              <a:gd name="connsiteX433" fmla="*/ 6593364 w 7467599"/>
              <a:gd name="connsiteY433" fmla="*/ 3638405 h 6858000"/>
              <a:gd name="connsiteX434" fmla="*/ 6258510 w 7467599"/>
              <a:gd name="connsiteY434" fmla="*/ 5051260 h 6858000"/>
              <a:gd name="connsiteX435" fmla="*/ 6244346 w 7467599"/>
              <a:gd name="connsiteY435" fmla="*/ 5059552 h 6858000"/>
              <a:gd name="connsiteX436" fmla="*/ 6533619 w 7467599"/>
              <a:gd name="connsiteY436" fmla="*/ 5401078 h 6858000"/>
              <a:gd name="connsiteX437" fmla="*/ 6964340 w 7467599"/>
              <a:gd name="connsiteY437" fmla="*/ 6045312 h 6858000"/>
              <a:gd name="connsiteX438" fmla="*/ 7070024 w 7467599"/>
              <a:gd name="connsiteY438" fmla="*/ 5681109 h 6858000"/>
              <a:gd name="connsiteX439" fmla="*/ 7068326 w 7467599"/>
              <a:gd name="connsiteY439" fmla="*/ 5669934 h 6858000"/>
              <a:gd name="connsiteX440" fmla="*/ 7052343 w 7467599"/>
              <a:gd name="connsiteY440" fmla="*/ 5671723 h 6858000"/>
              <a:gd name="connsiteX441" fmla="*/ 6718145 w 7467599"/>
              <a:gd name="connsiteY441" fmla="*/ 4736592 h 6858000"/>
              <a:gd name="connsiteX442" fmla="*/ 6803370 w 7467599"/>
              <a:gd name="connsiteY442" fmla="*/ 4704317 h 6858000"/>
              <a:gd name="connsiteX443" fmla="*/ 7127141 w 7467599"/>
              <a:gd name="connsiteY443" fmla="*/ 5463703 h 6858000"/>
              <a:gd name="connsiteX444" fmla="*/ 7398104 w 7467599"/>
              <a:gd name="connsiteY444" fmla="*/ 5156948 h 6858000"/>
              <a:gd name="connsiteX445" fmla="*/ 7467599 w 7467599"/>
              <a:gd name="connsiteY445" fmla="*/ 5098975 h 6858000"/>
              <a:gd name="connsiteX446" fmla="*/ 7467599 w 7467599"/>
              <a:gd name="connsiteY446" fmla="*/ 5160063 h 6858000"/>
              <a:gd name="connsiteX447" fmla="*/ 7430704 w 7467599"/>
              <a:gd name="connsiteY447" fmla="*/ 5191181 h 6858000"/>
              <a:gd name="connsiteX448" fmla="*/ 7194502 w 7467599"/>
              <a:gd name="connsiteY448" fmla="*/ 5491132 h 6858000"/>
              <a:gd name="connsiteX449" fmla="*/ 7343153 w 7467599"/>
              <a:gd name="connsiteY449" fmla="*/ 5317498 h 6858000"/>
              <a:gd name="connsiteX450" fmla="*/ 7467599 w 7467599"/>
              <a:gd name="connsiteY450" fmla="*/ 5211392 h 6858000"/>
              <a:gd name="connsiteX451" fmla="*/ 7467599 w 7467599"/>
              <a:gd name="connsiteY451" fmla="*/ 5251559 h 6858000"/>
              <a:gd name="connsiteX452" fmla="*/ 7363097 w 7467599"/>
              <a:gd name="connsiteY452" fmla="*/ 5340764 h 6858000"/>
              <a:gd name="connsiteX453" fmla="*/ 7216934 w 7467599"/>
              <a:gd name="connsiteY453" fmla="*/ 5512809 h 6858000"/>
              <a:gd name="connsiteX454" fmla="*/ 7173738 w 7467599"/>
              <a:gd name="connsiteY454" fmla="*/ 5592553 h 6858000"/>
              <a:gd name="connsiteX455" fmla="*/ 7312958 w 7467599"/>
              <a:gd name="connsiteY455" fmla="*/ 5482816 h 6858000"/>
              <a:gd name="connsiteX456" fmla="*/ 7467599 w 7467599"/>
              <a:gd name="connsiteY456" fmla="*/ 5330891 h 6858000"/>
              <a:gd name="connsiteX457" fmla="*/ 7467599 w 7467599"/>
              <a:gd name="connsiteY457" fmla="*/ 5402912 h 6858000"/>
              <a:gd name="connsiteX458" fmla="*/ 7330087 w 7467599"/>
              <a:gd name="connsiteY458" fmla="*/ 5533939 h 6858000"/>
              <a:gd name="connsiteX459" fmla="*/ 7156576 w 7467599"/>
              <a:gd name="connsiteY459" fmla="*/ 5674040 h 6858000"/>
              <a:gd name="connsiteX460" fmla="*/ 7155265 w 7467599"/>
              <a:gd name="connsiteY460" fmla="*/ 5675644 h 6858000"/>
              <a:gd name="connsiteX461" fmla="*/ 7149273 w 7467599"/>
              <a:gd name="connsiteY461" fmla="*/ 5683306 h 6858000"/>
              <a:gd name="connsiteX462" fmla="*/ 7014207 w 7467599"/>
              <a:gd name="connsiteY462" fmla="*/ 6118417 h 6858000"/>
              <a:gd name="connsiteX463" fmla="*/ 7008419 w 7467599"/>
              <a:gd name="connsiteY463" fmla="*/ 6125184 h 6858000"/>
              <a:gd name="connsiteX464" fmla="*/ 7333662 w 7467599"/>
              <a:gd name="connsiteY464" fmla="*/ 6805045 h 6858000"/>
              <a:gd name="connsiteX465" fmla="*/ 7353321 w 7467599"/>
              <a:gd name="connsiteY465" fmla="*/ 6857999 h 6858000"/>
              <a:gd name="connsiteX466" fmla="*/ 7256430 w 7467599"/>
              <a:gd name="connsiteY466" fmla="*/ 6857999 h 6858000"/>
              <a:gd name="connsiteX467" fmla="*/ 7117969 w 7467599"/>
              <a:gd name="connsiteY467" fmla="*/ 6532596 h 6858000"/>
              <a:gd name="connsiteX468" fmla="*/ 7082717 w 7467599"/>
              <a:gd name="connsiteY468" fmla="*/ 6461642 h 6858000"/>
              <a:gd name="connsiteX469" fmla="*/ 6628009 w 7467599"/>
              <a:gd name="connsiteY469" fmla="*/ 5682534 h 6858000"/>
              <a:gd name="connsiteX470" fmla="*/ 6619697 w 7467599"/>
              <a:gd name="connsiteY470" fmla="*/ 5681717 h 6858000"/>
              <a:gd name="connsiteX471" fmla="*/ 6006408 w 7467599"/>
              <a:gd name="connsiteY471" fmla="*/ 5585749 h 6858000"/>
              <a:gd name="connsiteX472" fmla="*/ 5988649 w 7467599"/>
              <a:gd name="connsiteY472" fmla="*/ 5593271 h 6858000"/>
              <a:gd name="connsiteX473" fmla="*/ 4695791 w 7467599"/>
              <a:gd name="connsiteY473" fmla="*/ 5692050 h 6858000"/>
              <a:gd name="connsiteX474" fmla="*/ 4679665 w 7467599"/>
              <a:gd name="connsiteY474" fmla="*/ 5671708 h 6858000"/>
              <a:gd name="connsiteX475" fmla="*/ 5987908 w 7467599"/>
              <a:gd name="connsiteY475" fmla="*/ 5538562 h 6858000"/>
              <a:gd name="connsiteX476" fmla="*/ 6567085 w 7467599"/>
              <a:gd name="connsiteY476" fmla="*/ 5595804 h 6858000"/>
              <a:gd name="connsiteX477" fmla="*/ 6452223 w 7467599"/>
              <a:gd name="connsiteY477" fmla="*/ 5439340 h 6858000"/>
              <a:gd name="connsiteX478" fmla="*/ 5941561 w 7467599"/>
              <a:gd name="connsiteY478" fmla="*/ 4874588 h 6858000"/>
              <a:gd name="connsiteX479" fmla="*/ 5922616 w 7467599"/>
              <a:gd name="connsiteY479" fmla="*/ 4879047 h 6858000"/>
              <a:gd name="connsiteX480" fmla="*/ 5382695 w 7467599"/>
              <a:gd name="connsiteY480" fmla="*/ 4989072 h 6858000"/>
              <a:gd name="connsiteX481" fmla="*/ 4715552 w 7467599"/>
              <a:gd name="connsiteY481" fmla="*/ 4909921 h 6858000"/>
              <a:gd name="connsiteX482" fmla="*/ 4745878 w 7467599"/>
              <a:gd name="connsiteY482" fmla="*/ 4872131 h 6858000"/>
              <a:gd name="connsiteX483" fmla="*/ 5840623 w 7467599"/>
              <a:gd name="connsiteY483" fmla="*/ 4781269 h 6858000"/>
              <a:gd name="connsiteX484" fmla="*/ 5198089 w 7467599"/>
              <a:gd name="connsiteY484" fmla="*/ 4287833 h 6858000"/>
              <a:gd name="connsiteX485" fmla="*/ 5196080 w 7467599"/>
              <a:gd name="connsiteY485" fmla="*/ 4288346 h 6858000"/>
              <a:gd name="connsiteX486" fmla="*/ 5191726 w 7467599"/>
              <a:gd name="connsiteY486" fmla="*/ 4288836 h 6858000"/>
              <a:gd name="connsiteX487" fmla="*/ 5066724 w 7467599"/>
              <a:gd name="connsiteY487" fmla="*/ 4367248 h 6858000"/>
              <a:gd name="connsiteX488" fmla="*/ 4803963 w 7467599"/>
              <a:gd name="connsiteY488" fmla="*/ 4451767 h 6858000"/>
              <a:gd name="connsiteX489" fmla="*/ 3905449 w 7467599"/>
              <a:gd name="connsiteY489" fmla="*/ 4613329 h 6858000"/>
              <a:gd name="connsiteX490" fmla="*/ 3875838 w 7467599"/>
              <a:gd name="connsiteY490" fmla="*/ 4596243 h 6858000"/>
              <a:gd name="connsiteX491" fmla="*/ 5037169 w 7467599"/>
              <a:gd name="connsiteY491" fmla="*/ 4182283 h 6858000"/>
              <a:gd name="connsiteX492" fmla="*/ 4643836 w 7467599"/>
              <a:gd name="connsiteY492" fmla="*/ 3949470 h 6858000"/>
              <a:gd name="connsiteX493" fmla="*/ 4630213 w 7467599"/>
              <a:gd name="connsiteY493" fmla="*/ 3951288 h 6858000"/>
              <a:gd name="connsiteX494" fmla="*/ 3639950 w 7467599"/>
              <a:gd name="connsiteY494" fmla="*/ 4159267 h 6858000"/>
              <a:gd name="connsiteX495" fmla="*/ 3662166 w 7467599"/>
              <a:gd name="connsiteY495" fmla="*/ 4119760 h 6858000"/>
              <a:gd name="connsiteX496" fmla="*/ 4507312 w 7467599"/>
              <a:gd name="connsiteY496" fmla="*/ 3873539 h 6858000"/>
              <a:gd name="connsiteX497" fmla="*/ 4298900 w 7467599"/>
              <a:gd name="connsiteY497" fmla="*/ 3763109 h 6858000"/>
              <a:gd name="connsiteX498" fmla="*/ 4286155 w 7467599"/>
              <a:gd name="connsiteY498" fmla="*/ 3758998 h 6858000"/>
              <a:gd name="connsiteX499" fmla="*/ 3879923 w 7467599"/>
              <a:gd name="connsiteY499" fmla="*/ 3417171 h 6858000"/>
              <a:gd name="connsiteX500" fmla="*/ 3494176 w 7467599"/>
              <a:gd name="connsiteY500" fmla="*/ 2770227 h 6858000"/>
              <a:gd name="connsiteX501" fmla="*/ 3498373 w 7467599"/>
              <a:gd name="connsiteY501" fmla="*/ 2749954 h 6858000"/>
              <a:gd name="connsiteX502" fmla="*/ 3573222 w 7467599"/>
              <a:gd name="connsiteY502" fmla="*/ 2731935 h 6858000"/>
              <a:gd name="connsiteX503" fmla="*/ 4366217 w 7467599"/>
              <a:gd name="connsiteY503" fmla="*/ 3716225 h 6858000"/>
              <a:gd name="connsiteX504" fmla="*/ 5038040 w 7467599"/>
              <a:gd name="connsiteY504" fmla="*/ 4093587 h 6858000"/>
              <a:gd name="connsiteX505" fmla="*/ 4993425 w 7467599"/>
              <a:gd name="connsiteY505" fmla="*/ 3916719 h 6858000"/>
              <a:gd name="connsiteX506" fmla="*/ 4988722 w 7467599"/>
              <a:gd name="connsiteY506" fmla="*/ 3916663 h 6858000"/>
              <a:gd name="connsiteX507" fmla="*/ 4451193 w 7467599"/>
              <a:gd name="connsiteY507" fmla="*/ 3326950 h 6858000"/>
              <a:gd name="connsiteX508" fmla="*/ 4529540 w 7467599"/>
              <a:gd name="connsiteY508" fmla="*/ 3287566 h 6858000"/>
              <a:gd name="connsiteX509" fmla="*/ 4901270 w 7467599"/>
              <a:gd name="connsiteY509" fmla="*/ 3639960 h 6858000"/>
              <a:gd name="connsiteX510" fmla="*/ 4932480 w 7467599"/>
              <a:gd name="connsiteY510" fmla="*/ 3333361 h 6858000"/>
              <a:gd name="connsiteX511" fmla="*/ 5057665 w 7467599"/>
              <a:gd name="connsiteY511" fmla="*/ 2680771 h 6858000"/>
              <a:gd name="connsiteX512" fmla="*/ 5129750 w 7467599"/>
              <a:gd name="connsiteY512" fmla="*/ 2642862 h 6858000"/>
              <a:gd name="connsiteX513" fmla="*/ 6389898 w 7467599"/>
              <a:gd name="connsiteY513" fmla="*/ 2390555 h 6858000"/>
              <a:gd name="connsiteX514" fmla="*/ 6388972 w 7467599"/>
              <a:gd name="connsiteY514" fmla="*/ 2392739 h 6858000"/>
              <a:gd name="connsiteX515" fmla="*/ 6392796 w 7467599"/>
              <a:gd name="connsiteY515" fmla="*/ 2394358 h 6858000"/>
              <a:gd name="connsiteX516" fmla="*/ 6389898 w 7467599"/>
              <a:gd name="connsiteY516" fmla="*/ 2390555 h 6858000"/>
              <a:gd name="connsiteX517" fmla="*/ 5781875 w 7467599"/>
              <a:gd name="connsiteY517" fmla="*/ 2118977 h 6858000"/>
              <a:gd name="connsiteX518" fmla="*/ 5707141 w 7467599"/>
              <a:gd name="connsiteY518" fmla="*/ 2525128 h 6858000"/>
              <a:gd name="connsiteX519" fmla="*/ 5666974 w 7467599"/>
              <a:gd name="connsiteY519" fmla="*/ 2667145 h 6858000"/>
              <a:gd name="connsiteX520" fmla="*/ 5630646 w 7467599"/>
              <a:gd name="connsiteY520" fmla="*/ 2832031 h 6858000"/>
              <a:gd name="connsiteX521" fmla="*/ 5611679 w 7467599"/>
              <a:gd name="connsiteY521" fmla="*/ 2927011 h 6858000"/>
              <a:gd name="connsiteX522" fmla="*/ 5664993 w 7467599"/>
              <a:gd name="connsiteY522" fmla="*/ 2782834 h 6858000"/>
              <a:gd name="connsiteX523" fmla="*/ 5781875 w 7467599"/>
              <a:gd name="connsiteY523" fmla="*/ 2118977 h 6858000"/>
              <a:gd name="connsiteX524" fmla="*/ 6813778 w 7467599"/>
              <a:gd name="connsiteY524" fmla="*/ 2090376 h 6858000"/>
              <a:gd name="connsiteX525" fmla="*/ 6853078 w 7467599"/>
              <a:gd name="connsiteY525" fmla="*/ 2228695 h 6858000"/>
              <a:gd name="connsiteX526" fmla="*/ 6862353 w 7467599"/>
              <a:gd name="connsiteY526" fmla="*/ 2266098 h 6858000"/>
              <a:gd name="connsiteX527" fmla="*/ 6884610 w 7467599"/>
              <a:gd name="connsiteY527" fmla="*/ 2353427 h 6858000"/>
              <a:gd name="connsiteX528" fmla="*/ 7037178 w 7467599"/>
              <a:gd name="connsiteY528" fmla="*/ 2703223 h 6858000"/>
              <a:gd name="connsiteX529" fmla="*/ 7153310 w 7467599"/>
              <a:gd name="connsiteY529" fmla="*/ 2947465 h 6858000"/>
              <a:gd name="connsiteX530" fmla="*/ 6813778 w 7467599"/>
              <a:gd name="connsiteY530" fmla="*/ 2090376 h 6858000"/>
              <a:gd name="connsiteX531" fmla="*/ 1880334 w 7467599"/>
              <a:gd name="connsiteY531" fmla="*/ 2041381 h 6858000"/>
              <a:gd name="connsiteX532" fmla="*/ 2480086 w 7467599"/>
              <a:gd name="connsiteY532" fmla="*/ 2742112 h 6858000"/>
              <a:gd name="connsiteX533" fmla="*/ 2407191 w 7467599"/>
              <a:gd name="connsiteY533" fmla="*/ 2672096 h 6858000"/>
              <a:gd name="connsiteX534" fmla="*/ 2271943 w 7467599"/>
              <a:gd name="connsiteY534" fmla="*/ 2518310 h 6858000"/>
              <a:gd name="connsiteX535" fmla="*/ 2011094 w 7467599"/>
              <a:gd name="connsiteY535" fmla="*/ 2196890 h 6858000"/>
              <a:gd name="connsiteX536" fmla="*/ 1997500 w 7467599"/>
              <a:gd name="connsiteY536" fmla="*/ 2179274 h 6858000"/>
              <a:gd name="connsiteX537" fmla="*/ 1880334 w 7467599"/>
              <a:gd name="connsiteY537" fmla="*/ 2041381 h 6858000"/>
              <a:gd name="connsiteX538" fmla="*/ 6764020 w 7467599"/>
              <a:gd name="connsiteY538" fmla="*/ 2034549 h 6858000"/>
              <a:gd name="connsiteX539" fmla="*/ 7115955 w 7467599"/>
              <a:gd name="connsiteY539" fmla="*/ 2932293 h 6858000"/>
              <a:gd name="connsiteX540" fmla="*/ 7011930 w 7467599"/>
              <a:gd name="connsiteY540" fmla="*/ 2715710 h 6858000"/>
              <a:gd name="connsiteX541" fmla="*/ 6857159 w 7467599"/>
              <a:gd name="connsiteY541" fmla="*/ 2360474 h 6858000"/>
              <a:gd name="connsiteX542" fmla="*/ 6834041 w 7467599"/>
              <a:gd name="connsiteY542" fmla="*/ 2272139 h 6858000"/>
              <a:gd name="connsiteX543" fmla="*/ 6824768 w 7467599"/>
              <a:gd name="connsiteY543" fmla="*/ 2234734 h 6858000"/>
              <a:gd name="connsiteX544" fmla="*/ 6764020 w 7467599"/>
              <a:gd name="connsiteY544" fmla="*/ 2034549 h 6858000"/>
              <a:gd name="connsiteX545" fmla="*/ 5744515 w 7467599"/>
              <a:gd name="connsiteY545" fmla="*/ 2032338 h 6858000"/>
              <a:gd name="connsiteX546" fmla="*/ 5697079 w 7467599"/>
              <a:gd name="connsiteY546" fmla="*/ 2185446 h 6858000"/>
              <a:gd name="connsiteX547" fmla="*/ 5626863 w 7467599"/>
              <a:gd name="connsiteY547" fmla="*/ 2591574 h 6858000"/>
              <a:gd name="connsiteX548" fmla="*/ 5570084 w 7467599"/>
              <a:gd name="connsiteY548" fmla="*/ 2991809 h 6858000"/>
              <a:gd name="connsiteX549" fmla="*/ 5603449 w 7467599"/>
              <a:gd name="connsiteY549" fmla="*/ 2826310 h 6858000"/>
              <a:gd name="connsiteX550" fmla="*/ 5639698 w 7467599"/>
              <a:gd name="connsiteY550" fmla="*/ 2660098 h 6858000"/>
              <a:gd name="connsiteX551" fmla="*/ 5680324 w 7467599"/>
              <a:gd name="connsiteY551" fmla="*/ 2516991 h 6858000"/>
              <a:gd name="connsiteX552" fmla="*/ 5753670 w 7467599"/>
              <a:gd name="connsiteY552" fmla="*/ 2114122 h 6858000"/>
              <a:gd name="connsiteX553" fmla="*/ 5744515 w 7467599"/>
              <a:gd name="connsiteY553" fmla="*/ 2032338 h 6858000"/>
              <a:gd name="connsiteX554" fmla="*/ 5848731 w 7467599"/>
              <a:gd name="connsiteY554" fmla="*/ 1991479 h 6858000"/>
              <a:gd name="connsiteX555" fmla="*/ 6342479 w 7467599"/>
              <a:gd name="connsiteY555" fmla="*/ 2371770 h 6858000"/>
              <a:gd name="connsiteX556" fmla="*/ 5848731 w 7467599"/>
              <a:gd name="connsiteY556" fmla="*/ 1991479 h 6858000"/>
              <a:gd name="connsiteX557" fmla="*/ 1867269 w 7467599"/>
              <a:gd name="connsiteY557" fmla="*/ 1988277 h 6858000"/>
              <a:gd name="connsiteX558" fmla="*/ 2022948 w 7467599"/>
              <a:gd name="connsiteY558" fmla="*/ 2160069 h 6858000"/>
              <a:gd name="connsiteX559" fmla="*/ 2036542 w 7467599"/>
              <a:gd name="connsiteY559" fmla="*/ 2177686 h 6858000"/>
              <a:gd name="connsiteX560" fmla="*/ 2296664 w 7467599"/>
              <a:gd name="connsiteY560" fmla="*/ 2498102 h 6858000"/>
              <a:gd name="connsiteX561" fmla="*/ 2430822 w 7467599"/>
              <a:gd name="connsiteY561" fmla="*/ 2650386 h 6858000"/>
              <a:gd name="connsiteX562" fmla="*/ 2478766 w 7467599"/>
              <a:gd name="connsiteY562" fmla="*/ 2697288 h 6858000"/>
              <a:gd name="connsiteX563" fmla="*/ 2213302 w 7467599"/>
              <a:gd name="connsiteY563" fmla="*/ 2321981 h 6858000"/>
              <a:gd name="connsiteX564" fmla="*/ 1867269 w 7467599"/>
              <a:gd name="connsiteY564" fmla="*/ 1988277 h 6858000"/>
              <a:gd name="connsiteX565" fmla="*/ 1074270 w 7467599"/>
              <a:gd name="connsiteY565" fmla="*/ 1981601 h 6858000"/>
              <a:gd name="connsiteX566" fmla="*/ 1030308 w 7467599"/>
              <a:gd name="connsiteY566" fmla="*/ 2071454 h 6858000"/>
              <a:gd name="connsiteX567" fmla="*/ 1038643 w 7467599"/>
              <a:gd name="connsiteY567" fmla="*/ 2842206 h 6858000"/>
              <a:gd name="connsiteX568" fmla="*/ 1040573 w 7467599"/>
              <a:gd name="connsiteY568" fmla="*/ 2799609 h 6858000"/>
              <a:gd name="connsiteX569" fmla="*/ 1043264 w 7467599"/>
              <a:gd name="connsiteY569" fmla="*/ 2666409 h 6858000"/>
              <a:gd name="connsiteX570" fmla="*/ 1038654 w 7467599"/>
              <a:gd name="connsiteY570" fmla="*/ 2579705 h 6858000"/>
              <a:gd name="connsiteX571" fmla="*/ 1033678 w 7467599"/>
              <a:gd name="connsiteY571" fmla="*/ 2492508 h 6858000"/>
              <a:gd name="connsiteX572" fmla="*/ 1054924 w 7467599"/>
              <a:gd name="connsiteY572" fmla="*/ 2197069 h 6858000"/>
              <a:gd name="connsiteX573" fmla="*/ 1074270 w 7467599"/>
              <a:gd name="connsiteY573" fmla="*/ 1981601 h 6858000"/>
              <a:gd name="connsiteX574" fmla="*/ 1104801 w 7467599"/>
              <a:gd name="connsiteY574" fmla="*/ 1971679 h 6858000"/>
              <a:gd name="connsiteX575" fmla="*/ 1085157 w 7467599"/>
              <a:gd name="connsiteY575" fmla="*/ 2198043 h 6858000"/>
              <a:gd name="connsiteX576" fmla="*/ 1064252 w 7467599"/>
              <a:gd name="connsiteY576" fmla="*/ 2489430 h 6858000"/>
              <a:gd name="connsiteX577" fmla="*/ 1069038 w 7467599"/>
              <a:gd name="connsiteY577" fmla="*/ 2575235 h 6858000"/>
              <a:gd name="connsiteX578" fmla="*/ 1072436 w 7467599"/>
              <a:gd name="connsiteY578" fmla="*/ 2637633 h 6858000"/>
              <a:gd name="connsiteX579" fmla="*/ 1094213 w 7467599"/>
              <a:gd name="connsiteY579" fmla="*/ 2473055 h 6858000"/>
              <a:gd name="connsiteX580" fmla="*/ 1104801 w 7467599"/>
              <a:gd name="connsiteY580" fmla="*/ 1971679 h 6858000"/>
              <a:gd name="connsiteX581" fmla="*/ 5854368 w 7467599"/>
              <a:gd name="connsiteY581" fmla="*/ 1962963 h 6858000"/>
              <a:gd name="connsiteX582" fmla="*/ 6349422 w 7467599"/>
              <a:gd name="connsiteY582" fmla="*/ 2338658 h 6858000"/>
              <a:gd name="connsiteX583" fmla="*/ 5854368 w 7467599"/>
              <a:gd name="connsiteY583" fmla="*/ 1962963 h 6858000"/>
              <a:gd name="connsiteX584" fmla="*/ 1186988 w 7467599"/>
              <a:gd name="connsiteY584" fmla="*/ 1898371 h 6858000"/>
              <a:gd name="connsiteX585" fmla="*/ 1513226 w 7467599"/>
              <a:gd name="connsiteY585" fmla="*/ 2231921 h 6858000"/>
              <a:gd name="connsiteX586" fmla="*/ 1186988 w 7467599"/>
              <a:gd name="connsiteY586" fmla="*/ 1898371 h 6858000"/>
              <a:gd name="connsiteX587" fmla="*/ 2220036 w 7467599"/>
              <a:gd name="connsiteY587" fmla="*/ 1575402 h 6858000"/>
              <a:gd name="connsiteX588" fmla="*/ 1580329 w 7467599"/>
              <a:gd name="connsiteY588" fmla="*/ 1766654 h 6858000"/>
              <a:gd name="connsiteX589" fmla="*/ 2220036 w 7467599"/>
              <a:gd name="connsiteY589" fmla="*/ 1575402 h 6858000"/>
              <a:gd name="connsiteX590" fmla="*/ 2295122 w 7467599"/>
              <a:gd name="connsiteY590" fmla="*/ 1519450 h 6858000"/>
              <a:gd name="connsiteX591" fmla="*/ 1573690 w 7467599"/>
              <a:gd name="connsiteY591" fmla="*/ 1737122 h 6858000"/>
              <a:gd name="connsiteX592" fmla="*/ 2295122 w 7467599"/>
              <a:gd name="connsiteY592" fmla="*/ 1519450 h 6858000"/>
              <a:gd name="connsiteX593" fmla="*/ 4793897 w 7467599"/>
              <a:gd name="connsiteY593" fmla="*/ 1338235 h 6858000"/>
              <a:gd name="connsiteX594" fmla="*/ 5113608 w 7467599"/>
              <a:gd name="connsiteY594" fmla="*/ 2272553 h 6858000"/>
              <a:gd name="connsiteX595" fmla="*/ 5081505 w 7467599"/>
              <a:gd name="connsiteY595" fmla="*/ 2159819 h 6858000"/>
              <a:gd name="connsiteX596" fmla="*/ 5077222 w 7467599"/>
              <a:gd name="connsiteY596" fmla="*/ 2142555 h 6858000"/>
              <a:gd name="connsiteX597" fmla="*/ 4904270 w 7467599"/>
              <a:gd name="connsiteY597" fmla="*/ 1617375 h 6858000"/>
              <a:gd name="connsiteX598" fmla="*/ 4873898 w 7467599"/>
              <a:gd name="connsiteY598" fmla="*/ 1544643 h 6858000"/>
              <a:gd name="connsiteX599" fmla="*/ 4793897 w 7467599"/>
              <a:gd name="connsiteY599" fmla="*/ 1338235 h 6858000"/>
              <a:gd name="connsiteX600" fmla="*/ 328291 w 7467599"/>
              <a:gd name="connsiteY600" fmla="*/ 1292994 h 6858000"/>
              <a:gd name="connsiteX601" fmla="*/ 476260 w 7467599"/>
              <a:gd name="connsiteY601" fmla="*/ 1635186 h 6858000"/>
              <a:gd name="connsiteX602" fmla="*/ 572737 w 7467599"/>
              <a:gd name="connsiteY602" fmla="*/ 1906351 h 6858000"/>
              <a:gd name="connsiteX603" fmla="*/ 328291 w 7467599"/>
              <a:gd name="connsiteY603" fmla="*/ 1292994 h 6858000"/>
              <a:gd name="connsiteX604" fmla="*/ 4803677 w 7467599"/>
              <a:gd name="connsiteY604" fmla="*/ 1278636 h 6858000"/>
              <a:gd name="connsiteX605" fmla="*/ 4899545 w 7467599"/>
              <a:gd name="connsiteY605" fmla="*/ 1534260 h 6858000"/>
              <a:gd name="connsiteX606" fmla="*/ 4930457 w 7467599"/>
              <a:gd name="connsiteY606" fmla="*/ 1607218 h 6858000"/>
              <a:gd name="connsiteX607" fmla="*/ 5101903 w 7467599"/>
              <a:gd name="connsiteY607" fmla="*/ 2125320 h 6858000"/>
              <a:gd name="connsiteX608" fmla="*/ 4976797 w 7467599"/>
              <a:gd name="connsiteY608" fmla="*/ 1646797 h 6858000"/>
              <a:gd name="connsiteX609" fmla="*/ 4803677 w 7467599"/>
              <a:gd name="connsiteY609" fmla="*/ 1278636 h 6858000"/>
              <a:gd name="connsiteX610" fmla="*/ 285547 w 7467599"/>
              <a:gd name="connsiteY610" fmla="*/ 1273619 h 6858000"/>
              <a:gd name="connsiteX611" fmla="*/ 397376 w 7467599"/>
              <a:gd name="connsiteY611" fmla="*/ 1654213 h 6858000"/>
              <a:gd name="connsiteX612" fmla="*/ 569144 w 7467599"/>
              <a:gd name="connsiteY612" fmla="*/ 2072247 h 6858000"/>
              <a:gd name="connsiteX613" fmla="*/ 569641 w 7467599"/>
              <a:gd name="connsiteY613" fmla="*/ 2065019 h 6858000"/>
              <a:gd name="connsiteX614" fmla="*/ 447535 w 7467599"/>
              <a:gd name="connsiteY614" fmla="*/ 1647613 h 6858000"/>
              <a:gd name="connsiteX615" fmla="*/ 285547 w 7467599"/>
              <a:gd name="connsiteY615" fmla="*/ 1273619 h 6858000"/>
              <a:gd name="connsiteX616" fmla="*/ 1791891 w 7467599"/>
              <a:gd name="connsiteY616" fmla="*/ 1263064 h 6858000"/>
              <a:gd name="connsiteX617" fmla="*/ 1011919 w 7467599"/>
              <a:gd name="connsiteY617" fmla="*/ 1501803 h 6858000"/>
              <a:gd name="connsiteX618" fmla="*/ 1791891 w 7467599"/>
              <a:gd name="connsiteY618" fmla="*/ 1263064 h 6858000"/>
              <a:gd name="connsiteX619" fmla="*/ 4717351 w 7467599"/>
              <a:gd name="connsiteY619" fmla="*/ 1245311 h 6858000"/>
              <a:gd name="connsiteX620" fmla="*/ 4554578 w 7467599"/>
              <a:gd name="connsiteY620" fmla="*/ 1406236 h 6858000"/>
              <a:gd name="connsiteX621" fmla="*/ 4511139 w 7467599"/>
              <a:gd name="connsiteY621" fmla="*/ 1546869 h 6858000"/>
              <a:gd name="connsiteX622" fmla="*/ 4539673 w 7467599"/>
              <a:gd name="connsiteY622" fmla="*/ 1557016 h 6858000"/>
              <a:gd name="connsiteX623" fmla="*/ 4717351 w 7467599"/>
              <a:gd name="connsiteY623" fmla="*/ 1245311 h 6858000"/>
              <a:gd name="connsiteX624" fmla="*/ 1967201 w 7467599"/>
              <a:gd name="connsiteY624" fmla="*/ 1140573 h 6858000"/>
              <a:gd name="connsiteX625" fmla="*/ 1846699 w 7467599"/>
              <a:gd name="connsiteY625" fmla="*/ 1183662 h 6858000"/>
              <a:gd name="connsiteX626" fmla="*/ 1517286 w 7467599"/>
              <a:gd name="connsiteY626" fmla="*/ 1257600 h 6858000"/>
              <a:gd name="connsiteX627" fmla="*/ 968608 w 7467599"/>
              <a:gd name="connsiteY627" fmla="*/ 1478256 h 6858000"/>
              <a:gd name="connsiteX628" fmla="*/ 1824019 w 7467599"/>
              <a:gd name="connsiteY628" fmla="*/ 1214599 h 6858000"/>
              <a:gd name="connsiteX629" fmla="*/ 1881072 w 7467599"/>
              <a:gd name="connsiteY629" fmla="*/ 1184686 h 6858000"/>
              <a:gd name="connsiteX630" fmla="*/ 1967201 w 7467599"/>
              <a:gd name="connsiteY630" fmla="*/ 1140573 h 6858000"/>
              <a:gd name="connsiteX631" fmla="*/ 7424730 w 7467599"/>
              <a:gd name="connsiteY631" fmla="*/ 959050 h 6858000"/>
              <a:gd name="connsiteX632" fmla="*/ 7381263 w 7467599"/>
              <a:gd name="connsiteY632" fmla="*/ 1006960 h 6858000"/>
              <a:gd name="connsiteX633" fmla="*/ 7158701 w 7467599"/>
              <a:gd name="connsiteY633" fmla="*/ 1184424 h 6858000"/>
              <a:gd name="connsiteX634" fmla="*/ 6940773 w 7467599"/>
              <a:gd name="connsiteY634" fmla="*/ 1317493 h 6858000"/>
              <a:gd name="connsiteX635" fmla="*/ 6865936 w 7467599"/>
              <a:gd name="connsiteY635" fmla="*/ 1348256 h 6858000"/>
              <a:gd name="connsiteX636" fmla="*/ 6768187 w 7467599"/>
              <a:gd name="connsiteY636" fmla="*/ 1390573 h 6858000"/>
              <a:gd name="connsiteX637" fmla="*/ 7164464 w 7467599"/>
              <a:gd name="connsiteY637" fmla="*/ 1220988 h 6858000"/>
              <a:gd name="connsiteX638" fmla="*/ 7424730 w 7467599"/>
              <a:gd name="connsiteY638" fmla="*/ 959050 h 6858000"/>
              <a:gd name="connsiteX639" fmla="*/ 1145750 w 7467599"/>
              <a:gd name="connsiteY639" fmla="*/ 898890 h 6858000"/>
              <a:gd name="connsiteX640" fmla="*/ 1136934 w 7467599"/>
              <a:gd name="connsiteY640" fmla="*/ 899177 h 6858000"/>
              <a:gd name="connsiteX641" fmla="*/ 1119301 w 7467599"/>
              <a:gd name="connsiteY641" fmla="*/ 899748 h 6858000"/>
              <a:gd name="connsiteX642" fmla="*/ 926706 w 7467599"/>
              <a:gd name="connsiteY642" fmla="*/ 920306 h 6858000"/>
              <a:gd name="connsiteX643" fmla="*/ 735006 w 7467599"/>
              <a:gd name="connsiteY643" fmla="*/ 940975 h 6858000"/>
              <a:gd name="connsiteX644" fmla="*/ 650445 w 7467599"/>
              <a:gd name="connsiteY644" fmla="*/ 941988 h 6858000"/>
              <a:gd name="connsiteX645" fmla="*/ 531704 w 7467599"/>
              <a:gd name="connsiteY645" fmla="*/ 945632 h 6858000"/>
              <a:gd name="connsiteX646" fmla="*/ 382670 w 7467599"/>
              <a:gd name="connsiteY646" fmla="*/ 969720 h 6858000"/>
              <a:gd name="connsiteX647" fmla="*/ 274280 w 7467599"/>
              <a:gd name="connsiteY647" fmla="*/ 988771 h 6858000"/>
              <a:gd name="connsiteX648" fmla="*/ 1145750 w 7467599"/>
              <a:gd name="connsiteY648" fmla="*/ 898890 h 6858000"/>
              <a:gd name="connsiteX649" fmla="*/ 7465683 w 7467599"/>
              <a:gd name="connsiteY649" fmla="*/ 854709 h 6858000"/>
              <a:gd name="connsiteX650" fmla="*/ 7438546 w 7467599"/>
              <a:gd name="connsiteY650" fmla="*/ 879275 h 6858000"/>
              <a:gd name="connsiteX651" fmla="*/ 6997077 w 7467599"/>
              <a:gd name="connsiteY651" fmla="*/ 1216434 h 6858000"/>
              <a:gd name="connsiteX652" fmla="*/ 6956311 w 7467599"/>
              <a:gd name="connsiteY652" fmla="*/ 1239730 h 6858000"/>
              <a:gd name="connsiteX653" fmla="*/ 6780946 w 7467599"/>
              <a:gd name="connsiteY653" fmla="*/ 1352837 h 6858000"/>
              <a:gd name="connsiteX654" fmla="*/ 6856561 w 7467599"/>
              <a:gd name="connsiteY654" fmla="*/ 1321759 h 6858000"/>
              <a:gd name="connsiteX655" fmla="*/ 6929833 w 7467599"/>
              <a:gd name="connsiteY655" fmla="*/ 1291618 h 6858000"/>
              <a:gd name="connsiteX656" fmla="*/ 7142873 w 7467599"/>
              <a:gd name="connsiteY656" fmla="*/ 1160983 h 6858000"/>
              <a:gd name="connsiteX657" fmla="*/ 7361634 w 7467599"/>
              <a:gd name="connsiteY657" fmla="*/ 986418 h 6858000"/>
              <a:gd name="connsiteX658" fmla="*/ 7465683 w 7467599"/>
              <a:gd name="connsiteY658" fmla="*/ 854709 h 6858000"/>
              <a:gd name="connsiteX659" fmla="*/ 780024 w 7467599"/>
              <a:gd name="connsiteY659" fmla="*/ 848067 h 6858000"/>
              <a:gd name="connsiteX660" fmla="*/ 244448 w 7467599"/>
              <a:gd name="connsiteY660" fmla="*/ 962318 h 6858000"/>
              <a:gd name="connsiteX661" fmla="*/ 379638 w 7467599"/>
              <a:gd name="connsiteY661" fmla="*/ 940634 h 6858000"/>
              <a:gd name="connsiteX662" fmla="*/ 531910 w 7467599"/>
              <a:gd name="connsiteY662" fmla="*/ 916490 h 6858000"/>
              <a:gd name="connsiteX663" fmla="*/ 652980 w 7467599"/>
              <a:gd name="connsiteY663" fmla="*/ 912671 h 6858000"/>
              <a:gd name="connsiteX664" fmla="*/ 735747 w 7467599"/>
              <a:gd name="connsiteY664" fmla="*/ 911442 h 6858000"/>
              <a:gd name="connsiteX665" fmla="*/ 924570 w 7467599"/>
              <a:gd name="connsiteY665" fmla="*/ 891331 h 6858000"/>
              <a:gd name="connsiteX666" fmla="*/ 1120406 w 7467599"/>
              <a:gd name="connsiteY666" fmla="*/ 870718 h 6858000"/>
              <a:gd name="connsiteX667" fmla="*/ 1138574 w 7467599"/>
              <a:gd name="connsiteY667" fmla="*/ 869756 h 6858000"/>
              <a:gd name="connsiteX668" fmla="*/ 1196486 w 7467599"/>
              <a:gd name="connsiteY668" fmla="*/ 865929 h 6858000"/>
              <a:gd name="connsiteX669" fmla="*/ 780024 w 7467599"/>
              <a:gd name="connsiteY669" fmla="*/ 848067 h 6858000"/>
              <a:gd name="connsiteX670" fmla="*/ 864626 w 7467599"/>
              <a:gd name="connsiteY670" fmla="*/ 798165 h 6858000"/>
              <a:gd name="connsiteX671" fmla="*/ 1363255 w 7467599"/>
              <a:gd name="connsiteY671" fmla="*/ 826703 h 6858000"/>
              <a:gd name="connsiteX672" fmla="*/ 1334316 w 7467599"/>
              <a:gd name="connsiteY672" fmla="*/ 865992 h 6858000"/>
              <a:gd name="connsiteX673" fmla="*/ 249752 w 7467599"/>
              <a:gd name="connsiteY673" fmla="*/ 1045456 h 6858000"/>
              <a:gd name="connsiteX674" fmla="*/ 903434 w 7467599"/>
              <a:gd name="connsiteY674" fmla="*/ 1472077 h 6858000"/>
              <a:gd name="connsiteX675" fmla="*/ 905416 w 7467599"/>
              <a:gd name="connsiteY675" fmla="*/ 1471412 h 6858000"/>
              <a:gd name="connsiteX676" fmla="*/ 909723 w 7467599"/>
              <a:gd name="connsiteY676" fmla="*/ 1470572 h 6858000"/>
              <a:gd name="connsiteX677" fmla="*/ 1031431 w 7467599"/>
              <a:gd name="connsiteY677" fmla="*/ 1383886 h 6858000"/>
              <a:gd name="connsiteX678" fmla="*/ 1289785 w 7467599"/>
              <a:gd name="connsiteY678" fmla="*/ 1279799 h 6858000"/>
              <a:gd name="connsiteX679" fmla="*/ 2177218 w 7467599"/>
              <a:gd name="connsiteY679" fmla="*/ 1047874 h 6858000"/>
              <a:gd name="connsiteX680" fmla="*/ 2207165 w 7467599"/>
              <a:gd name="connsiteY680" fmla="*/ 1062034 h 6858000"/>
              <a:gd name="connsiteX681" fmla="*/ 1066581 w 7467599"/>
              <a:gd name="connsiteY681" fmla="*/ 1561380 h 6858000"/>
              <a:gd name="connsiteX682" fmla="*/ 1464570 w 7467599"/>
              <a:gd name="connsiteY682" fmla="*/ 1755168 h 6858000"/>
              <a:gd name="connsiteX683" fmla="*/ 1478045 w 7467599"/>
              <a:gd name="connsiteY683" fmla="*/ 1752268 h 6858000"/>
              <a:gd name="connsiteX684" fmla="*/ 2455159 w 7467599"/>
              <a:gd name="connsiteY684" fmla="*/ 1467551 h 6858000"/>
              <a:gd name="connsiteX685" fmla="*/ 2434329 w 7467599"/>
              <a:gd name="connsiteY685" fmla="*/ 1507835 h 6858000"/>
              <a:gd name="connsiteX686" fmla="*/ 1602558 w 7467599"/>
              <a:gd name="connsiteY686" fmla="*/ 1817686 h 6858000"/>
              <a:gd name="connsiteX687" fmla="*/ 1813032 w 7467599"/>
              <a:gd name="connsiteY687" fmla="*/ 1907790 h 6858000"/>
              <a:gd name="connsiteX688" fmla="*/ 1825820 w 7467599"/>
              <a:gd name="connsiteY688" fmla="*/ 1910729 h 6858000"/>
              <a:gd name="connsiteX689" fmla="*/ 2240037 w 7467599"/>
              <a:gd name="connsiteY689" fmla="*/ 2209505 h 6858000"/>
              <a:gd name="connsiteX690" fmla="*/ 2643461 w 7467599"/>
              <a:gd name="connsiteY690" fmla="*/ 2806833 h 6858000"/>
              <a:gd name="connsiteX691" fmla="*/ 2639928 w 7467599"/>
              <a:gd name="connsiteY691" fmla="*/ 2826907 h 6858000"/>
              <a:gd name="connsiteX692" fmla="*/ 2566144 w 7467599"/>
              <a:gd name="connsiteY692" fmla="*/ 2850663 h 6858000"/>
              <a:gd name="connsiteX693" fmla="*/ 1747635 w 7467599"/>
              <a:gd name="connsiteY693" fmla="*/ 1959003 h 6858000"/>
              <a:gd name="connsiteX694" fmla="*/ 1068496 w 7467599"/>
              <a:gd name="connsiteY694" fmla="*/ 1647747 h 6858000"/>
              <a:gd name="connsiteX695" fmla="*/ 1118350 w 7467599"/>
              <a:gd name="connsiteY695" fmla="*/ 1816112 h 6858000"/>
              <a:gd name="connsiteX696" fmla="*/ 1123023 w 7467599"/>
              <a:gd name="connsiteY696" fmla="*/ 1815776 h 6858000"/>
              <a:gd name="connsiteX697" fmla="*/ 1675420 w 7467599"/>
              <a:gd name="connsiteY697" fmla="*/ 2344799 h 6858000"/>
              <a:gd name="connsiteX698" fmla="*/ 1598831 w 7467599"/>
              <a:gd name="connsiteY698" fmla="*/ 2389634 h 6858000"/>
              <a:gd name="connsiteX699" fmla="*/ 1218557 w 7467599"/>
              <a:gd name="connsiteY699" fmla="*/ 2077708 h 6858000"/>
              <a:gd name="connsiteX700" fmla="*/ 1197158 w 7467599"/>
              <a:gd name="connsiteY700" fmla="*/ 2378596 h 6858000"/>
              <a:gd name="connsiteX701" fmla="*/ 1093250 w 7467599"/>
              <a:gd name="connsiteY701" fmla="*/ 3023919 h 6858000"/>
              <a:gd name="connsiteX702" fmla="*/ 1005233 w 7467599"/>
              <a:gd name="connsiteY702" fmla="*/ 3051849 h 6858000"/>
              <a:gd name="connsiteX703" fmla="*/ 886617 w 7467599"/>
              <a:gd name="connsiteY703" fmla="*/ 2316769 h 6858000"/>
              <a:gd name="connsiteX704" fmla="*/ 963207 w 7467599"/>
              <a:gd name="connsiteY704" fmla="*/ 2039972 h 6858000"/>
              <a:gd name="connsiteX705" fmla="*/ 933153 w 7467599"/>
              <a:gd name="connsiteY705" fmla="*/ 1576445 h 6858000"/>
              <a:gd name="connsiteX706" fmla="*/ 426074 w 7467599"/>
              <a:gd name="connsiteY706" fmla="*/ 1274012 h 6858000"/>
              <a:gd name="connsiteX707" fmla="*/ 624741 w 7467599"/>
              <a:gd name="connsiteY707" fmla="*/ 2204405 h 6858000"/>
              <a:gd name="connsiteX708" fmla="*/ 537813 w 7467599"/>
              <a:gd name="connsiteY708" fmla="*/ 2233836 h 6858000"/>
              <a:gd name="connsiteX709" fmla="*/ 257138 w 7467599"/>
              <a:gd name="connsiteY709" fmla="*/ 1542201 h 6858000"/>
              <a:gd name="connsiteX710" fmla="*/ 234060 w 7467599"/>
              <a:gd name="connsiteY710" fmla="*/ 1136957 h 6858000"/>
              <a:gd name="connsiteX711" fmla="*/ 80064 w 7467599"/>
              <a:gd name="connsiteY711" fmla="*/ 1017843 h 6858000"/>
              <a:gd name="connsiteX712" fmla="*/ 0 w 7467599"/>
              <a:gd name="connsiteY712" fmla="*/ 950118 h 6858000"/>
              <a:gd name="connsiteX713" fmla="*/ 0 w 7467599"/>
              <a:gd name="connsiteY713" fmla="*/ 833497 h 6858000"/>
              <a:gd name="connsiteX714" fmla="*/ 146566 w 7467599"/>
              <a:gd name="connsiteY714" fmla="*/ 963061 h 6858000"/>
              <a:gd name="connsiteX715" fmla="*/ 165246 w 7467599"/>
              <a:gd name="connsiteY715" fmla="*/ 957147 h 6858000"/>
              <a:gd name="connsiteX716" fmla="*/ 698103 w 7467599"/>
              <a:gd name="connsiteY716" fmla="*/ 805191 h 6858000"/>
              <a:gd name="connsiteX717" fmla="*/ 864626 w 7467599"/>
              <a:gd name="connsiteY717" fmla="*/ 798165 h 6858000"/>
              <a:gd name="connsiteX718" fmla="*/ 4199703 w 7467599"/>
              <a:gd name="connsiteY718" fmla="*/ 777000 h 6858000"/>
              <a:gd name="connsiteX719" fmla="*/ 4197598 w 7467599"/>
              <a:gd name="connsiteY719" fmla="*/ 794136 h 6858000"/>
              <a:gd name="connsiteX720" fmla="*/ 4191665 w 7467599"/>
              <a:gd name="connsiteY720" fmla="*/ 843129 h 6858000"/>
              <a:gd name="connsiteX721" fmla="*/ 4185451 w 7467599"/>
              <a:gd name="connsiteY721" fmla="*/ 1005313 h 6858000"/>
              <a:gd name="connsiteX722" fmla="*/ 4212581 w 7467599"/>
              <a:gd name="connsiteY722" fmla="*/ 1614896 h 6858000"/>
              <a:gd name="connsiteX723" fmla="*/ 4215305 w 7467599"/>
              <a:gd name="connsiteY723" fmla="*/ 1632791 h 6858000"/>
              <a:gd name="connsiteX724" fmla="*/ 4222290 w 7467599"/>
              <a:gd name="connsiteY724" fmla="*/ 1680170 h 6858000"/>
              <a:gd name="connsiteX725" fmla="*/ 4223242 w 7467599"/>
              <a:gd name="connsiteY725" fmla="*/ 1649028 h 6858000"/>
              <a:gd name="connsiteX726" fmla="*/ 4207286 w 7467599"/>
              <a:gd name="connsiteY726" fmla="*/ 871628 h 6858000"/>
              <a:gd name="connsiteX727" fmla="*/ 4205403 w 7467599"/>
              <a:gd name="connsiteY727" fmla="*/ 850229 h 6858000"/>
              <a:gd name="connsiteX728" fmla="*/ 4199703 w 7467599"/>
              <a:gd name="connsiteY728" fmla="*/ 777000 h 6858000"/>
              <a:gd name="connsiteX729" fmla="*/ 4226818 w 7467599"/>
              <a:gd name="connsiteY729" fmla="*/ 764662 h 6858000"/>
              <a:gd name="connsiteX730" fmla="*/ 4232869 w 7467599"/>
              <a:gd name="connsiteY730" fmla="*/ 847698 h 6858000"/>
              <a:gd name="connsiteX731" fmla="*/ 4234752 w 7467599"/>
              <a:gd name="connsiteY731" fmla="*/ 869097 h 6858000"/>
              <a:gd name="connsiteX732" fmla="*/ 4251680 w 7467599"/>
              <a:gd name="connsiteY732" fmla="*/ 1619865 h 6858000"/>
              <a:gd name="connsiteX733" fmla="*/ 4226818 w 7467599"/>
              <a:gd name="connsiteY733" fmla="*/ 764662 h 6858000"/>
              <a:gd name="connsiteX734" fmla="*/ 4173680 w 7467599"/>
              <a:gd name="connsiteY734" fmla="*/ 630137 h 6858000"/>
              <a:gd name="connsiteX735" fmla="*/ 4185694 w 7467599"/>
              <a:gd name="connsiteY735" fmla="*/ 1626691 h 6858000"/>
              <a:gd name="connsiteX736" fmla="*/ 4184421 w 7467599"/>
              <a:gd name="connsiteY736" fmla="*/ 1619067 h 6858000"/>
              <a:gd name="connsiteX737" fmla="*/ 4157268 w 7467599"/>
              <a:gd name="connsiteY737" fmla="*/ 1004967 h 6858000"/>
              <a:gd name="connsiteX738" fmla="*/ 4163864 w 7467599"/>
              <a:gd name="connsiteY738" fmla="*/ 840369 h 6858000"/>
              <a:gd name="connsiteX739" fmla="*/ 4170028 w 7467599"/>
              <a:gd name="connsiteY739" fmla="*/ 790831 h 6858000"/>
              <a:gd name="connsiteX740" fmla="*/ 4173680 w 7467599"/>
              <a:gd name="connsiteY740" fmla="*/ 630137 h 6858000"/>
              <a:gd name="connsiteX741" fmla="*/ 6766995 w 7467599"/>
              <a:gd name="connsiteY741" fmla="*/ 623931 h 6858000"/>
              <a:gd name="connsiteX742" fmla="*/ 6688928 w 7467599"/>
              <a:gd name="connsiteY742" fmla="*/ 662344 h 6858000"/>
              <a:gd name="connsiteX743" fmla="*/ 6242146 w 7467599"/>
              <a:gd name="connsiteY743" fmla="*/ 818916 h 6858000"/>
              <a:gd name="connsiteX744" fmla="*/ 5774482 w 7467599"/>
              <a:gd name="connsiteY744" fmla="*/ 1111507 h 6858000"/>
              <a:gd name="connsiteX745" fmla="*/ 5946891 w 7467599"/>
              <a:gd name="connsiteY745" fmla="*/ 1035777 h 6858000"/>
              <a:gd name="connsiteX746" fmla="*/ 5961493 w 7467599"/>
              <a:gd name="connsiteY746" fmla="*/ 1027151 h 6858000"/>
              <a:gd name="connsiteX747" fmla="*/ 6379936 w 7467599"/>
              <a:gd name="connsiteY747" fmla="*/ 817377 h 6858000"/>
              <a:gd name="connsiteX748" fmla="*/ 6766995 w 7467599"/>
              <a:gd name="connsiteY748" fmla="*/ 623931 h 6858000"/>
              <a:gd name="connsiteX749" fmla="*/ 6054903 w 7467599"/>
              <a:gd name="connsiteY749" fmla="*/ 584486 h 6858000"/>
              <a:gd name="connsiteX750" fmla="*/ 5933977 w 7467599"/>
              <a:gd name="connsiteY750" fmla="*/ 772788 h 6858000"/>
              <a:gd name="connsiteX751" fmla="*/ 5751180 w 7467599"/>
              <a:gd name="connsiteY751" fmla="*/ 1070739 h 6858000"/>
              <a:gd name="connsiteX752" fmla="*/ 6010777 w 7467599"/>
              <a:gd name="connsiteY752" fmla="*/ 693281 h 6858000"/>
              <a:gd name="connsiteX753" fmla="*/ 5408087 w 7467599"/>
              <a:gd name="connsiteY753" fmla="*/ 518596 h 6858000"/>
              <a:gd name="connsiteX754" fmla="*/ 5155064 w 7467599"/>
              <a:gd name="connsiteY754" fmla="*/ 567273 h 6858000"/>
              <a:gd name="connsiteX755" fmla="*/ 4639842 w 7467599"/>
              <a:gd name="connsiteY755" fmla="*/ 809468 h 6858000"/>
              <a:gd name="connsiteX756" fmla="*/ 4642254 w 7467599"/>
              <a:gd name="connsiteY756" fmla="*/ 809848 h 6858000"/>
              <a:gd name="connsiteX757" fmla="*/ 5189832 w 7467599"/>
              <a:gd name="connsiteY757" fmla="*/ 596159 h 6858000"/>
              <a:gd name="connsiteX758" fmla="*/ 5540123 w 7467599"/>
              <a:gd name="connsiteY758" fmla="*/ 501747 h 6858000"/>
              <a:gd name="connsiteX759" fmla="*/ 5198436 w 7467599"/>
              <a:gd name="connsiteY759" fmla="*/ 622979 h 6858000"/>
              <a:gd name="connsiteX760" fmla="*/ 4692507 w 7467599"/>
              <a:gd name="connsiteY760" fmla="*/ 818889 h 6858000"/>
              <a:gd name="connsiteX761" fmla="*/ 4693833 w 7467599"/>
              <a:gd name="connsiteY761" fmla="*/ 818810 h 6858000"/>
              <a:gd name="connsiteX762" fmla="*/ 5540123 w 7467599"/>
              <a:gd name="connsiteY762" fmla="*/ 501747 h 6858000"/>
              <a:gd name="connsiteX763" fmla="*/ 6078298 w 7467599"/>
              <a:gd name="connsiteY763" fmla="*/ 488163 h 6858000"/>
              <a:gd name="connsiteX764" fmla="*/ 5894338 w 7467599"/>
              <a:gd name="connsiteY764" fmla="*/ 734118 h 6858000"/>
              <a:gd name="connsiteX765" fmla="*/ 5880179 w 7467599"/>
              <a:gd name="connsiteY765" fmla="*/ 753877 h 6858000"/>
              <a:gd name="connsiteX766" fmla="*/ 5805242 w 7467599"/>
              <a:gd name="connsiteY766" fmla="*/ 867004 h 6858000"/>
              <a:gd name="connsiteX767" fmla="*/ 5737793 w 7467599"/>
              <a:gd name="connsiteY767" fmla="*/ 1035452 h 6858000"/>
              <a:gd name="connsiteX768" fmla="*/ 5910716 w 7467599"/>
              <a:gd name="connsiteY768" fmla="*/ 757788 h 6858000"/>
              <a:gd name="connsiteX769" fmla="*/ 6078298 w 7467599"/>
              <a:gd name="connsiteY769" fmla="*/ 488163 h 6858000"/>
              <a:gd name="connsiteX770" fmla="*/ 5634706 w 7467599"/>
              <a:gd name="connsiteY770" fmla="*/ 485136 h 6858000"/>
              <a:gd name="connsiteX771" fmla="*/ 4790707 w 7467599"/>
              <a:gd name="connsiteY771" fmla="*/ 825701 h 6858000"/>
              <a:gd name="connsiteX772" fmla="*/ 5634706 w 7467599"/>
              <a:gd name="connsiteY772" fmla="*/ 485136 h 6858000"/>
              <a:gd name="connsiteX773" fmla="*/ 7161688 w 7467599"/>
              <a:gd name="connsiteY773" fmla="*/ 483936 h 6858000"/>
              <a:gd name="connsiteX774" fmla="*/ 6898489 w 7467599"/>
              <a:gd name="connsiteY774" fmla="*/ 661575 h 6858000"/>
              <a:gd name="connsiteX775" fmla="*/ 6314239 w 7467599"/>
              <a:gd name="connsiteY775" fmla="*/ 996875 h 6858000"/>
              <a:gd name="connsiteX776" fmla="*/ 5836909 w 7467599"/>
              <a:gd name="connsiteY776" fmla="*/ 1145020 h 6858000"/>
              <a:gd name="connsiteX777" fmla="*/ 5950726 w 7467599"/>
              <a:gd name="connsiteY777" fmla="*/ 1163586 h 6858000"/>
              <a:gd name="connsiteX778" fmla="*/ 6395950 w 7467599"/>
              <a:gd name="connsiteY778" fmla="*/ 990907 h 6858000"/>
              <a:gd name="connsiteX779" fmla="*/ 6924105 w 7467599"/>
              <a:gd name="connsiteY779" fmla="*/ 680145 h 6858000"/>
              <a:gd name="connsiteX780" fmla="*/ 7161688 w 7467599"/>
              <a:gd name="connsiteY780" fmla="*/ 483936 h 6858000"/>
              <a:gd name="connsiteX781" fmla="*/ 6060143 w 7467599"/>
              <a:gd name="connsiteY781" fmla="*/ 465669 h 6858000"/>
              <a:gd name="connsiteX782" fmla="*/ 5702018 w 7467599"/>
              <a:gd name="connsiteY782" fmla="*/ 1062158 h 6858000"/>
              <a:gd name="connsiteX783" fmla="*/ 5747331 w 7467599"/>
              <a:gd name="connsiteY783" fmla="*/ 921679 h 6858000"/>
              <a:gd name="connsiteX784" fmla="*/ 5780423 w 7467599"/>
              <a:gd name="connsiteY784" fmla="*/ 852631 h 6858000"/>
              <a:gd name="connsiteX785" fmla="*/ 5857836 w 7467599"/>
              <a:gd name="connsiteY785" fmla="*/ 736692 h 6858000"/>
              <a:gd name="connsiteX786" fmla="*/ 5872000 w 7467599"/>
              <a:gd name="connsiteY786" fmla="*/ 716935 h 6858000"/>
              <a:gd name="connsiteX787" fmla="*/ 6060143 w 7467599"/>
              <a:gd name="connsiteY787" fmla="*/ 465669 h 6858000"/>
              <a:gd name="connsiteX788" fmla="*/ 7192093 w 7467599"/>
              <a:gd name="connsiteY788" fmla="*/ 422768 h 6858000"/>
              <a:gd name="connsiteX789" fmla="*/ 6978784 w 7467599"/>
              <a:gd name="connsiteY789" fmla="*/ 528178 h 6858000"/>
              <a:gd name="connsiteX790" fmla="*/ 6956354 w 7467599"/>
              <a:gd name="connsiteY790" fmla="*/ 543149 h 6858000"/>
              <a:gd name="connsiteX791" fmla="*/ 6392417 w 7467599"/>
              <a:gd name="connsiteY791" fmla="*/ 842623 h 6858000"/>
              <a:gd name="connsiteX792" fmla="*/ 5975763 w 7467599"/>
              <a:gd name="connsiteY792" fmla="*/ 1051220 h 6858000"/>
              <a:gd name="connsiteX793" fmla="*/ 5961169 w 7467599"/>
              <a:gd name="connsiteY793" fmla="*/ 1059849 h 6858000"/>
              <a:gd name="connsiteX794" fmla="*/ 5859887 w 7467599"/>
              <a:gd name="connsiteY794" fmla="*/ 1113543 h 6858000"/>
              <a:gd name="connsiteX795" fmla="*/ 6302297 w 7467599"/>
              <a:gd name="connsiteY795" fmla="*/ 971858 h 6858000"/>
              <a:gd name="connsiteX796" fmla="*/ 6883203 w 7467599"/>
              <a:gd name="connsiteY796" fmla="*/ 638368 h 6858000"/>
              <a:gd name="connsiteX797" fmla="*/ 7195051 w 7467599"/>
              <a:gd name="connsiteY797" fmla="*/ 423380 h 6858000"/>
              <a:gd name="connsiteX798" fmla="*/ 7192093 w 7467599"/>
              <a:gd name="connsiteY798" fmla="*/ 422768 h 6858000"/>
              <a:gd name="connsiteX799" fmla="*/ 3423767 w 7467599"/>
              <a:gd name="connsiteY799" fmla="*/ 416949 h 6858000"/>
              <a:gd name="connsiteX800" fmla="*/ 3137651 w 7467599"/>
              <a:gd name="connsiteY800" fmla="*/ 694330 h 6858000"/>
              <a:gd name="connsiteX801" fmla="*/ 3083601 w 7467599"/>
              <a:gd name="connsiteY801" fmla="*/ 759654 h 6858000"/>
              <a:gd name="connsiteX802" fmla="*/ 3570898 w 7467599"/>
              <a:gd name="connsiteY802" fmla="*/ 416143 h 6858000"/>
              <a:gd name="connsiteX803" fmla="*/ 3584723 w 7467599"/>
              <a:gd name="connsiteY803" fmla="*/ 534021 h 6858000"/>
              <a:gd name="connsiteX804" fmla="*/ 3568753 w 7467599"/>
              <a:gd name="connsiteY804" fmla="*/ 672115 h 6858000"/>
              <a:gd name="connsiteX805" fmla="*/ 3554698 w 7467599"/>
              <a:gd name="connsiteY805" fmla="*/ 769176 h 6858000"/>
              <a:gd name="connsiteX806" fmla="*/ 3584785 w 7467599"/>
              <a:gd name="connsiteY806" fmla="*/ 1060039 h 6858000"/>
              <a:gd name="connsiteX807" fmla="*/ 3686111 w 7467599"/>
              <a:gd name="connsiteY807" fmla="*/ 1511108 h 6858000"/>
              <a:gd name="connsiteX808" fmla="*/ 3627256 w 7467599"/>
              <a:gd name="connsiteY808" fmla="*/ 521768 h 6858000"/>
              <a:gd name="connsiteX809" fmla="*/ 3570898 w 7467599"/>
              <a:gd name="connsiteY809" fmla="*/ 416143 h 6858000"/>
              <a:gd name="connsiteX810" fmla="*/ 3542082 w 7467599"/>
              <a:gd name="connsiteY810" fmla="*/ 414244 h 6858000"/>
              <a:gd name="connsiteX811" fmla="*/ 3619024 w 7467599"/>
              <a:gd name="connsiteY811" fmla="*/ 1357811 h 6858000"/>
              <a:gd name="connsiteX812" fmla="*/ 3557713 w 7467599"/>
              <a:gd name="connsiteY812" fmla="*/ 1064671 h 6858000"/>
              <a:gd name="connsiteX813" fmla="*/ 3526897 w 7467599"/>
              <a:gd name="connsiteY813" fmla="*/ 766414 h 6858000"/>
              <a:gd name="connsiteX814" fmla="*/ 3541328 w 7467599"/>
              <a:gd name="connsiteY814" fmla="*/ 666939 h 6858000"/>
              <a:gd name="connsiteX815" fmla="*/ 3557093 w 7467599"/>
              <a:gd name="connsiteY815" fmla="*/ 533909 h 6858000"/>
              <a:gd name="connsiteX816" fmla="*/ 3542082 w 7467599"/>
              <a:gd name="connsiteY816" fmla="*/ 414244 h 6858000"/>
              <a:gd name="connsiteX817" fmla="*/ 3416401 w 7467599"/>
              <a:gd name="connsiteY817" fmla="*/ 388720 h 6858000"/>
              <a:gd name="connsiteX818" fmla="*/ 3135978 w 7467599"/>
              <a:gd name="connsiteY818" fmla="*/ 596411 h 6858000"/>
              <a:gd name="connsiteX819" fmla="*/ 3013287 w 7467599"/>
              <a:gd name="connsiteY819" fmla="*/ 790400 h 6858000"/>
              <a:gd name="connsiteX820" fmla="*/ 3002484 w 7467599"/>
              <a:gd name="connsiteY820" fmla="*/ 812869 h 6858000"/>
              <a:gd name="connsiteX821" fmla="*/ 3116089 w 7467599"/>
              <a:gd name="connsiteY821" fmla="*/ 676832 h 6858000"/>
              <a:gd name="connsiteX822" fmla="*/ 3416401 w 7467599"/>
              <a:gd name="connsiteY822" fmla="*/ 388720 h 6858000"/>
              <a:gd name="connsiteX823" fmla="*/ 1080985 w 7467599"/>
              <a:gd name="connsiteY823" fmla="*/ 239240 h 6858000"/>
              <a:gd name="connsiteX824" fmla="*/ 1012546 w 7467599"/>
              <a:gd name="connsiteY824" fmla="*/ 261367 h 6858000"/>
              <a:gd name="connsiteX825" fmla="*/ 702611 w 7467599"/>
              <a:gd name="connsiteY825" fmla="*/ 311272 h 6858000"/>
              <a:gd name="connsiteX826" fmla="*/ 423417 w 7467599"/>
              <a:gd name="connsiteY826" fmla="*/ 322112 h 6858000"/>
              <a:gd name="connsiteX827" fmla="*/ 336453 w 7467599"/>
              <a:gd name="connsiteY827" fmla="*/ 311882 h 6858000"/>
              <a:gd name="connsiteX828" fmla="*/ 221588 w 7467599"/>
              <a:gd name="connsiteY828" fmla="*/ 300516 h 6858000"/>
              <a:gd name="connsiteX829" fmla="*/ 686078 w 7467599"/>
              <a:gd name="connsiteY829" fmla="*/ 348434 h 6858000"/>
              <a:gd name="connsiteX830" fmla="*/ 1080985 w 7467599"/>
              <a:gd name="connsiteY830" fmla="*/ 239240 h 6858000"/>
              <a:gd name="connsiteX831" fmla="*/ 1180791 w 7467599"/>
              <a:gd name="connsiteY831" fmla="*/ 163079 h 6858000"/>
              <a:gd name="connsiteX832" fmla="*/ 1141254 w 7467599"/>
              <a:gd name="connsiteY832" fmla="*/ 171901 h 6858000"/>
              <a:gd name="connsiteX833" fmla="*/ 535339 w 7467599"/>
              <a:gd name="connsiteY833" fmla="*/ 257013 h 6858000"/>
              <a:gd name="connsiteX834" fmla="*/ 484065 w 7467599"/>
              <a:gd name="connsiteY834" fmla="*/ 257550 h 6858000"/>
              <a:gd name="connsiteX835" fmla="*/ 255803 w 7467599"/>
              <a:gd name="connsiteY835" fmla="*/ 271903 h 6858000"/>
              <a:gd name="connsiteX836" fmla="*/ 343667 w 7467599"/>
              <a:gd name="connsiteY836" fmla="*/ 282244 h 6858000"/>
              <a:gd name="connsiteX837" fmla="*/ 428830 w 7467599"/>
              <a:gd name="connsiteY837" fmla="*/ 292240 h 6858000"/>
              <a:gd name="connsiteX838" fmla="*/ 702090 w 7467599"/>
              <a:gd name="connsiteY838" fmla="*/ 281128 h 6858000"/>
              <a:gd name="connsiteX839" fmla="*/ 1006811 w 7467599"/>
              <a:gd name="connsiteY839" fmla="*/ 231951 h 6858000"/>
              <a:gd name="connsiteX840" fmla="*/ 1180791 w 7467599"/>
              <a:gd name="connsiteY840" fmla="*/ 163079 h 6858000"/>
              <a:gd name="connsiteX841" fmla="*/ 1220036 w 7467599"/>
              <a:gd name="connsiteY841" fmla="*/ 113829 h 6858000"/>
              <a:gd name="connsiteX842" fmla="*/ 1100631 w 7467599"/>
              <a:gd name="connsiteY842" fmla="*/ 146405 h 6858000"/>
              <a:gd name="connsiteX843" fmla="*/ 231198 w 7467599"/>
              <a:gd name="connsiteY843" fmla="*/ 247008 h 6858000"/>
              <a:gd name="connsiteX844" fmla="*/ 485703 w 7467599"/>
              <a:gd name="connsiteY844" fmla="*/ 228123 h 6858000"/>
              <a:gd name="connsiteX845" fmla="*/ 536614 w 7467599"/>
              <a:gd name="connsiteY845" fmla="*/ 227087 h 6858000"/>
              <a:gd name="connsiteX846" fmla="*/ 1136780 w 7467599"/>
              <a:gd name="connsiteY846" fmla="*/ 143093 h 6858000"/>
              <a:gd name="connsiteX847" fmla="*/ 1236851 w 7467599"/>
              <a:gd name="connsiteY847" fmla="*/ 114820 h 6858000"/>
              <a:gd name="connsiteX848" fmla="*/ 1220036 w 7467599"/>
              <a:gd name="connsiteY848" fmla="*/ 113829 h 6858000"/>
              <a:gd name="connsiteX849" fmla="*/ 1358387 w 7467599"/>
              <a:gd name="connsiteY849" fmla="*/ 64119 h 6858000"/>
              <a:gd name="connsiteX850" fmla="*/ 1375041 w 7467599"/>
              <a:gd name="connsiteY850" fmla="*/ 82568 h 6858000"/>
              <a:gd name="connsiteX851" fmla="*/ 79736 w 7467599"/>
              <a:gd name="connsiteY851" fmla="*/ 320931 h 6858000"/>
              <a:gd name="connsiteX852" fmla="*/ 0 w 7467599"/>
              <a:gd name="connsiteY852" fmla="*/ 330664 h 6858000"/>
              <a:gd name="connsiteX853" fmla="*/ 0 w 7467599"/>
              <a:gd name="connsiteY853" fmla="*/ 281632 h 6858000"/>
              <a:gd name="connsiteX854" fmla="*/ 59881 w 7467599"/>
              <a:gd name="connsiteY854" fmla="*/ 276561 h 6858000"/>
              <a:gd name="connsiteX855" fmla="*/ 77286 w 7467599"/>
              <a:gd name="connsiteY855" fmla="*/ 267764 h 6858000"/>
              <a:gd name="connsiteX856" fmla="*/ 1358387 w 7467599"/>
              <a:gd name="connsiteY856" fmla="*/ 64119 h 6858000"/>
              <a:gd name="connsiteX857" fmla="*/ 4371409 w 7467599"/>
              <a:gd name="connsiteY857" fmla="*/ 0 h 6858000"/>
              <a:gd name="connsiteX858" fmla="*/ 4491598 w 7467599"/>
              <a:gd name="connsiteY858" fmla="*/ 0 h 6858000"/>
              <a:gd name="connsiteX859" fmla="*/ 4526590 w 7467599"/>
              <a:gd name="connsiteY859" fmla="*/ 17650 h 6858000"/>
              <a:gd name="connsiteX860" fmla="*/ 4827392 w 7467599"/>
              <a:gd name="connsiteY860" fmla="*/ 69947 h 6858000"/>
              <a:gd name="connsiteX861" fmla="*/ 5487300 w 7467599"/>
              <a:gd name="connsiteY861" fmla="*/ 15192 h 6858000"/>
              <a:gd name="connsiteX862" fmla="*/ 4940613 w 7467599"/>
              <a:gd name="connsiteY862" fmla="*/ 41266 h 6858000"/>
              <a:gd name="connsiteX863" fmla="*/ 4658166 w 7467599"/>
              <a:gd name="connsiteY863" fmla="*/ 18583 h 6858000"/>
              <a:gd name="connsiteX864" fmla="*/ 4558758 w 7467599"/>
              <a:gd name="connsiteY864" fmla="*/ 0 h 6858000"/>
              <a:gd name="connsiteX865" fmla="*/ 4744865 w 7467599"/>
              <a:gd name="connsiteY865" fmla="*/ 0 h 6858000"/>
              <a:gd name="connsiteX866" fmla="*/ 4779716 w 7467599"/>
              <a:gd name="connsiteY866" fmla="*/ 4274 h 6858000"/>
              <a:gd name="connsiteX867" fmla="*/ 4942822 w 7467599"/>
              <a:gd name="connsiteY867" fmla="*/ 13232 h 6858000"/>
              <a:gd name="connsiteX868" fmla="*/ 5163302 w 7467599"/>
              <a:gd name="connsiteY868" fmla="*/ 12601 h 6858000"/>
              <a:gd name="connsiteX869" fmla="*/ 5364529 w 7467599"/>
              <a:gd name="connsiteY869" fmla="*/ 0 h 6858000"/>
              <a:gd name="connsiteX870" fmla="*/ 5819770 w 7467599"/>
              <a:gd name="connsiteY870" fmla="*/ 0 h 6858000"/>
              <a:gd name="connsiteX871" fmla="*/ 5667995 w 7467599"/>
              <a:gd name="connsiteY871" fmla="*/ 36772 h 6858000"/>
              <a:gd name="connsiteX872" fmla="*/ 4689402 w 7467599"/>
              <a:gd name="connsiteY872" fmla="*/ 131277 h 6858000"/>
              <a:gd name="connsiteX873" fmla="*/ 4450225 w 7467599"/>
              <a:gd name="connsiteY873" fmla="*/ 44983 h 6858000"/>
              <a:gd name="connsiteX874" fmla="*/ 3750597 w 7467599"/>
              <a:gd name="connsiteY874" fmla="*/ 0 h 6858000"/>
              <a:gd name="connsiteX875" fmla="*/ 3849101 w 7467599"/>
              <a:gd name="connsiteY875" fmla="*/ 0 h 6858000"/>
              <a:gd name="connsiteX876" fmla="*/ 3935138 w 7467599"/>
              <a:gd name="connsiteY876" fmla="*/ 117664 h 6858000"/>
              <a:gd name="connsiteX877" fmla="*/ 4524106 w 7467599"/>
              <a:gd name="connsiteY877" fmla="*/ 743734 h 6858000"/>
              <a:gd name="connsiteX878" fmla="*/ 4585056 w 7467599"/>
              <a:gd name="connsiteY878" fmla="*/ 795932 h 6858000"/>
              <a:gd name="connsiteX879" fmla="*/ 5061095 w 7467599"/>
              <a:gd name="connsiteY879" fmla="*/ 530713 h 6858000"/>
              <a:gd name="connsiteX880" fmla="*/ 5758427 w 7467599"/>
              <a:gd name="connsiteY880" fmla="*/ 399738 h 6858000"/>
              <a:gd name="connsiteX881" fmla="*/ 5743981 w 7467599"/>
              <a:gd name="connsiteY881" fmla="*/ 461219 h 6858000"/>
              <a:gd name="connsiteX882" fmla="*/ 4706389 w 7467599"/>
              <a:gd name="connsiteY882" fmla="*/ 895589 h 6858000"/>
              <a:gd name="connsiteX883" fmla="*/ 5295379 w 7467599"/>
              <a:gd name="connsiteY883" fmla="*/ 1298815 h 6858000"/>
              <a:gd name="connsiteX884" fmla="*/ 5647817 w 7467599"/>
              <a:gd name="connsiteY884" fmla="*/ 1146081 h 6858000"/>
              <a:gd name="connsiteX885" fmla="*/ 6172028 w 7467599"/>
              <a:gd name="connsiteY885" fmla="*/ 310883 h 6858000"/>
              <a:gd name="connsiteX886" fmla="*/ 6195334 w 7467599"/>
              <a:gd name="connsiteY886" fmla="*/ 318176 h 6858000"/>
              <a:gd name="connsiteX887" fmla="*/ 5912663 w 7467599"/>
              <a:gd name="connsiteY887" fmla="*/ 935661 h 6858000"/>
              <a:gd name="connsiteX888" fmla="*/ 5792594 w 7467599"/>
              <a:gd name="connsiteY888" fmla="*/ 1070245 h 6858000"/>
              <a:gd name="connsiteX889" fmla="*/ 6144434 w 7467599"/>
              <a:gd name="connsiteY889" fmla="*/ 815534 h 6858000"/>
              <a:gd name="connsiteX890" fmla="*/ 6980146 w 7467599"/>
              <a:gd name="connsiteY890" fmla="*/ 465665 h 6858000"/>
              <a:gd name="connsiteX891" fmla="*/ 7309161 w 7467599"/>
              <a:gd name="connsiteY891" fmla="*/ 350012 h 6858000"/>
              <a:gd name="connsiteX892" fmla="*/ 7301136 w 7467599"/>
              <a:gd name="connsiteY892" fmla="*/ 382666 h 6858000"/>
              <a:gd name="connsiteX893" fmla="*/ 6364248 w 7467599"/>
              <a:gd name="connsiteY893" fmla="*/ 1056676 h 6858000"/>
              <a:gd name="connsiteX894" fmla="*/ 5837199 w 7467599"/>
              <a:gd name="connsiteY894" fmla="*/ 1229477 h 6858000"/>
              <a:gd name="connsiteX895" fmla="*/ 5556396 w 7467599"/>
              <a:gd name="connsiteY895" fmla="*/ 1263181 h 6858000"/>
              <a:gd name="connsiteX896" fmla="*/ 5358975 w 7467599"/>
              <a:gd name="connsiteY896" fmla="*/ 1334114 h 6858000"/>
              <a:gd name="connsiteX897" fmla="*/ 6108181 w 7467599"/>
              <a:gd name="connsiteY897" fmla="*/ 1687356 h 6858000"/>
              <a:gd name="connsiteX898" fmla="*/ 6114862 w 7467599"/>
              <a:gd name="connsiteY898" fmla="*/ 1683743 h 6858000"/>
              <a:gd name="connsiteX899" fmla="*/ 6626509 w 7467599"/>
              <a:gd name="connsiteY899" fmla="*/ 1443899 h 6858000"/>
              <a:gd name="connsiteX900" fmla="*/ 6635945 w 7467599"/>
              <a:gd name="connsiteY900" fmla="*/ 1429225 h 6858000"/>
              <a:gd name="connsiteX901" fmla="*/ 7443179 w 7467599"/>
              <a:gd name="connsiteY901" fmla="*/ 789523 h 6858000"/>
              <a:gd name="connsiteX902" fmla="*/ 7467599 w 7467599"/>
              <a:gd name="connsiteY902" fmla="*/ 769876 h 6858000"/>
              <a:gd name="connsiteX903" fmla="*/ 7467599 w 7467599"/>
              <a:gd name="connsiteY903" fmla="*/ 802845 h 6858000"/>
              <a:gd name="connsiteX904" fmla="*/ 7449157 w 7467599"/>
              <a:gd name="connsiteY904" fmla="*/ 821317 h 6858000"/>
              <a:gd name="connsiteX905" fmla="*/ 7392997 w 7467599"/>
              <a:gd name="connsiteY905" fmla="*/ 877374 h 6858000"/>
              <a:gd name="connsiteX906" fmla="*/ 6748525 w 7467599"/>
              <a:gd name="connsiteY906" fmla="*/ 1344259 h 6858000"/>
              <a:gd name="connsiteX907" fmla="*/ 6942577 w 7467599"/>
              <a:gd name="connsiteY907" fmla="*/ 1215889 h 6858000"/>
              <a:gd name="connsiteX908" fmla="*/ 6982799 w 7467599"/>
              <a:gd name="connsiteY908" fmla="*/ 1192361 h 6858000"/>
              <a:gd name="connsiteX909" fmla="*/ 7420236 w 7467599"/>
              <a:gd name="connsiteY909" fmla="*/ 858646 h 6858000"/>
              <a:gd name="connsiteX910" fmla="*/ 7467599 w 7467599"/>
              <a:gd name="connsiteY910" fmla="*/ 810414 h 6858000"/>
              <a:gd name="connsiteX911" fmla="*/ 7467599 w 7467599"/>
              <a:gd name="connsiteY911" fmla="*/ 916439 h 6858000"/>
              <a:gd name="connsiteX912" fmla="*/ 7426229 w 7467599"/>
              <a:gd name="connsiteY912" fmla="*/ 982925 h 6858000"/>
              <a:gd name="connsiteX913" fmla="*/ 6665083 w 7467599"/>
              <a:gd name="connsiteY913" fmla="*/ 1469889 h 6858000"/>
              <a:gd name="connsiteX914" fmla="*/ 6199335 w 7467599"/>
              <a:gd name="connsiteY914" fmla="*/ 1721439 h 6858000"/>
              <a:gd name="connsiteX915" fmla="*/ 6367512 w 7467599"/>
              <a:gd name="connsiteY915" fmla="*/ 1780406 h 6858000"/>
              <a:gd name="connsiteX916" fmla="*/ 7046837 w 7467599"/>
              <a:gd name="connsiteY916" fmla="*/ 1944400 h 6858000"/>
              <a:gd name="connsiteX917" fmla="*/ 7058765 w 7467599"/>
              <a:gd name="connsiteY917" fmla="*/ 1931422 h 6858000"/>
              <a:gd name="connsiteX918" fmla="*/ 7407587 w 7467599"/>
              <a:gd name="connsiteY918" fmla="*/ 1574357 h 6858000"/>
              <a:gd name="connsiteX919" fmla="*/ 7467599 w 7467599"/>
              <a:gd name="connsiteY919" fmla="*/ 1537429 h 6858000"/>
              <a:gd name="connsiteX920" fmla="*/ 7467599 w 7467599"/>
              <a:gd name="connsiteY920" fmla="*/ 1589108 h 6858000"/>
              <a:gd name="connsiteX921" fmla="*/ 7387704 w 7467599"/>
              <a:gd name="connsiteY921" fmla="*/ 1640352 h 6858000"/>
              <a:gd name="connsiteX922" fmla="*/ 7124802 w 7467599"/>
              <a:gd name="connsiteY922" fmla="*/ 1900149 h 6858000"/>
              <a:gd name="connsiteX923" fmla="*/ 7221925 w 7467599"/>
              <a:gd name="connsiteY923" fmla="*/ 1822808 h 6858000"/>
              <a:gd name="connsiteX924" fmla="*/ 7331462 w 7467599"/>
              <a:gd name="connsiteY924" fmla="*/ 1735914 h 6858000"/>
              <a:gd name="connsiteX925" fmla="*/ 7426415 w 7467599"/>
              <a:gd name="connsiteY925" fmla="*/ 1678902 h 6858000"/>
              <a:gd name="connsiteX926" fmla="*/ 7467599 w 7467599"/>
              <a:gd name="connsiteY926" fmla="*/ 1655121 h 6858000"/>
              <a:gd name="connsiteX927" fmla="*/ 7467599 w 7467599"/>
              <a:gd name="connsiteY927" fmla="*/ 1686869 h 6858000"/>
              <a:gd name="connsiteX928" fmla="*/ 7439371 w 7467599"/>
              <a:gd name="connsiteY928" fmla="*/ 1703058 h 6858000"/>
              <a:gd name="connsiteX929" fmla="*/ 7346196 w 7467599"/>
              <a:gd name="connsiteY929" fmla="*/ 1758893 h 6858000"/>
              <a:gd name="connsiteX930" fmla="*/ 7239220 w 7467599"/>
              <a:gd name="connsiteY930" fmla="*/ 1844299 h 6858000"/>
              <a:gd name="connsiteX931" fmla="*/ 7162203 w 7467599"/>
              <a:gd name="connsiteY931" fmla="*/ 1907617 h 6858000"/>
              <a:gd name="connsiteX932" fmla="*/ 7429174 w 7467599"/>
              <a:gd name="connsiteY932" fmla="*/ 1786372 h 6858000"/>
              <a:gd name="connsiteX933" fmla="*/ 7467599 w 7467599"/>
              <a:gd name="connsiteY933" fmla="*/ 1759693 h 6858000"/>
              <a:gd name="connsiteX934" fmla="*/ 7467599 w 7467599"/>
              <a:gd name="connsiteY934" fmla="*/ 1809459 h 6858000"/>
              <a:gd name="connsiteX935" fmla="*/ 7396961 w 7467599"/>
              <a:gd name="connsiteY935" fmla="*/ 1857561 h 6858000"/>
              <a:gd name="connsiteX936" fmla="*/ 7171548 w 7467599"/>
              <a:gd name="connsiteY936" fmla="*/ 1963079 h 6858000"/>
              <a:gd name="connsiteX937" fmla="*/ 7467599 w 7467599"/>
              <a:gd name="connsiteY937" fmla="*/ 1990579 h 6858000"/>
              <a:gd name="connsiteX938" fmla="*/ 7467599 w 7467599"/>
              <a:gd name="connsiteY938" fmla="*/ 2065582 h 6858000"/>
              <a:gd name="connsiteX939" fmla="*/ 7429517 w 7467599"/>
              <a:gd name="connsiteY939" fmla="*/ 2063926 h 6858000"/>
              <a:gd name="connsiteX940" fmla="*/ 7467599 w 7467599"/>
              <a:gd name="connsiteY940" fmla="*/ 2085104 h 6858000"/>
              <a:gd name="connsiteX941" fmla="*/ 7467599 w 7467599"/>
              <a:gd name="connsiteY941" fmla="*/ 2178471 h 6858000"/>
              <a:gd name="connsiteX942" fmla="*/ 7360954 w 7467599"/>
              <a:gd name="connsiteY942" fmla="*/ 2122457 h 6858000"/>
              <a:gd name="connsiteX943" fmla="*/ 7467599 w 7467599"/>
              <a:gd name="connsiteY943" fmla="*/ 2196158 h 6858000"/>
              <a:gd name="connsiteX944" fmla="*/ 7467599 w 7467599"/>
              <a:gd name="connsiteY944" fmla="*/ 2230374 h 6858000"/>
              <a:gd name="connsiteX945" fmla="*/ 7316836 w 7467599"/>
              <a:gd name="connsiteY945" fmla="*/ 2126309 h 6858000"/>
              <a:gd name="connsiteX946" fmla="*/ 7450049 w 7467599"/>
              <a:gd name="connsiteY946" fmla="*/ 2262541 h 6858000"/>
              <a:gd name="connsiteX947" fmla="*/ 7467599 w 7467599"/>
              <a:gd name="connsiteY947" fmla="*/ 2275857 h 6858000"/>
              <a:gd name="connsiteX948" fmla="*/ 7467599 w 7467599"/>
              <a:gd name="connsiteY948" fmla="*/ 2377131 h 6858000"/>
              <a:gd name="connsiteX949" fmla="*/ 7431400 w 7467599"/>
              <a:gd name="connsiteY949" fmla="*/ 2349925 h 6858000"/>
              <a:gd name="connsiteX950" fmla="*/ 7205763 w 7467599"/>
              <a:gd name="connsiteY950" fmla="*/ 2041945 h 6858000"/>
              <a:gd name="connsiteX951" fmla="*/ 6837366 w 7467599"/>
              <a:gd name="connsiteY951" fmla="*/ 1984479 h 6858000"/>
              <a:gd name="connsiteX952" fmla="*/ 7263596 w 7467599"/>
              <a:gd name="connsiteY952" fmla="*/ 3153822 h 6858000"/>
              <a:gd name="connsiteX953" fmla="*/ 7202157 w 7467599"/>
              <a:gd name="connsiteY953" fmla="*/ 3203134 h 6858000"/>
              <a:gd name="connsiteX954" fmla="*/ 6716029 w 7467599"/>
              <a:gd name="connsiteY954" fmla="*/ 1973028 h 6858000"/>
              <a:gd name="connsiteX955" fmla="*/ 6722353 w 7467599"/>
              <a:gd name="connsiteY955" fmla="*/ 1959605 h 6858000"/>
              <a:gd name="connsiteX956" fmla="*/ 6326250 w 7467599"/>
              <a:gd name="connsiteY956" fmla="*/ 1850495 h 6858000"/>
              <a:gd name="connsiteX957" fmla="*/ 5665559 w 7467599"/>
              <a:gd name="connsiteY957" fmla="*/ 1586232 h 6858000"/>
              <a:gd name="connsiteX958" fmla="*/ 5776298 w 7467599"/>
              <a:gd name="connsiteY958" fmla="*/ 1913175 h 6858000"/>
              <a:gd name="connsiteX959" fmla="*/ 5783413 w 7467599"/>
              <a:gd name="connsiteY959" fmla="*/ 1920694 h 6858000"/>
              <a:gd name="connsiteX960" fmla="*/ 5794507 w 7467599"/>
              <a:gd name="connsiteY960" fmla="*/ 1911226 h 6858000"/>
              <a:gd name="connsiteX961" fmla="*/ 6534534 w 7467599"/>
              <a:gd name="connsiteY961" fmla="*/ 2442781 h 6858000"/>
              <a:gd name="connsiteX962" fmla="*/ 6487262 w 7467599"/>
              <a:gd name="connsiteY962" fmla="*/ 2510325 h 6858000"/>
              <a:gd name="connsiteX963" fmla="*/ 5846894 w 7467599"/>
              <a:gd name="connsiteY963" fmla="*/ 2105302 h 6858000"/>
              <a:gd name="connsiteX964" fmla="*/ 5711336 w 7467599"/>
              <a:gd name="connsiteY964" fmla="*/ 2805672 h 6858000"/>
              <a:gd name="connsiteX965" fmla="*/ 5482430 w 7467599"/>
              <a:gd name="connsiteY965" fmla="*/ 3151701 h 6858000"/>
              <a:gd name="connsiteX966" fmla="*/ 5472081 w 7467599"/>
              <a:gd name="connsiteY966" fmla="*/ 3135084 h 6858000"/>
              <a:gd name="connsiteX967" fmla="*/ 5657481 w 7467599"/>
              <a:gd name="connsiteY967" fmla="*/ 2155807 h 6858000"/>
              <a:gd name="connsiteX968" fmla="*/ 5714859 w 7467599"/>
              <a:gd name="connsiteY968" fmla="*/ 1962486 h 6858000"/>
              <a:gd name="connsiteX969" fmla="*/ 5715008 w 7467599"/>
              <a:gd name="connsiteY969" fmla="*/ 1960615 h 6858000"/>
              <a:gd name="connsiteX970" fmla="*/ 5715514 w 7467599"/>
              <a:gd name="connsiteY970" fmla="*/ 1951821 h 6858000"/>
              <a:gd name="connsiteX971" fmla="*/ 5589840 w 7467599"/>
              <a:gd name="connsiteY971" fmla="*/ 1556749 h 6858000"/>
              <a:gd name="connsiteX972" fmla="*/ 5590660 w 7467599"/>
              <a:gd name="connsiteY972" fmla="*/ 1548729 h 6858000"/>
              <a:gd name="connsiteX973" fmla="*/ 4801757 w 7467599"/>
              <a:gd name="connsiteY973" fmla="*/ 1071804 h 6858000"/>
              <a:gd name="connsiteX974" fmla="*/ 5034288 w 7467599"/>
              <a:gd name="connsiteY974" fmla="*/ 1585512 h 6858000"/>
              <a:gd name="connsiteX975" fmla="*/ 5216991 w 7467599"/>
              <a:gd name="connsiteY975" fmla="*/ 2432858 h 6858000"/>
              <a:gd name="connsiteX976" fmla="*/ 5163323 w 7467599"/>
              <a:gd name="connsiteY976" fmla="*/ 2495762 h 6858000"/>
              <a:gd name="connsiteX977" fmla="*/ 4863045 w 7467599"/>
              <a:gd name="connsiteY977" fmla="*/ 1872898 h 6858000"/>
              <a:gd name="connsiteX978" fmla="*/ 4738409 w 7467599"/>
              <a:gd name="connsiteY978" fmla="*/ 1288346 h 6858000"/>
              <a:gd name="connsiteX979" fmla="*/ 4594174 w 7467599"/>
              <a:gd name="connsiteY979" fmla="*/ 1540820 h 6858000"/>
              <a:gd name="connsiteX980" fmla="*/ 4466689 w 7467599"/>
              <a:gd name="connsiteY980" fmla="*/ 1688355 h 6858000"/>
              <a:gd name="connsiteX981" fmla="*/ 4453356 w 7467599"/>
              <a:gd name="connsiteY981" fmla="*/ 1683354 h 6858000"/>
              <a:gd name="connsiteX982" fmla="*/ 4550464 w 7467599"/>
              <a:gd name="connsiteY982" fmla="*/ 1336896 h 6858000"/>
              <a:gd name="connsiteX983" fmla="*/ 4754248 w 7467599"/>
              <a:gd name="connsiteY983" fmla="*/ 1173376 h 6858000"/>
              <a:gd name="connsiteX984" fmla="*/ 4757880 w 7467599"/>
              <a:gd name="connsiteY984" fmla="*/ 1167830 h 6858000"/>
              <a:gd name="connsiteX985" fmla="*/ 4714236 w 7467599"/>
              <a:gd name="connsiteY985" fmla="*/ 1015438 h 6858000"/>
              <a:gd name="connsiteX986" fmla="*/ 4715057 w 7467599"/>
              <a:gd name="connsiteY986" fmla="*/ 1007420 h 6858000"/>
              <a:gd name="connsiteX987" fmla="*/ 4472704 w 7467599"/>
              <a:gd name="connsiteY987" fmla="*/ 808882 h 6858000"/>
              <a:gd name="connsiteX988" fmla="*/ 4249206 w 7467599"/>
              <a:gd name="connsiteY988" fmla="*/ 597733 h 6858000"/>
              <a:gd name="connsiteX989" fmla="*/ 4243111 w 7467599"/>
              <a:gd name="connsiteY989" fmla="*/ 1795211 h 6858000"/>
              <a:gd name="connsiteX990" fmla="*/ 4188125 w 7467599"/>
              <a:gd name="connsiteY990" fmla="*/ 1841464 h 6858000"/>
              <a:gd name="connsiteX991" fmla="*/ 4168990 w 7467599"/>
              <a:gd name="connsiteY991" fmla="*/ 572788 h 6858000"/>
              <a:gd name="connsiteX992" fmla="*/ 4178589 w 7467599"/>
              <a:gd name="connsiteY992" fmla="*/ 560750 h 6858000"/>
              <a:gd name="connsiteX993" fmla="*/ 4194701 w 7467599"/>
              <a:gd name="connsiteY993" fmla="*/ 542471 h 6858000"/>
              <a:gd name="connsiteX994" fmla="*/ 3937327 w 7467599"/>
              <a:gd name="connsiteY994" fmla="*/ 250903 h 6858000"/>
              <a:gd name="connsiteX995" fmla="*/ 3633357 w 7467599"/>
              <a:gd name="connsiteY995" fmla="*/ 0 h 6858000"/>
              <a:gd name="connsiteX996" fmla="*/ 3681091 w 7467599"/>
              <a:gd name="connsiteY996" fmla="*/ 0 h 6858000"/>
              <a:gd name="connsiteX997" fmla="*/ 3667682 w 7467599"/>
              <a:gd name="connsiteY997" fmla="*/ 30495 h 6858000"/>
              <a:gd name="connsiteX998" fmla="*/ 3615487 w 7467599"/>
              <a:gd name="connsiteY998" fmla="*/ 306259 h 6858000"/>
              <a:gd name="connsiteX999" fmla="*/ 3749446 w 7467599"/>
              <a:gd name="connsiteY999" fmla="*/ 727373 h 6858000"/>
              <a:gd name="connsiteX1000" fmla="*/ 3729680 w 7467599"/>
              <a:gd name="connsiteY1000" fmla="*/ 1611960 h 6858000"/>
              <a:gd name="connsiteX1001" fmla="*/ 3671599 w 7467599"/>
              <a:gd name="connsiteY1001" fmla="*/ 1663986 h 6858000"/>
              <a:gd name="connsiteX1002" fmla="*/ 3514480 w 7467599"/>
              <a:gd name="connsiteY1002" fmla="*/ 368438 h 6858000"/>
              <a:gd name="connsiteX1003" fmla="*/ 2943739 w 7467599"/>
              <a:gd name="connsiteY1003" fmla="*/ 942511 h 6858000"/>
              <a:gd name="connsiteX1004" fmla="*/ 2913452 w 7467599"/>
              <a:gd name="connsiteY1004" fmla="*/ 942567 h 6858000"/>
              <a:gd name="connsiteX1005" fmla="*/ 3185248 w 7467599"/>
              <a:gd name="connsiteY1005" fmla="*/ 489150 h 6858000"/>
              <a:gd name="connsiteX1006" fmla="*/ 3531781 w 7467599"/>
              <a:gd name="connsiteY1006" fmla="*/ 301724 h 6858000"/>
              <a:gd name="connsiteX1007" fmla="*/ 3531511 w 7467599"/>
              <a:gd name="connsiteY1007" fmla="*/ 276498 h 6858000"/>
              <a:gd name="connsiteX1008" fmla="*/ 3590824 w 7467599"/>
              <a:gd name="connsiteY1008" fmla="*/ 89075 h 6858000"/>
              <a:gd name="connsiteX1009" fmla="*/ 2772987 w 7467599"/>
              <a:gd name="connsiteY1009" fmla="*/ 0 h 6858000"/>
              <a:gd name="connsiteX1010" fmla="*/ 2836520 w 7467599"/>
              <a:gd name="connsiteY1010" fmla="*/ 0 h 6858000"/>
              <a:gd name="connsiteX1011" fmla="*/ 2822341 w 7467599"/>
              <a:gd name="connsiteY1011" fmla="*/ 68966 h 6858000"/>
              <a:gd name="connsiteX1012" fmla="*/ 2764452 w 7467599"/>
              <a:gd name="connsiteY1012" fmla="*/ 535687 h 6858000"/>
              <a:gd name="connsiteX1013" fmla="*/ 2805108 w 7467599"/>
              <a:gd name="connsiteY1013" fmla="*/ 380358 h 6858000"/>
              <a:gd name="connsiteX1014" fmla="*/ 2861538 w 7467599"/>
              <a:gd name="connsiteY1014" fmla="*/ 184712 h 6858000"/>
              <a:gd name="connsiteX1015" fmla="*/ 2897391 w 7467599"/>
              <a:gd name="connsiteY1015" fmla="*/ 87864 h 6858000"/>
              <a:gd name="connsiteX1016" fmla="*/ 2929803 w 7467599"/>
              <a:gd name="connsiteY1016" fmla="*/ 0 h 6858000"/>
              <a:gd name="connsiteX1017" fmla="*/ 2959585 w 7467599"/>
              <a:gd name="connsiteY1017" fmla="*/ 0 h 6858000"/>
              <a:gd name="connsiteX1018" fmla="*/ 2923513 w 7467599"/>
              <a:gd name="connsiteY1018" fmla="*/ 97640 h 6858000"/>
              <a:gd name="connsiteX1019" fmla="*/ 2888123 w 7467599"/>
              <a:gd name="connsiteY1019" fmla="*/ 193392 h 6858000"/>
              <a:gd name="connsiteX1020" fmla="*/ 2832612 w 7467599"/>
              <a:gd name="connsiteY1020" fmla="*/ 386853 h 6858000"/>
              <a:gd name="connsiteX1021" fmla="*/ 2792885 w 7467599"/>
              <a:gd name="connsiteY1021" fmla="*/ 539999 h 6858000"/>
              <a:gd name="connsiteX1022" fmla="*/ 2979803 w 7467599"/>
              <a:gd name="connsiteY1022" fmla="*/ 152292 h 6858000"/>
              <a:gd name="connsiteX1023" fmla="*/ 3032574 w 7467599"/>
              <a:gd name="connsiteY1023" fmla="*/ 0 h 6858000"/>
              <a:gd name="connsiteX1024" fmla="*/ 3112928 w 7467599"/>
              <a:gd name="connsiteY1024" fmla="*/ 0 h 6858000"/>
              <a:gd name="connsiteX1025" fmla="*/ 3097359 w 7467599"/>
              <a:gd name="connsiteY1025" fmla="*/ 65656 h 6858000"/>
              <a:gd name="connsiteX1026" fmla="*/ 2764524 w 7467599"/>
              <a:gd name="connsiteY1026" fmla="*/ 763628 h 6858000"/>
              <a:gd name="connsiteX1027" fmla="*/ 2695598 w 7467599"/>
              <a:gd name="connsiteY1027" fmla="*/ 774360 h 6858000"/>
              <a:gd name="connsiteX1028" fmla="*/ 2763419 w 7467599"/>
              <a:gd name="connsiteY1028" fmla="*/ 374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</a:cxnLst>
            <a:rect l="l" t="t" r="r" b="b"/>
            <a:pathLst>
              <a:path w="7467599" h="6858000">
                <a:moveTo>
                  <a:pt x="2667921" y="6658238"/>
                </a:moveTo>
                <a:cubicBezTo>
                  <a:pt x="2741849" y="6681109"/>
                  <a:pt x="2815305" y="6707100"/>
                  <a:pt x="2886936" y="6732821"/>
                </a:cubicBezTo>
                <a:cubicBezTo>
                  <a:pt x="2999088" y="6773078"/>
                  <a:pt x="3114265" y="6813801"/>
                  <a:pt x="3231361" y="6842006"/>
                </a:cubicBezTo>
                <a:cubicBezTo>
                  <a:pt x="3101492" y="6763794"/>
                  <a:pt x="2930759" y="6705586"/>
                  <a:pt x="2788054" y="6674734"/>
                </a:cubicBezTo>
                <a:close/>
                <a:moveTo>
                  <a:pt x="5203742" y="6515312"/>
                </a:moveTo>
                <a:lnTo>
                  <a:pt x="5029400" y="6525103"/>
                </a:lnTo>
                <a:cubicBezTo>
                  <a:pt x="4971893" y="6528458"/>
                  <a:pt x="4912568" y="6531530"/>
                  <a:pt x="4853626" y="6532104"/>
                </a:cubicBezTo>
                <a:cubicBezTo>
                  <a:pt x="4802145" y="6532538"/>
                  <a:pt x="4750441" y="6530381"/>
                  <a:pt x="4699941" y="6528403"/>
                </a:cubicBezTo>
                <a:cubicBezTo>
                  <a:pt x="4558842" y="6523421"/>
                  <a:pt x="4412805" y="6518329"/>
                  <a:pt x="4277506" y="6560369"/>
                </a:cubicBezTo>
                <a:cubicBezTo>
                  <a:pt x="4250163" y="6568983"/>
                  <a:pt x="4223743" y="6579668"/>
                  <a:pt x="4197737" y="6591702"/>
                </a:cubicBezTo>
                <a:cubicBezTo>
                  <a:pt x="4251994" y="6597451"/>
                  <a:pt x="4307232" y="6600803"/>
                  <a:pt x="4363149" y="6599765"/>
                </a:cubicBezTo>
                <a:cubicBezTo>
                  <a:pt x="4503995" y="6598297"/>
                  <a:pt x="4647411" y="6576077"/>
                  <a:pt x="4788074" y="6563693"/>
                </a:cubicBezTo>
                <a:cubicBezTo>
                  <a:pt x="4901658" y="6554204"/>
                  <a:pt x="5174285" y="6537707"/>
                  <a:pt x="5203742" y="6515312"/>
                </a:cubicBezTo>
                <a:close/>
                <a:moveTo>
                  <a:pt x="4626819" y="6459370"/>
                </a:moveTo>
                <a:cubicBezTo>
                  <a:pt x="4500999" y="6463303"/>
                  <a:pt x="4373877" y="6481291"/>
                  <a:pt x="4275355" y="6529929"/>
                </a:cubicBezTo>
                <a:cubicBezTo>
                  <a:pt x="4413682" y="6488352"/>
                  <a:pt x="4559718" y="6493450"/>
                  <a:pt x="4701429" y="6498517"/>
                </a:cubicBezTo>
                <a:cubicBezTo>
                  <a:pt x="4751919" y="6500495"/>
                  <a:pt x="4803722" y="6502029"/>
                  <a:pt x="4853906" y="6502035"/>
                </a:cubicBezTo>
                <a:cubicBezTo>
                  <a:pt x="4912139" y="6501999"/>
                  <a:pt x="4970958" y="6498204"/>
                  <a:pt x="5028370" y="6495471"/>
                </a:cubicBezTo>
                <a:lnTo>
                  <a:pt x="5128378" y="6489665"/>
                </a:lnTo>
                <a:cubicBezTo>
                  <a:pt x="5091357" y="6484629"/>
                  <a:pt x="5039623" y="6478620"/>
                  <a:pt x="4970461" y="6473140"/>
                </a:cubicBezTo>
                <a:cubicBezTo>
                  <a:pt x="4877152" y="6465560"/>
                  <a:pt x="4752637" y="6455438"/>
                  <a:pt x="4626819" y="6459370"/>
                </a:cubicBezTo>
                <a:close/>
                <a:moveTo>
                  <a:pt x="2530214" y="5911918"/>
                </a:moveTo>
                <a:cubicBezTo>
                  <a:pt x="2550244" y="5934852"/>
                  <a:pt x="2569661" y="5957691"/>
                  <a:pt x="2588188" y="5982309"/>
                </a:cubicBezTo>
                <a:cubicBezTo>
                  <a:pt x="2689352" y="6114421"/>
                  <a:pt x="2759540" y="6266763"/>
                  <a:pt x="2856495" y="6402069"/>
                </a:cubicBezTo>
                <a:cubicBezTo>
                  <a:pt x="2970768" y="6561808"/>
                  <a:pt x="3124802" y="6676399"/>
                  <a:pt x="3266461" y="6807025"/>
                </a:cubicBezTo>
                <a:cubicBezTo>
                  <a:pt x="3238302" y="6748256"/>
                  <a:pt x="3192772" y="6697712"/>
                  <a:pt x="3147563" y="6649139"/>
                </a:cubicBezTo>
                <a:lnTo>
                  <a:pt x="3135273" y="6636358"/>
                </a:lnTo>
                <a:cubicBezTo>
                  <a:pt x="3024129" y="6516822"/>
                  <a:pt x="2920859" y="6386311"/>
                  <a:pt x="2820649" y="6260110"/>
                </a:cubicBezTo>
                <a:cubicBezTo>
                  <a:pt x="2728366" y="6142819"/>
                  <a:pt x="2632641" y="6023723"/>
                  <a:pt x="2530214" y="5911918"/>
                </a:cubicBezTo>
                <a:close/>
                <a:moveTo>
                  <a:pt x="4354454" y="5884754"/>
                </a:moveTo>
                <a:cubicBezTo>
                  <a:pt x="4218233" y="6070158"/>
                  <a:pt x="4063531" y="6315508"/>
                  <a:pt x="4100787" y="6496752"/>
                </a:cubicBezTo>
                <a:cubicBezTo>
                  <a:pt x="4147317" y="6270055"/>
                  <a:pt x="4250830" y="6063621"/>
                  <a:pt x="4354454" y="5884754"/>
                </a:cubicBezTo>
                <a:close/>
                <a:moveTo>
                  <a:pt x="4389404" y="5883072"/>
                </a:moveTo>
                <a:cubicBezTo>
                  <a:pt x="4285369" y="6060592"/>
                  <a:pt x="4179243" y="6267900"/>
                  <a:pt x="4130799" y="6494950"/>
                </a:cubicBezTo>
                <a:cubicBezTo>
                  <a:pt x="4247398" y="6300136"/>
                  <a:pt x="4345144" y="6103069"/>
                  <a:pt x="4389404" y="5883072"/>
                </a:cubicBezTo>
                <a:close/>
                <a:moveTo>
                  <a:pt x="4399539" y="5825040"/>
                </a:moveTo>
                <a:cubicBezTo>
                  <a:pt x="4398741" y="5826205"/>
                  <a:pt x="4397946" y="5827360"/>
                  <a:pt x="4396445" y="5829053"/>
                </a:cubicBezTo>
                <a:lnTo>
                  <a:pt x="4398866" y="5829425"/>
                </a:lnTo>
                <a:close/>
                <a:moveTo>
                  <a:pt x="815031" y="5642928"/>
                </a:moveTo>
                <a:cubicBezTo>
                  <a:pt x="819903" y="5659969"/>
                  <a:pt x="825263" y="5677449"/>
                  <a:pt x="831061" y="5694454"/>
                </a:cubicBezTo>
                <a:cubicBezTo>
                  <a:pt x="906721" y="5909386"/>
                  <a:pt x="1006818" y="6118228"/>
                  <a:pt x="1103869" y="6320663"/>
                </a:cubicBezTo>
                <a:cubicBezTo>
                  <a:pt x="1144006" y="6404290"/>
                  <a:pt x="1184181" y="6488842"/>
                  <a:pt x="1223015" y="6574846"/>
                </a:cubicBezTo>
                <a:cubicBezTo>
                  <a:pt x="1170273" y="6327329"/>
                  <a:pt x="1068617" y="5718484"/>
                  <a:pt x="815031" y="5642928"/>
                </a:cubicBezTo>
                <a:close/>
                <a:moveTo>
                  <a:pt x="5373323" y="5591852"/>
                </a:moveTo>
                <a:cubicBezTo>
                  <a:pt x="5220281" y="5593954"/>
                  <a:pt x="5067313" y="5611746"/>
                  <a:pt x="4920847" y="5630119"/>
                </a:cubicBezTo>
                <a:cubicBezTo>
                  <a:pt x="4886326" y="5634568"/>
                  <a:pt x="4853055" y="5639754"/>
                  <a:pt x="4819457" y="5650510"/>
                </a:cubicBezTo>
                <a:cubicBezTo>
                  <a:pt x="4825662" y="5662642"/>
                  <a:pt x="4905356" y="5633895"/>
                  <a:pt x="4957247" y="5629828"/>
                </a:cubicBezTo>
                <a:cubicBezTo>
                  <a:pt x="5244940" y="5609845"/>
                  <a:pt x="5548288" y="5655720"/>
                  <a:pt x="5833445" y="5601337"/>
                </a:cubicBezTo>
                <a:cubicBezTo>
                  <a:pt x="5749532" y="5611321"/>
                  <a:pt x="5662236" y="5605065"/>
                  <a:pt x="5577303" y="5598847"/>
                </a:cubicBezTo>
                <a:cubicBezTo>
                  <a:pt x="5560135" y="5597562"/>
                  <a:pt x="5542970" y="5596280"/>
                  <a:pt x="5526152" y="5595539"/>
                </a:cubicBezTo>
                <a:cubicBezTo>
                  <a:pt x="5475358" y="5592194"/>
                  <a:pt x="5424336" y="5591152"/>
                  <a:pt x="5373323" y="5591852"/>
                </a:cubicBezTo>
                <a:close/>
                <a:moveTo>
                  <a:pt x="2291506" y="5541548"/>
                </a:moveTo>
                <a:cubicBezTo>
                  <a:pt x="2376495" y="5613517"/>
                  <a:pt x="2456985" y="5690562"/>
                  <a:pt x="2535245" y="5765985"/>
                </a:cubicBezTo>
                <a:cubicBezTo>
                  <a:pt x="2701512" y="5926010"/>
                  <a:pt x="2873766" y="6091445"/>
                  <a:pt x="3017082" y="6279980"/>
                </a:cubicBezTo>
                <a:cubicBezTo>
                  <a:pt x="3123239" y="6419905"/>
                  <a:pt x="3212671" y="6571994"/>
                  <a:pt x="3284540" y="6733560"/>
                </a:cubicBezTo>
                <a:cubicBezTo>
                  <a:pt x="3285554" y="6694639"/>
                  <a:pt x="3286147" y="6654374"/>
                  <a:pt x="3274833" y="6610993"/>
                </a:cubicBezTo>
                <a:cubicBezTo>
                  <a:pt x="3233739" y="6454784"/>
                  <a:pt x="3091101" y="6314397"/>
                  <a:pt x="2990753" y="6197148"/>
                </a:cubicBezTo>
                <a:cubicBezTo>
                  <a:pt x="2852174" y="6034314"/>
                  <a:pt x="2706674" y="5876188"/>
                  <a:pt x="2547499" y="5734551"/>
                </a:cubicBezTo>
                <a:cubicBezTo>
                  <a:pt x="2506008" y="5698079"/>
                  <a:pt x="2374409" y="5590772"/>
                  <a:pt x="2291506" y="5541548"/>
                </a:cubicBezTo>
                <a:close/>
                <a:moveTo>
                  <a:pt x="5494263" y="5525300"/>
                </a:moveTo>
                <a:cubicBezTo>
                  <a:pt x="5447354" y="5524070"/>
                  <a:pt x="5402062" y="5525064"/>
                  <a:pt x="5361753" y="5525937"/>
                </a:cubicBezTo>
                <a:cubicBezTo>
                  <a:pt x="5251237" y="5528402"/>
                  <a:pt x="5151940" y="5531370"/>
                  <a:pt x="5054213" y="5550189"/>
                </a:cubicBezTo>
                <a:cubicBezTo>
                  <a:pt x="4989616" y="5562376"/>
                  <a:pt x="4930093" y="5581286"/>
                  <a:pt x="4877302" y="5605852"/>
                </a:cubicBezTo>
                <a:cubicBezTo>
                  <a:pt x="4890584" y="5603489"/>
                  <a:pt x="4903655" y="5602024"/>
                  <a:pt x="4917283" y="5600203"/>
                </a:cubicBezTo>
                <a:cubicBezTo>
                  <a:pt x="5113674" y="5575001"/>
                  <a:pt x="5322324" y="5551921"/>
                  <a:pt x="5528398" y="5564971"/>
                </a:cubicBezTo>
                <a:lnTo>
                  <a:pt x="5579896" y="5568822"/>
                </a:lnTo>
                <a:cubicBezTo>
                  <a:pt x="5656530" y="5574228"/>
                  <a:pt x="5734960" y="5580014"/>
                  <a:pt x="5809544" y="5573703"/>
                </a:cubicBezTo>
                <a:cubicBezTo>
                  <a:pt x="5779977" y="5568851"/>
                  <a:pt x="5750820" y="5562210"/>
                  <a:pt x="5721660" y="5555562"/>
                </a:cubicBezTo>
                <a:cubicBezTo>
                  <a:pt x="5693402" y="5549116"/>
                  <a:pt x="5665144" y="5542665"/>
                  <a:pt x="5636476" y="5538004"/>
                </a:cubicBezTo>
                <a:cubicBezTo>
                  <a:pt x="5589700" y="5529982"/>
                  <a:pt x="5541173" y="5526529"/>
                  <a:pt x="5494263" y="5525300"/>
                </a:cubicBezTo>
                <a:close/>
                <a:moveTo>
                  <a:pt x="2222448" y="5523271"/>
                </a:moveTo>
                <a:cubicBezTo>
                  <a:pt x="2222256" y="5524520"/>
                  <a:pt x="2222159" y="5525151"/>
                  <a:pt x="2222571" y="5526491"/>
                </a:cubicBezTo>
                <a:cubicBezTo>
                  <a:pt x="2255689" y="5601397"/>
                  <a:pt x="2319024" y="5661082"/>
                  <a:pt x="2381426" y="5718700"/>
                </a:cubicBezTo>
                <a:lnTo>
                  <a:pt x="2402030" y="5737872"/>
                </a:lnTo>
                <a:cubicBezTo>
                  <a:pt x="2565212" y="5889736"/>
                  <a:pt x="2706427" y="6067705"/>
                  <a:pt x="2842868" y="6240461"/>
                </a:cubicBezTo>
                <a:cubicBezTo>
                  <a:pt x="2942475" y="6366562"/>
                  <a:pt x="3045232" y="6496348"/>
                  <a:pt x="3155869" y="6615176"/>
                </a:cubicBezTo>
                <a:lnTo>
                  <a:pt x="3168159" y="6627949"/>
                </a:lnTo>
                <a:cubicBezTo>
                  <a:pt x="3195286" y="6657095"/>
                  <a:pt x="3223016" y="6686334"/>
                  <a:pt x="3247242" y="6718236"/>
                </a:cubicBezTo>
                <a:cubicBezTo>
                  <a:pt x="3177782" y="6569208"/>
                  <a:pt x="3093386" y="6428779"/>
                  <a:pt x="2994958" y="6299011"/>
                </a:cubicBezTo>
                <a:cubicBezTo>
                  <a:pt x="2853269" y="6112005"/>
                  <a:pt x="2681527" y="5947293"/>
                  <a:pt x="2515769" y="5787985"/>
                </a:cubicBezTo>
                <a:cubicBezTo>
                  <a:pt x="2421774" y="5697975"/>
                  <a:pt x="2325652" y="5605722"/>
                  <a:pt x="2222448" y="5523271"/>
                </a:cubicBezTo>
                <a:close/>
                <a:moveTo>
                  <a:pt x="5380006" y="5458317"/>
                </a:moveTo>
                <a:cubicBezTo>
                  <a:pt x="5254387" y="5456650"/>
                  <a:pt x="5104220" y="5479881"/>
                  <a:pt x="4979974" y="5536349"/>
                </a:cubicBezTo>
                <a:cubicBezTo>
                  <a:pt x="5002586" y="5530319"/>
                  <a:pt x="5025194" y="5524291"/>
                  <a:pt x="5049403" y="5519543"/>
                </a:cubicBezTo>
                <a:cubicBezTo>
                  <a:pt x="5149479" y="5500749"/>
                  <a:pt x="5249884" y="5497081"/>
                  <a:pt x="5362204" y="5494992"/>
                </a:cubicBezTo>
                <a:cubicBezTo>
                  <a:pt x="5444271" y="5493085"/>
                  <a:pt x="5546627" y="5491236"/>
                  <a:pt x="5642875" y="5507848"/>
                </a:cubicBezTo>
                <a:cubicBezTo>
                  <a:pt x="5671890" y="5513052"/>
                  <a:pt x="5700701" y="5519151"/>
                  <a:pt x="5729861" y="5525798"/>
                </a:cubicBezTo>
                <a:cubicBezTo>
                  <a:pt x="5768922" y="5534530"/>
                  <a:pt x="5806741" y="5542536"/>
                  <a:pt x="5844822" y="5547311"/>
                </a:cubicBezTo>
                <a:cubicBezTo>
                  <a:pt x="5697835" y="5490328"/>
                  <a:pt x="5535654" y="5460700"/>
                  <a:pt x="5380006" y="5458317"/>
                </a:cubicBezTo>
                <a:close/>
                <a:moveTo>
                  <a:pt x="2137396" y="5419899"/>
                </a:moveTo>
                <a:cubicBezTo>
                  <a:pt x="2144608" y="5420845"/>
                  <a:pt x="2151958" y="5423413"/>
                  <a:pt x="2155193" y="5424547"/>
                </a:cubicBezTo>
                <a:cubicBezTo>
                  <a:pt x="2515160" y="5537402"/>
                  <a:pt x="2825191" y="5931521"/>
                  <a:pt x="3064627" y="6212316"/>
                </a:cubicBezTo>
                <a:cubicBezTo>
                  <a:pt x="3195881" y="6366340"/>
                  <a:pt x="3321608" y="6507973"/>
                  <a:pt x="3369199" y="6710671"/>
                </a:cubicBezTo>
                <a:cubicBezTo>
                  <a:pt x="3381956" y="6764837"/>
                  <a:pt x="3390818" y="6810078"/>
                  <a:pt x="3405024" y="6854298"/>
                </a:cubicBezTo>
                <a:lnTo>
                  <a:pt x="3406497" y="6857998"/>
                </a:lnTo>
                <a:lnTo>
                  <a:pt x="3174964" y="6857998"/>
                </a:lnTo>
                <a:lnTo>
                  <a:pt x="3036775" y="6816656"/>
                </a:lnTo>
                <a:cubicBezTo>
                  <a:pt x="2983213" y="6798833"/>
                  <a:pt x="2930219" y="6779815"/>
                  <a:pt x="2877679" y="6760867"/>
                </a:cubicBezTo>
                <a:cubicBezTo>
                  <a:pt x="2775438" y="6724697"/>
                  <a:pt x="2671467" y="6687609"/>
                  <a:pt x="2565461" y="6659827"/>
                </a:cubicBezTo>
                <a:cubicBezTo>
                  <a:pt x="2662320" y="6702866"/>
                  <a:pt x="2755516" y="6741496"/>
                  <a:pt x="2858010" y="6784122"/>
                </a:cubicBezTo>
                <a:lnTo>
                  <a:pt x="2881358" y="6793465"/>
                </a:lnTo>
                <a:cubicBezTo>
                  <a:pt x="2927955" y="6812785"/>
                  <a:pt x="2969999" y="6829482"/>
                  <a:pt x="3013509" y="6840638"/>
                </a:cubicBezTo>
                <a:lnTo>
                  <a:pt x="3102131" y="6857999"/>
                </a:lnTo>
                <a:lnTo>
                  <a:pt x="2971695" y="6857999"/>
                </a:lnTo>
                <a:lnTo>
                  <a:pt x="2869680" y="6821149"/>
                </a:lnTo>
                <a:lnTo>
                  <a:pt x="2846333" y="6811799"/>
                </a:lnTo>
                <a:lnTo>
                  <a:pt x="2547413" y="6684601"/>
                </a:lnTo>
                <a:cubicBezTo>
                  <a:pt x="2590611" y="6740237"/>
                  <a:pt x="2720659" y="6805183"/>
                  <a:pt x="2860831" y="6850060"/>
                </a:cubicBezTo>
                <a:lnTo>
                  <a:pt x="2889374" y="6857998"/>
                </a:lnTo>
                <a:lnTo>
                  <a:pt x="2797796" y="6857998"/>
                </a:lnTo>
                <a:lnTo>
                  <a:pt x="2686295" y="6803861"/>
                </a:lnTo>
                <a:cubicBezTo>
                  <a:pt x="2548377" y="6731418"/>
                  <a:pt x="2427624" y="6653264"/>
                  <a:pt x="2364272" y="6610396"/>
                </a:cubicBezTo>
                <a:cubicBezTo>
                  <a:pt x="2350801" y="6601287"/>
                  <a:pt x="2341288" y="6582532"/>
                  <a:pt x="2365787" y="6584365"/>
                </a:cubicBezTo>
                <a:cubicBezTo>
                  <a:pt x="2598186" y="6603983"/>
                  <a:pt x="2836635" y="6624528"/>
                  <a:pt x="3055645" y="6711283"/>
                </a:cubicBezTo>
                <a:cubicBezTo>
                  <a:pt x="3086570" y="6723712"/>
                  <a:pt x="3266792" y="6837187"/>
                  <a:pt x="3220556" y="6799347"/>
                </a:cubicBezTo>
                <a:cubicBezTo>
                  <a:pt x="3106177" y="6704934"/>
                  <a:pt x="2980770" y="6617800"/>
                  <a:pt x="2877427" y="6503934"/>
                </a:cubicBezTo>
                <a:cubicBezTo>
                  <a:pt x="2664948" y="6269558"/>
                  <a:pt x="2532695" y="5972523"/>
                  <a:pt x="2318372" y="5734011"/>
                </a:cubicBezTo>
                <a:cubicBezTo>
                  <a:pt x="2283411" y="5695337"/>
                  <a:pt x="2074976" y="5515396"/>
                  <a:pt x="2120434" y="5424988"/>
                </a:cubicBezTo>
                <a:cubicBezTo>
                  <a:pt x="2123111" y="5419632"/>
                  <a:pt x="2130185" y="5418954"/>
                  <a:pt x="2137396" y="5419899"/>
                </a:cubicBezTo>
                <a:close/>
                <a:moveTo>
                  <a:pt x="2702675" y="5142684"/>
                </a:moveTo>
                <a:cubicBezTo>
                  <a:pt x="2722201" y="5152725"/>
                  <a:pt x="2741721" y="5162767"/>
                  <a:pt x="2761562" y="5174783"/>
                </a:cubicBezTo>
                <a:cubicBezTo>
                  <a:pt x="2843059" y="5225071"/>
                  <a:pt x="2915371" y="5286770"/>
                  <a:pt x="2995009" y="5357281"/>
                </a:cubicBezTo>
                <a:cubicBezTo>
                  <a:pt x="3053434" y="5408518"/>
                  <a:pt x="3125974" y="5472816"/>
                  <a:pt x="3182762" y="5546863"/>
                </a:cubicBezTo>
                <a:cubicBezTo>
                  <a:pt x="3199759" y="5569331"/>
                  <a:pt x="3216056" y="5592330"/>
                  <a:pt x="3232255" y="5615961"/>
                </a:cubicBezTo>
                <a:cubicBezTo>
                  <a:pt x="3254063" y="5647485"/>
                  <a:pt x="3275456" y="5677676"/>
                  <a:pt x="3299044" y="5705642"/>
                </a:cubicBezTo>
                <a:cubicBezTo>
                  <a:pt x="3231999" y="5569150"/>
                  <a:pt x="3137330" y="5443166"/>
                  <a:pt x="3030255" y="5341546"/>
                </a:cubicBezTo>
                <a:cubicBezTo>
                  <a:pt x="2943680" y="5259722"/>
                  <a:pt x="2824483" y="5180582"/>
                  <a:pt x="2702675" y="5142684"/>
                </a:cubicBezTo>
                <a:close/>
                <a:moveTo>
                  <a:pt x="2587800" y="5128278"/>
                </a:moveTo>
                <a:cubicBezTo>
                  <a:pt x="2598534" y="5135049"/>
                  <a:pt x="2608563" y="5142350"/>
                  <a:pt x="2619202" y="5149746"/>
                </a:cubicBezTo>
                <a:cubicBezTo>
                  <a:pt x="2771865" y="5257079"/>
                  <a:pt x="2931756" y="5373847"/>
                  <a:pt x="3067358" y="5515717"/>
                </a:cubicBezTo>
                <a:lnTo>
                  <a:pt x="3100879" y="5551608"/>
                </a:lnTo>
                <a:cubicBezTo>
                  <a:pt x="3150962" y="5604773"/>
                  <a:pt x="3202062" y="5659374"/>
                  <a:pt x="3258009" y="5702551"/>
                </a:cubicBezTo>
                <a:cubicBezTo>
                  <a:pt x="3240408" y="5679989"/>
                  <a:pt x="3224207" y="5656366"/>
                  <a:pt x="3208007" y="5632736"/>
                </a:cubicBezTo>
                <a:cubicBezTo>
                  <a:pt x="3192311" y="5609836"/>
                  <a:pt x="3176619" y="5586930"/>
                  <a:pt x="3159526" y="5565087"/>
                </a:cubicBezTo>
                <a:cubicBezTo>
                  <a:pt x="3104263" y="5493188"/>
                  <a:pt x="3032745" y="5430331"/>
                  <a:pt x="2975431" y="5379904"/>
                </a:cubicBezTo>
                <a:cubicBezTo>
                  <a:pt x="2896816" y="5310828"/>
                  <a:pt x="2825715" y="5249322"/>
                  <a:pt x="2745839" y="5200559"/>
                </a:cubicBezTo>
                <a:cubicBezTo>
                  <a:pt x="2693197" y="5168141"/>
                  <a:pt x="2639913" y="5143956"/>
                  <a:pt x="2587800" y="5128278"/>
                </a:cubicBezTo>
                <a:close/>
                <a:moveTo>
                  <a:pt x="2519656" y="5124233"/>
                </a:moveTo>
                <a:cubicBezTo>
                  <a:pt x="2516431" y="5137197"/>
                  <a:pt x="2589909" y="5167040"/>
                  <a:pt x="2628634" y="5197318"/>
                </a:cubicBezTo>
                <a:cubicBezTo>
                  <a:pt x="2841726" y="5367091"/>
                  <a:pt x="3024738" y="5595671"/>
                  <a:pt x="3257477" y="5738345"/>
                </a:cubicBezTo>
                <a:cubicBezTo>
                  <a:pt x="3192737" y="5691903"/>
                  <a:pt x="3135746" y="5631267"/>
                  <a:pt x="3080379" y="5572174"/>
                </a:cubicBezTo>
                <a:cubicBezTo>
                  <a:pt x="3069205" y="5560210"/>
                  <a:pt x="3058032" y="5548247"/>
                  <a:pt x="3046763" y="5536908"/>
                </a:cubicBezTo>
                <a:cubicBezTo>
                  <a:pt x="2913390" y="5396658"/>
                  <a:pt x="2754519" y="5281329"/>
                  <a:pt x="2603064" y="5174181"/>
                </a:cubicBezTo>
                <a:cubicBezTo>
                  <a:pt x="2576219" y="5155330"/>
                  <a:pt x="2549785" y="5137825"/>
                  <a:pt x="2519656" y="5124233"/>
                </a:cubicBezTo>
                <a:close/>
                <a:moveTo>
                  <a:pt x="2408962" y="5050246"/>
                </a:moveTo>
                <a:cubicBezTo>
                  <a:pt x="2852748" y="5121491"/>
                  <a:pt x="3223314" y="5355125"/>
                  <a:pt x="3404286" y="5790959"/>
                </a:cubicBezTo>
                <a:cubicBezTo>
                  <a:pt x="3552164" y="5905246"/>
                  <a:pt x="3675852" y="6044012"/>
                  <a:pt x="3772601" y="6204913"/>
                </a:cubicBezTo>
                <a:cubicBezTo>
                  <a:pt x="3779174" y="6141856"/>
                  <a:pt x="3778096" y="6159666"/>
                  <a:pt x="3789891" y="6015372"/>
                </a:cubicBezTo>
                <a:cubicBezTo>
                  <a:pt x="3811651" y="5749157"/>
                  <a:pt x="3823359" y="5533819"/>
                  <a:pt x="3767437" y="5336275"/>
                </a:cubicBezTo>
                <a:cubicBezTo>
                  <a:pt x="3782677" y="5267180"/>
                  <a:pt x="3851060" y="5351481"/>
                  <a:pt x="3881330" y="5600804"/>
                </a:cubicBezTo>
                <a:cubicBezTo>
                  <a:pt x="3883949" y="5745349"/>
                  <a:pt x="3881435" y="5891029"/>
                  <a:pt x="3870479" y="6039262"/>
                </a:cubicBezTo>
                <a:cubicBezTo>
                  <a:pt x="3851556" y="6291971"/>
                  <a:pt x="3817912" y="6543716"/>
                  <a:pt x="3769841" y="6792600"/>
                </a:cubicBezTo>
                <a:cubicBezTo>
                  <a:pt x="3873329" y="6727745"/>
                  <a:pt x="3967461" y="6639036"/>
                  <a:pt x="4070274" y="6590735"/>
                </a:cubicBezTo>
                <a:cubicBezTo>
                  <a:pt x="4071961" y="6587786"/>
                  <a:pt x="4074354" y="6584312"/>
                  <a:pt x="4076047" y="6581371"/>
                </a:cubicBezTo>
                <a:cubicBezTo>
                  <a:pt x="4070883" y="6578656"/>
                  <a:pt x="4065820" y="6575317"/>
                  <a:pt x="4063785" y="6572441"/>
                </a:cubicBezTo>
                <a:cubicBezTo>
                  <a:pt x="3870245" y="6311498"/>
                  <a:pt x="4269311" y="5858248"/>
                  <a:pt x="4412831" y="5665639"/>
                </a:cubicBezTo>
                <a:cubicBezTo>
                  <a:pt x="4426094" y="5647816"/>
                  <a:pt x="4493109" y="5675384"/>
                  <a:pt x="4492364" y="5696416"/>
                </a:cubicBezTo>
                <a:cubicBezTo>
                  <a:pt x="4483675" y="5983368"/>
                  <a:pt x="4381063" y="6228377"/>
                  <a:pt x="4245448" y="6466405"/>
                </a:cubicBezTo>
                <a:cubicBezTo>
                  <a:pt x="4468389" y="6382070"/>
                  <a:pt x="4790232" y="6424367"/>
                  <a:pt x="4981836" y="6419148"/>
                </a:cubicBezTo>
                <a:cubicBezTo>
                  <a:pt x="5151584" y="6415062"/>
                  <a:pt x="5274588" y="6424957"/>
                  <a:pt x="5385974" y="6563116"/>
                </a:cubicBezTo>
                <a:cubicBezTo>
                  <a:pt x="5395336" y="6574800"/>
                  <a:pt x="5379946" y="6578204"/>
                  <a:pt x="5371880" y="6578254"/>
                </a:cubicBezTo>
                <a:cubicBezTo>
                  <a:pt x="5028341" y="6584519"/>
                  <a:pt x="4686809" y="6642343"/>
                  <a:pt x="4343271" y="6648608"/>
                </a:cubicBezTo>
                <a:cubicBezTo>
                  <a:pt x="4284235" y="6649807"/>
                  <a:pt x="4194083" y="6627657"/>
                  <a:pt x="4135040" y="6641028"/>
                </a:cubicBezTo>
                <a:cubicBezTo>
                  <a:pt x="4134438" y="6640935"/>
                  <a:pt x="4133737" y="6641468"/>
                  <a:pt x="4133127" y="6641375"/>
                </a:cubicBezTo>
                <a:cubicBezTo>
                  <a:pt x="4129911" y="6642158"/>
                  <a:pt x="4126791" y="6642319"/>
                  <a:pt x="4124178" y="6643204"/>
                </a:cubicBezTo>
                <a:cubicBezTo>
                  <a:pt x="4038617" y="6670925"/>
                  <a:pt x="3945079" y="6759768"/>
                  <a:pt x="3851884" y="6824788"/>
                </a:cubicBezTo>
                <a:lnTo>
                  <a:pt x="3794758" y="6857998"/>
                </a:lnTo>
                <a:lnTo>
                  <a:pt x="3669139" y="6857998"/>
                </a:lnTo>
                <a:lnTo>
                  <a:pt x="3692945" y="6745652"/>
                </a:lnTo>
                <a:cubicBezTo>
                  <a:pt x="3720893" y="6600749"/>
                  <a:pt x="3743581" y="6454800"/>
                  <a:pt x="3761101" y="6308216"/>
                </a:cubicBezTo>
                <a:cubicBezTo>
                  <a:pt x="3758968" y="6305964"/>
                  <a:pt x="3756738" y="6304343"/>
                  <a:pt x="3755813" y="6302278"/>
                </a:cubicBezTo>
                <a:cubicBezTo>
                  <a:pt x="3664747" y="6120471"/>
                  <a:pt x="3541236" y="5964433"/>
                  <a:pt x="3387814" y="5837768"/>
                </a:cubicBezTo>
                <a:cubicBezTo>
                  <a:pt x="3383068" y="5836403"/>
                  <a:pt x="3377109" y="5834843"/>
                  <a:pt x="3370745" y="5831943"/>
                </a:cubicBezTo>
                <a:cubicBezTo>
                  <a:pt x="2996598" y="5670157"/>
                  <a:pt x="2736404" y="5310579"/>
                  <a:pt x="2407545" y="5075653"/>
                </a:cubicBezTo>
                <a:cubicBezTo>
                  <a:pt x="2395795" y="5067444"/>
                  <a:pt x="2382933" y="5046255"/>
                  <a:pt x="2408962" y="5050246"/>
                </a:cubicBezTo>
                <a:close/>
                <a:moveTo>
                  <a:pt x="6819893" y="4944364"/>
                </a:moveTo>
                <a:cubicBezTo>
                  <a:pt x="6835785" y="5180994"/>
                  <a:pt x="6877485" y="5476223"/>
                  <a:pt x="7030809" y="5588157"/>
                </a:cubicBezTo>
                <a:cubicBezTo>
                  <a:pt x="6914329" y="5382912"/>
                  <a:pt x="6857696" y="5153179"/>
                  <a:pt x="6819893" y="4944364"/>
                </a:cubicBezTo>
                <a:close/>
                <a:moveTo>
                  <a:pt x="6847007" y="4918599"/>
                </a:moveTo>
                <a:cubicBezTo>
                  <a:pt x="6883562" y="5126676"/>
                  <a:pt x="6938677" y="5358905"/>
                  <a:pt x="7053849" y="5565760"/>
                </a:cubicBezTo>
                <a:cubicBezTo>
                  <a:pt x="7015695" y="5335710"/>
                  <a:pt x="6960765" y="5117152"/>
                  <a:pt x="6847007" y="4918599"/>
                </a:cubicBezTo>
                <a:close/>
                <a:moveTo>
                  <a:pt x="6815753" y="4867303"/>
                </a:moveTo>
                <a:cubicBezTo>
                  <a:pt x="6815901" y="4868748"/>
                  <a:pt x="6816042" y="4870186"/>
                  <a:pt x="6815979" y="4872526"/>
                </a:cubicBezTo>
                <a:lnTo>
                  <a:pt x="6818189" y="4871112"/>
                </a:lnTo>
                <a:close/>
                <a:moveTo>
                  <a:pt x="5843261" y="4866948"/>
                </a:moveTo>
                <a:cubicBezTo>
                  <a:pt x="5797797" y="4867672"/>
                  <a:pt x="5751862" y="4872522"/>
                  <a:pt x="5706824" y="4877568"/>
                </a:cubicBezTo>
                <a:cubicBezTo>
                  <a:pt x="5656878" y="4883457"/>
                  <a:pt x="5604580" y="4889314"/>
                  <a:pt x="5553155" y="4889247"/>
                </a:cubicBezTo>
                <a:cubicBezTo>
                  <a:pt x="5512048" y="4889475"/>
                  <a:pt x="5470861" y="4885932"/>
                  <a:pt x="5431474" y="4882769"/>
                </a:cubicBezTo>
                <a:cubicBezTo>
                  <a:pt x="5403642" y="4880639"/>
                  <a:pt x="5376019" y="4877611"/>
                  <a:pt x="5348332" y="4876924"/>
                </a:cubicBezTo>
                <a:cubicBezTo>
                  <a:pt x="5285204" y="4874377"/>
                  <a:pt x="5220652" y="4878112"/>
                  <a:pt x="5158099" y="4881330"/>
                </a:cubicBezTo>
                <a:cubicBezTo>
                  <a:pt x="5093546" y="4885065"/>
                  <a:pt x="5026630" y="4888772"/>
                  <a:pt x="4960804" y="4885650"/>
                </a:cubicBezTo>
                <a:lnTo>
                  <a:pt x="4942531" y="4885075"/>
                </a:lnTo>
                <a:cubicBezTo>
                  <a:pt x="4923012" y="4883768"/>
                  <a:pt x="4903288" y="4883349"/>
                  <a:pt x="4884261" y="4884027"/>
                </a:cubicBezTo>
                <a:cubicBezTo>
                  <a:pt x="5022539" y="4906717"/>
                  <a:pt x="5161786" y="4927258"/>
                  <a:pt x="5301829" y="4938088"/>
                </a:cubicBezTo>
                <a:cubicBezTo>
                  <a:pt x="5493516" y="4954217"/>
                  <a:pt x="5664760" y="4921336"/>
                  <a:pt x="5843261" y="4866948"/>
                </a:cubicBezTo>
                <a:close/>
                <a:moveTo>
                  <a:pt x="5496614" y="4783657"/>
                </a:moveTo>
                <a:cubicBezTo>
                  <a:pt x="5459011" y="4782731"/>
                  <a:pt x="5420944" y="4783278"/>
                  <a:pt x="5382720" y="4785091"/>
                </a:cubicBezTo>
                <a:cubicBezTo>
                  <a:pt x="5229823" y="4792347"/>
                  <a:pt x="5074425" y="4819883"/>
                  <a:pt x="4936267" y="4854595"/>
                </a:cubicBezTo>
                <a:cubicBezTo>
                  <a:pt x="4939523" y="4854814"/>
                  <a:pt x="4941875" y="4854838"/>
                  <a:pt x="4945130" y="4855057"/>
                </a:cubicBezTo>
                <a:lnTo>
                  <a:pt x="4962853" y="4855986"/>
                </a:lnTo>
                <a:cubicBezTo>
                  <a:pt x="5026878" y="4858722"/>
                  <a:pt x="5093236" y="4855370"/>
                  <a:pt x="5156889" y="4851445"/>
                </a:cubicBezTo>
                <a:cubicBezTo>
                  <a:pt x="5219994" y="4847874"/>
                  <a:pt x="5285456" y="4844334"/>
                  <a:pt x="5350031" y="4846715"/>
                </a:cubicBezTo>
                <a:cubicBezTo>
                  <a:pt x="5378065" y="4847944"/>
                  <a:pt x="5406789" y="4850269"/>
                  <a:pt x="5434968" y="4852935"/>
                </a:cubicBezTo>
                <a:cubicBezTo>
                  <a:pt x="5473807" y="4856456"/>
                  <a:pt x="5514644" y="4859459"/>
                  <a:pt x="5554305" y="4859393"/>
                </a:cubicBezTo>
                <a:cubicBezTo>
                  <a:pt x="5603923" y="4859079"/>
                  <a:pt x="5655323" y="4853023"/>
                  <a:pt x="5704719" y="4847493"/>
                </a:cubicBezTo>
                <a:cubicBezTo>
                  <a:pt x="5741034" y="4843425"/>
                  <a:pt x="5777355" y="4839354"/>
                  <a:pt x="5814164" y="4837270"/>
                </a:cubicBezTo>
                <a:cubicBezTo>
                  <a:pt x="5718049" y="4802463"/>
                  <a:pt x="5609423" y="4786435"/>
                  <a:pt x="5496614" y="4783657"/>
                </a:cubicBezTo>
                <a:close/>
                <a:moveTo>
                  <a:pt x="5132853" y="4275904"/>
                </a:moveTo>
                <a:cubicBezTo>
                  <a:pt x="4801579" y="4300770"/>
                  <a:pt x="4517078" y="4364703"/>
                  <a:pt x="4265465" y="4472742"/>
                </a:cubicBezTo>
                <a:lnTo>
                  <a:pt x="4207213" y="4498508"/>
                </a:lnTo>
                <a:cubicBezTo>
                  <a:pt x="4178258" y="4511659"/>
                  <a:pt x="4148958" y="4524268"/>
                  <a:pt x="4119310" y="4536334"/>
                </a:cubicBezTo>
                <a:cubicBezTo>
                  <a:pt x="4165493" y="4522124"/>
                  <a:pt x="4213473" y="4508296"/>
                  <a:pt x="4241692" y="4502509"/>
                </a:cubicBezTo>
                <a:cubicBezTo>
                  <a:pt x="4351794" y="4481142"/>
                  <a:pt x="4463111" y="4468967"/>
                  <a:pt x="4574826" y="4454994"/>
                </a:cubicBezTo>
                <a:cubicBezTo>
                  <a:pt x="4777932" y="4429326"/>
                  <a:pt x="4929879" y="4317586"/>
                  <a:pt x="5132853" y="4275904"/>
                </a:cubicBezTo>
                <a:close/>
                <a:moveTo>
                  <a:pt x="4890781" y="4220499"/>
                </a:moveTo>
                <a:cubicBezTo>
                  <a:pt x="4690784" y="4228027"/>
                  <a:pt x="4490025" y="4329700"/>
                  <a:pt x="4299287" y="4425819"/>
                </a:cubicBezTo>
                <a:cubicBezTo>
                  <a:pt x="4532056" y="4332127"/>
                  <a:pt x="4792144" y="4273854"/>
                  <a:pt x="5090126" y="4248048"/>
                </a:cubicBezTo>
                <a:cubicBezTo>
                  <a:pt x="5024030" y="4225943"/>
                  <a:pt x="4957447" y="4217991"/>
                  <a:pt x="4890781" y="4220499"/>
                </a:cubicBezTo>
                <a:close/>
                <a:moveTo>
                  <a:pt x="4533693" y="3958602"/>
                </a:moveTo>
                <a:cubicBezTo>
                  <a:pt x="4289277" y="4006086"/>
                  <a:pt x="4044330" y="4060051"/>
                  <a:pt x="3802311" y="4119804"/>
                </a:cubicBezTo>
                <a:cubicBezTo>
                  <a:pt x="4057347" y="4123003"/>
                  <a:pt x="4302093" y="4069940"/>
                  <a:pt x="4533693" y="3958602"/>
                </a:cubicBezTo>
                <a:close/>
                <a:moveTo>
                  <a:pt x="6500812" y="3936722"/>
                </a:moveTo>
                <a:cubicBezTo>
                  <a:pt x="6482627" y="4022695"/>
                  <a:pt x="6470192" y="4110355"/>
                  <a:pt x="6458513" y="4196771"/>
                </a:cubicBezTo>
                <a:cubicBezTo>
                  <a:pt x="6439675" y="4335276"/>
                  <a:pt x="6420715" y="4478465"/>
                  <a:pt x="6374810" y="4613594"/>
                </a:cubicBezTo>
                <a:cubicBezTo>
                  <a:pt x="6363844" y="4645134"/>
                  <a:pt x="6351977" y="4676477"/>
                  <a:pt x="6340108" y="4707830"/>
                </a:cubicBezTo>
                <a:lnTo>
                  <a:pt x="6324948" y="4747418"/>
                </a:lnTo>
                <a:cubicBezTo>
                  <a:pt x="6297722" y="4819250"/>
                  <a:pt x="6274437" y="4892390"/>
                  <a:pt x="6253859" y="4966094"/>
                </a:cubicBezTo>
                <a:cubicBezTo>
                  <a:pt x="6492056" y="4678857"/>
                  <a:pt x="6498522" y="4300706"/>
                  <a:pt x="6500812" y="3936722"/>
                </a:cubicBezTo>
                <a:close/>
                <a:moveTo>
                  <a:pt x="4444586" y="3919232"/>
                </a:moveTo>
                <a:cubicBezTo>
                  <a:pt x="4250965" y="3912045"/>
                  <a:pt x="4063940" y="3989836"/>
                  <a:pt x="3879509" y="4068895"/>
                </a:cubicBezTo>
                <a:cubicBezTo>
                  <a:pt x="4094153" y="4017452"/>
                  <a:pt x="4311575" y="3970366"/>
                  <a:pt x="4527981" y="3927759"/>
                </a:cubicBezTo>
                <a:cubicBezTo>
                  <a:pt x="4500040" y="3923020"/>
                  <a:pt x="4472245" y="3920259"/>
                  <a:pt x="4444586" y="3919232"/>
                </a:cubicBezTo>
                <a:close/>
                <a:moveTo>
                  <a:pt x="6476604" y="3900089"/>
                </a:moveTo>
                <a:cubicBezTo>
                  <a:pt x="6340304" y="4216426"/>
                  <a:pt x="6234004" y="4541932"/>
                  <a:pt x="6244031" y="4885010"/>
                </a:cubicBezTo>
                <a:cubicBezTo>
                  <a:pt x="6260195" y="4834817"/>
                  <a:pt x="6276704" y="4785171"/>
                  <a:pt x="6295566" y="4735553"/>
                </a:cubicBezTo>
                <a:lnTo>
                  <a:pt x="6310724" y="4695966"/>
                </a:lnTo>
                <a:cubicBezTo>
                  <a:pt x="6322941" y="4665154"/>
                  <a:pt x="6334603" y="4634706"/>
                  <a:pt x="6345571" y="4603168"/>
                </a:cubicBezTo>
                <a:cubicBezTo>
                  <a:pt x="6390307" y="4471083"/>
                  <a:pt x="6409410" y="4329343"/>
                  <a:pt x="6427838" y="4192628"/>
                </a:cubicBezTo>
                <a:cubicBezTo>
                  <a:pt x="6440871" y="4096160"/>
                  <a:pt x="6453960" y="3997344"/>
                  <a:pt x="6476604" y="3900089"/>
                </a:cubicBezTo>
                <a:close/>
                <a:moveTo>
                  <a:pt x="5544158" y="3871054"/>
                </a:moveTo>
                <a:cubicBezTo>
                  <a:pt x="5552620" y="4100939"/>
                  <a:pt x="5651176" y="4306148"/>
                  <a:pt x="5769768" y="4520780"/>
                </a:cubicBezTo>
                <a:cubicBezTo>
                  <a:pt x="5722776" y="4399850"/>
                  <a:pt x="5676342" y="4278562"/>
                  <a:pt x="5632260" y="4157302"/>
                </a:cubicBezTo>
                <a:cubicBezTo>
                  <a:pt x="5597470" y="4061517"/>
                  <a:pt x="5564831" y="3966669"/>
                  <a:pt x="5544158" y="3871054"/>
                </a:cubicBezTo>
                <a:close/>
                <a:moveTo>
                  <a:pt x="5553128" y="3701307"/>
                </a:moveTo>
                <a:cubicBezTo>
                  <a:pt x="5553066" y="3703640"/>
                  <a:pt x="5552452" y="3706334"/>
                  <a:pt x="5552396" y="3708672"/>
                </a:cubicBezTo>
                <a:cubicBezTo>
                  <a:pt x="5559808" y="3854149"/>
                  <a:pt x="5607434" y="3999199"/>
                  <a:pt x="5661505" y="4147031"/>
                </a:cubicBezTo>
                <a:cubicBezTo>
                  <a:pt x="5709635" y="4279493"/>
                  <a:pt x="5760472" y="4412529"/>
                  <a:pt x="5812057" y="4544310"/>
                </a:cubicBezTo>
                <a:cubicBezTo>
                  <a:pt x="5812914" y="4408107"/>
                  <a:pt x="5752151" y="4266858"/>
                  <a:pt x="5712078" y="4144570"/>
                </a:cubicBezTo>
                <a:cubicBezTo>
                  <a:pt x="5662575" y="3995354"/>
                  <a:pt x="5608854" y="3848072"/>
                  <a:pt x="5553128" y="3701307"/>
                </a:cubicBezTo>
                <a:close/>
                <a:moveTo>
                  <a:pt x="4610395" y="3456584"/>
                </a:moveTo>
                <a:cubicBezTo>
                  <a:pt x="4682474" y="3608228"/>
                  <a:pt x="4779387" y="3758542"/>
                  <a:pt x="4927169" y="3826505"/>
                </a:cubicBezTo>
                <a:cubicBezTo>
                  <a:pt x="4835407" y="3686686"/>
                  <a:pt x="4732499" y="3564734"/>
                  <a:pt x="4610395" y="3456584"/>
                </a:cubicBezTo>
                <a:close/>
                <a:moveTo>
                  <a:pt x="701433" y="3162785"/>
                </a:moveTo>
                <a:cubicBezTo>
                  <a:pt x="668732" y="3300089"/>
                  <a:pt x="677322" y="3491623"/>
                  <a:pt x="677243" y="3617847"/>
                </a:cubicBezTo>
                <a:cubicBezTo>
                  <a:pt x="677389" y="3807859"/>
                  <a:pt x="701082" y="3992734"/>
                  <a:pt x="742855" y="4175494"/>
                </a:cubicBezTo>
                <a:cubicBezTo>
                  <a:pt x="745423" y="3971868"/>
                  <a:pt x="734895" y="3766904"/>
                  <a:pt x="723668" y="3567554"/>
                </a:cubicBezTo>
                <a:close/>
                <a:moveTo>
                  <a:pt x="729301" y="3090882"/>
                </a:moveTo>
                <a:lnTo>
                  <a:pt x="755734" y="3565802"/>
                </a:lnTo>
                <a:cubicBezTo>
                  <a:pt x="766408" y="3762845"/>
                  <a:pt x="776819" y="3965024"/>
                  <a:pt x="774622" y="4166310"/>
                </a:cubicBezTo>
                <a:cubicBezTo>
                  <a:pt x="821832" y="3984186"/>
                  <a:pt x="837717" y="3799116"/>
                  <a:pt x="822621" y="3607838"/>
                </a:cubicBezTo>
                <a:cubicBezTo>
                  <a:pt x="816742" y="3530760"/>
                  <a:pt x="805283" y="3453908"/>
                  <a:pt x="791563" y="3378541"/>
                </a:cubicBezTo>
                <a:cubicBezTo>
                  <a:pt x="781372" y="3321668"/>
                  <a:pt x="750909" y="3095607"/>
                  <a:pt x="729301" y="3090882"/>
                </a:cubicBezTo>
                <a:close/>
                <a:moveTo>
                  <a:pt x="5066079" y="3078533"/>
                </a:moveTo>
                <a:cubicBezTo>
                  <a:pt x="5058101" y="3134217"/>
                  <a:pt x="5049225" y="3189710"/>
                  <a:pt x="5038894" y="3245370"/>
                </a:cubicBezTo>
                <a:cubicBezTo>
                  <a:pt x="5005858" y="3421320"/>
                  <a:pt x="4968769" y="3586065"/>
                  <a:pt x="5012057" y="3758413"/>
                </a:cubicBezTo>
                <a:cubicBezTo>
                  <a:pt x="5016984" y="3680922"/>
                  <a:pt x="5028071" y="3603320"/>
                  <a:pt x="5039098" y="3528057"/>
                </a:cubicBezTo>
                <a:cubicBezTo>
                  <a:pt x="5053783" y="3430521"/>
                  <a:pt x="5069077" y="3330298"/>
                  <a:pt x="5069505" y="3231157"/>
                </a:cubicBezTo>
                <a:cubicBezTo>
                  <a:pt x="5069548" y="3202011"/>
                  <a:pt x="5068334" y="3172131"/>
                  <a:pt x="5067473" y="3142788"/>
                </a:cubicBezTo>
                <a:cubicBezTo>
                  <a:pt x="5066774" y="3121009"/>
                  <a:pt x="5066431" y="3099770"/>
                  <a:pt x="5066079" y="3078533"/>
                </a:cubicBezTo>
                <a:close/>
                <a:moveTo>
                  <a:pt x="701226" y="2954192"/>
                </a:moveTo>
                <a:cubicBezTo>
                  <a:pt x="717533" y="2956815"/>
                  <a:pt x="743553" y="2996115"/>
                  <a:pt x="746369" y="3005435"/>
                </a:cubicBezTo>
                <a:cubicBezTo>
                  <a:pt x="884371" y="3451680"/>
                  <a:pt x="949721" y="3909676"/>
                  <a:pt x="795378" y="4359223"/>
                </a:cubicBezTo>
                <a:cubicBezTo>
                  <a:pt x="795861" y="4359669"/>
                  <a:pt x="795892" y="4360602"/>
                  <a:pt x="795892" y="4360602"/>
                </a:cubicBezTo>
                <a:cubicBezTo>
                  <a:pt x="902843" y="4437825"/>
                  <a:pt x="975265" y="4548575"/>
                  <a:pt x="1042820" y="4665564"/>
                </a:cubicBezTo>
                <a:cubicBezTo>
                  <a:pt x="1550880" y="4699277"/>
                  <a:pt x="2014985" y="4778523"/>
                  <a:pt x="2212768" y="4815941"/>
                </a:cubicBezTo>
                <a:cubicBezTo>
                  <a:pt x="2410551" y="4853359"/>
                  <a:pt x="2295862" y="4903218"/>
                  <a:pt x="2229521" y="4890068"/>
                </a:cubicBezTo>
                <a:cubicBezTo>
                  <a:pt x="2075587" y="4859556"/>
                  <a:pt x="1761389" y="4815676"/>
                  <a:pt x="1346958" y="4770770"/>
                </a:cubicBezTo>
                <a:lnTo>
                  <a:pt x="1314438" y="4764474"/>
                </a:lnTo>
                <a:lnTo>
                  <a:pt x="1314305" y="4763847"/>
                </a:lnTo>
                <a:lnTo>
                  <a:pt x="1313383" y="4764270"/>
                </a:lnTo>
                <a:lnTo>
                  <a:pt x="1314438" y="4764474"/>
                </a:lnTo>
                <a:lnTo>
                  <a:pt x="1315937" y="4771418"/>
                </a:lnTo>
                <a:cubicBezTo>
                  <a:pt x="1314687" y="4781803"/>
                  <a:pt x="1309913" y="4794510"/>
                  <a:pt x="1300087" y="4809903"/>
                </a:cubicBezTo>
                <a:cubicBezTo>
                  <a:pt x="1185694" y="5058984"/>
                  <a:pt x="1048947" y="5296385"/>
                  <a:pt x="875370" y="5509652"/>
                </a:cubicBezTo>
                <a:cubicBezTo>
                  <a:pt x="859414" y="5529842"/>
                  <a:pt x="842410" y="5547293"/>
                  <a:pt x="824442" y="5563845"/>
                </a:cubicBezTo>
                <a:cubicBezTo>
                  <a:pt x="1049381" y="5645205"/>
                  <a:pt x="1165922" y="6067151"/>
                  <a:pt x="1216551" y="6250028"/>
                </a:cubicBezTo>
                <a:cubicBezTo>
                  <a:pt x="1254900" y="6387982"/>
                  <a:pt x="1285499" y="6527294"/>
                  <a:pt x="1319040" y="6665847"/>
                </a:cubicBezTo>
                <a:lnTo>
                  <a:pt x="1369031" y="6858000"/>
                </a:lnTo>
                <a:lnTo>
                  <a:pt x="1309943" y="6858000"/>
                </a:lnTo>
                <a:lnTo>
                  <a:pt x="1302278" y="6836959"/>
                </a:lnTo>
                <a:cubicBezTo>
                  <a:pt x="1234556" y="6665497"/>
                  <a:pt x="1154157" y="6498078"/>
                  <a:pt x="1076040" y="6335286"/>
                </a:cubicBezTo>
                <a:cubicBezTo>
                  <a:pt x="978958" y="6131918"/>
                  <a:pt x="877894" y="5922187"/>
                  <a:pt x="802161" y="5705388"/>
                </a:cubicBezTo>
                <a:cubicBezTo>
                  <a:pt x="799555" y="5698505"/>
                  <a:pt x="797402" y="5691139"/>
                  <a:pt x="795239" y="5683774"/>
                </a:cubicBezTo>
                <a:cubicBezTo>
                  <a:pt x="798806" y="5970988"/>
                  <a:pt x="1013891" y="6306566"/>
                  <a:pt x="1120158" y="6553349"/>
                </a:cubicBezTo>
                <a:lnTo>
                  <a:pt x="1251593" y="6858000"/>
                </a:lnTo>
                <a:lnTo>
                  <a:pt x="1174146" y="6858000"/>
                </a:lnTo>
                <a:lnTo>
                  <a:pt x="957640" y="6355860"/>
                </a:lnTo>
                <a:cubicBezTo>
                  <a:pt x="884735" y="6186449"/>
                  <a:pt x="781134" y="6006625"/>
                  <a:pt x="737357" y="5820220"/>
                </a:cubicBezTo>
                <a:cubicBezTo>
                  <a:pt x="691056" y="6083349"/>
                  <a:pt x="611093" y="6334433"/>
                  <a:pt x="512881" y="6579086"/>
                </a:cubicBezTo>
                <a:lnTo>
                  <a:pt x="390608" y="6858000"/>
                </a:lnTo>
                <a:lnTo>
                  <a:pt x="303673" y="6858000"/>
                </a:lnTo>
                <a:lnTo>
                  <a:pt x="355107" y="6749074"/>
                </a:lnTo>
                <a:cubicBezTo>
                  <a:pt x="475810" y="6482556"/>
                  <a:pt x="580647" y="6210716"/>
                  <a:pt x="647445" y="5924413"/>
                </a:cubicBezTo>
                <a:lnTo>
                  <a:pt x="546111" y="6138975"/>
                </a:lnTo>
                <a:cubicBezTo>
                  <a:pt x="467956" y="6304175"/>
                  <a:pt x="387707" y="6475512"/>
                  <a:pt x="338008" y="6653544"/>
                </a:cubicBezTo>
                <a:cubicBezTo>
                  <a:pt x="328634" y="6686987"/>
                  <a:pt x="320671" y="6720843"/>
                  <a:pt x="312227" y="6754247"/>
                </a:cubicBezTo>
                <a:lnTo>
                  <a:pt x="284711" y="6858000"/>
                </a:lnTo>
                <a:lnTo>
                  <a:pt x="252278" y="6858000"/>
                </a:lnTo>
                <a:lnTo>
                  <a:pt x="282136" y="6747068"/>
                </a:lnTo>
                <a:cubicBezTo>
                  <a:pt x="290539" y="6712729"/>
                  <a:pt x="298502" y="6678883"/>
                  <a:pt x="308322" y="6644957"/>
                </a:cubicBezTo>
                <a:cubicBezTo>
                  <a:pt x="358844" y="6464091"/>
                  <a:pt x="439982" y="6291790"/>
                  <a:pt x="518548" y="6125175"/>
                </a:cubicBezTo>
                <a:lnTo>
                  <a:pt x="561920" y="6033555"/>
                </a:lnTo>
                <a:cubicBezTo>
                  <a:pt x="429121" y="6218172"/>
                  <a:pt x="334293" y="6420826"/>
                  <a:pt x="283809" y="6649194"/>
                </a:cubicBezTo>
                <a:cubicBezTo>
                  <a:pt x="275104" y="6687732"/>
                  <a:pt x="268044" y="6726670"/>
                  <a:pt x="261920" y="6765687"/>
                </a:cubicBezTo>
                <a:lnTo>
                  <a:pt x="249073" y="6858000"/>
                </a:lnTo>
                <a:lnTo>
                  <a:pt x="182777" y="6858000"/>
                </a:lnTo>
                <a:lnTo>
                  <a:pt x="186409" y="6829660"/>
                </a:lnTo>
                <a:cubicBezTo>
                  <a:pt x="202782" y="6695980"/>
                  <a:pt x="221207" y="6562743"/>
                  <a:pt x="263060" y="6432994"/>
                </a:cubicBezTo>
                <a:cubicBezTo>
                  <a:pt x="309486" y="6289556"/>
                  <a:pt x="374546" y="6157948"/>
                  <a:pt x="454861" y="6035044"/>
                </a:cubicBezTo>
                <a:cubicBezTo>
                  <a:pt x="332440" y="6135645"/>
                  <a:pt x="201832" y="6228192"/>
                  <a:pt x="81501" y="6331985"/>
                </a:cubicBezTo>
                <a:lnTo>
                  <a:pt x="0" y="6407899"/>
                </a:lnTo>
                <a:lnTo>
                  <a:pt x="0" y="6289099"/>
                </a:lnTo>
                <a:lnTo>
                  <a:pt x="39927" y="6254101"/>
                </a:lnTo>
                <a:cubicBezTo>
                  <a:pt x="253408" y="6075958"/>
                  <a:pt x="492985" y="5919760"/>
                  <a:pt x="662923" y="5705830"/>
                </a:cubicBezTo>
                <a:cubicBezTo>
                  <a:pt x="561663" y="5794177"/>
                  <a:pt x="454567" y="5876241"/>
                  <a:pt x="349219" y="5955437"/>
                </a:cubicBezTo>
                <a:cubicBezTo>
                  <a:pt x="284342" y="6004371"/>
                  <a:pt x="218219" y="6054169"/>
                  <a:pt x="153399" y="6105952"/>
                </a:cubicBezTo>
                <a:lnTo>
                  <a:pt x="0" y="6238480"/>
                </a:lnTo>
                <a:lnTo>
                  <a:pt x="0" y="6198577"/>
                </a:lnTo>
                <a:lnTo>
                  <a:pt x="134200" y="6082965"/>
                </a:lnTo>
                <a:cubicBezTo>
                  <a:pt x="199470" y="6030813"/>
                  <a:pt x="265926" y="5980652"/>
                  <a:pt x="331026" y="5931476"/>
                </a:cubicBezTo>
                <a:cubicBezTo>
                  <a:pt x="437269" y="5851314"/>
                  <a:pt x="545741" y="5768732"/>
                  <a:pt x="647413" y="5678975"/>
                </a:cubicBezTo>
                <a:cubicBezTo>
                  <a:pt x="525655" y="5732278"/>
                  <a:pt x="393153" y="5761328"/>
                  <a:pt x="263517" y="5838701"/>
                </a:cubicBezTo>
                <a:cubicBezTo>
                  <a:pt x="191528" y="5881574"/>
                  <a:pt x="124532" y="5930976"/>
                  <a:pt x="61802" y="5985676"/>
                </a:cubicBezTo>
                <a:lnTo>
                  <a:pt x="0" y="6044002"/>
                </a:lnTo>
                <a:lnTo>
                  <a:pt x="0" y="5924240"/>
                </a:lnTo>
                <a:lnTo>
                  <a:pt x="53932" y="5873626"/>
                </a:lnTo>
                <a:cubicBezTo>
                  <a:pt x="250534" y="5712072"/>
                  <a:pt x="490059" y="5703893"/>
                  <a:pt x="689784" y="5573882"/>
                </a:cubicBezTo>
                <a:cubicBezTo>
                  <a:pt x="940767" y="5409695"/>
                  <a:pt x="1110333" y="5037780"/>
                  <a:pt x="1235247" y="4760797"/>
                </a:cubicBezTo>
                <a:cubicBezTo>
                  <a:pt x="1033777" y="4742307"/>
                  <a:pt x="831748" y="4733150"/>
                  <a:pt x="630618" y="4734672"/>
                </a:cubicBezTo>
                <a:cubicBezTo>
                  <a:pt x="567857" y="4900655"/>
                  <a:pt x="478724" y="5047664"/>
                  <a:pt x="359164" y="5179121"/>
                </a:cubicBezTo>
                <a:cubicBezTo>
                  <a:pt x="333748" y="5329640"/>
                  <a:pt x="222326" y="5432511"/>
                  <a:pt x="105213" y="5525588"/>
                </a:cubicBezTo>
                <a:lnTo>
                  <a:pt x="0" y="5608295"/>
                </a:lnTo>
                <a:lnTo>
                  <a:pt x="0" y="5499248"/>
                </a:lnTo>
                <a:lnTo>
                  <a:pt x="77643" y="5437277"/>
                </a:lnTo>
                <a:cubicBezTo>
                  <a:pt x="155010" y="5370203"/>
                  <a:pt x="223905" y="5296539"/>
                  <a:pt x="263785" y="5216467"/>
                </a:cubicBezTo>
                <a:cubicBezTo>
                  <a:pt x="190241" y="5275764"/>
                  <a:pt x="118704" y="5338703"/>
                  <a:pt x="52933" y="5406072"/>
                </a:cubicBezTo>
                <a:lnTo>
                  <a:pt x="0" y="5461678"/>
                </a:lnTo>
                <a:lnTo>
                  <a:pt x="0" y="5415874"/>
                </a:lnTo>
                <a:lnTo>
                  <a:pt x="29722" y="5384643"/>
                </a:lnTo>
                <a:cubicBezTo>
                  <a:pt x="99508" y="5312925"/>
                  <a:pt x="175548" y="5246074"/>
                  <a:pt x="253631" y="5183809"/>
                </a:cubicBezTo>
                <a:cubicBezTo>
                  <a:pt x="167435" y="5203323"/>
                  <a:pt x="94353" y="5242877"/>
                  <a:pt x="28858" y="5294441"/>
                </a:cubicBezTo>
                <a:lnTo>
                  <a:pt x="0" y="5319690"/>
                </a:lnTo>
                <a:lnTo>
                  <a:pt x="0" y="5202141"/>
                </a:lnTo>
                <a:lnTo>
                  <a:pt x="63015" y="5158655"/>
                </a:lnTo>
                <a:cubicBezTo>
                  <a:pt x="136772" y="5117806"/>
                  <a:pt x="218331" y="5093005"/>
                  <a:pt x="312704" y="5088765"/>
                </a:cubicBezTo>
                <a:cubicBezTo>
                  <a:pt x="313632" y="5088728"/>
                  <a:pt x="314600" y="5089622"/>
                  <a:pt x="315529" y="5089585"/>
                </a:cubicBezTo>
                <a:cubicBezTo>
                  <a:pt x="408607" y="4982937"/>
                  <a:pt x="483079" y="4865387"/>
                  <a:pt x="539363" y="4735525"/>
                </a:cubicBezTo>
                <a:cubicBezTo>
                  <a:pt x="440247" y="4737626"/>
                  <a:pt x="341230" y="4742226"/>
                  <a:pt x="242425" y="4749386"/>
                </a:cubicBezTo>
                <a:lnTo>
                  <a:pt x="0" y="4773345"/>
                </a:lnTo>
                <a:lnTo>
                  <a:pt x="0" y="4687606"/>
                </a:lnTo>
                <a:lnTo>
                  <a:pt x="106181" y="4676000"/>
                </a:lnTo>
                <a:lnTo>
                  <a:pt x="105699" y="4675554"/>
                </a:lnTo>
                <a:cubicBezTo>
                  <a:pt x="92815" y="4637239"/>
                  <a:pt x="74431" y="4603153"/>
                  <a:pt x="51664" y="4572474"/>
                </a:cubicBezTo>
                <a:lnTo>
                  <a:pt x="0" y="4519331"/>
                </a:lnTo>
                <a:lnTo>
                  <a:pt x="0" y="4275524"/>
                </a:lnTo>
                <a:lnTo>
                  <a:pt x="16818" y="4302138"/>
                </a:lnTo>
                <a:cubicBezTo>
                  <a:pt x="37815" y="4349341"/>
                  <a:pt x="51875" y="4401058"/>
                  <a:pt x="56970" y="4458604"/>
                </a:cubicBezTo>
                <a:cubicBezTo>
                  <a:pt x="57161" y="4463257"/>
                  <a:pt x="56371" y="4467014"/>
                  <a:pt x="56039" y="4470290"/>
                </a:cubicBezTo>
                <a:cubicBezTo>
                  <a:pt x="105963" y="4519056"/>
                  <a:pt x="146582" y="4579844"/>
                  <a:pt x="174553" y="4662092"/>
                </a:cubicBezTo>
                <a:cubicBezTo>
                  <a:pt x="176079" y="4665288"/>
                  <a:pt x="175706" y="4667630"/>
                  <a:pt x="176298" y="4670867"/>
                </a:cubicBezTo>
                <a:cubicBezTo>
                  <a:pt x="446514" y="4649815"/>
                  <a:pt x="717959" y="4647817"/>
                  <a:pt x="990110" y="4663483"/>
                </a:cubicBezTo>
                <a:cubicBezTo>
                  <a:pt x="927094" y="4555157"/>
                  <a:pt x="857687" y="4449879"/>
                  <a:pt x="740392" y="4393556"/>
                </a:cubicBezTo>
                <a:cubicBezTo>
                  <a:pt x="738983" y="4393148"/>
                  <a:pt x="738459" y="4391770"/>
                  <a:pt x="737496" y="4390879"/>
                </a:cubicBezTo>
                <a:cubicBezTo>
                  <a:pt x="491741" y="4342256"/>
                  <a:pt x="265342" y="4163269"/>
                  <a:pt x="67609" y="3949952"/>
                </a:cubicBezTo>
                <a:lnTo>
                  <a:pt x="0" y="3871856"/>
                </a:lnTo>
                <a:lnTo>
                  <a:pt x="0" y="3790032"/>
                </a:lnTo>
                <a:lnTo>
                  <a:pt x="37098" y="3825211"/>
                </a:lnTo>
                <a:cubicBezTo>
                  <a:pt x="75680" y="3861399"/>
                  <a:pt x="109321" y="3892510"/>
                  <a:pt x="132124" y="3915351"/>
                </a:cubicBezTo>
                <a:cubicBezTo>
                  <a:pt x="196645" y="3979838"/>
                  <a:pt x="263277" y="4047617"/>
                  <a:pt x="334654" y="4108918"/>
                </a:cubicBezTo>
                <a:cubicBezTo>
                  <a:pt x="406035" y="4170218"/>
                  <a:pt x="482160" y="4225043"/>
                  <a:pt x="565669" y="4263619"/>
                </a:cubicBezTo>
                <a:cubicBezTo>
                  <a:pt x="401631" y="4132785"/>
                  <a:pt x="254393" y="3979858"/>
                  <a:pt x="110590" y="3830985"/>
                </a:cubicBezTo>
                <a:lnTo>
                  <a:pt x="0" y="3718516"/>
                </a:lnTo>
                <a:lnTo>
                  <a:pt x="0" y="3673072"/>
                </a:lnTo>
                <a:lnTo>
                  <a:pt x="132535" y="3809146"/>
                </a:lnTo>
                <a:cubicBezTo>
                  <a:pt x="215378" y="3895025"/>
                  <a:pt x="299670" y="3982240"/>
                  <a:pt x="387595" y="4065759"/>
                </a:cubicBezTo>
                <a:cubicBezTo>
                  <a:pt x="475524" y="4149276"/>
                  <a:pt x="567089" y="4229096"/>
                  <a:pt x="664477" y="4300185"/>
                </a:cubicBezTo>
                <a:cubicBezTo>
                  <a:pt x="676713" y="4303421"/>
                  <a:pt x="688952" y="4306662"/>
                  <a:pt x="701155" y="4308967"/>
                </a:cubicBezTo>
                <a:cubicBezTo>
                  <a:pt x="566569" y="4122931"/>
                  <a:pt x="394825" y="3974244"/>
                  <a:pt x="219245" y="3822916"/>
                </a:cubicBezTo>
                <a:cubicBezTo>
                  <a:pt x="161847" y="3773513"/>
                  <a:pt x="104450" y="3724112"/>
                  <a:pt x="46500" y="3675432"/>
                </a:cubicBezTo>
                <a:lnTo>
                  <a:pt x="0" y="3637622"/>
                </a:lnTo>
                <a:lnTo>
                  <a:pt x="0" y="3579225"/>
                </a:lnTo>
                <a:lnTo>
                  <a:pt x="224898" y="3766336"/>
                </a:lnTo>
                <a:cubicBezTo>
                  <a:pt x="341142" y="3866477"/>
                  <a:pt x="460141" y="3965579"/>
                  <a:pt x="567051" y="4076801"/>
                </a:cubicBezTo>
                <a:cubicBezTo>
                  <a:pt x="585499" y="4095629"/>
                  <a:pt x="669313" y="4211504"/>
                  <a:pt x="710597" y="4254100"/>
                </a:cubicBezTo>
                <a:cubicBezTo>
                  <a:pt x="644946" y="4172892"/>
                  <a:pt x="632421" y="3836202"/>
                  <a:pt x="626614" y="3760989"/>
                </a:cubicBezTo>
                <a:cubicBezTo>
                  <a:pt x="606085" y="3492147"/>
                  <a:pt x="631422" y="3228927"/>
                  <a:pt x="689379" y="2966265"/>
                </a:cubicBezTo>
                <a:cubicBezTo>
                  <a:pt x="691434" y="2956520"/>
                  <a:pt x="695790" y="2953318"/>
                  <a:pt x="701226" y="2954192"/>
                </a:cubicBezTo>
                <a:close/>
                <a:moveTo>
                  <a:pt x="3655996" y="2896659"/>
                </a:moveTo>
                <a:cubicBezTo>
                  <a:pt x="3730874" y="3038078"/>
                  <a:pt x="3820752" y="3173735"/>
                  <a:pt x="3910400" y="3304169"/>
                </a:cubicBezTo>
                <a:cubicBezTo>
                  <a:pt x="4001794" y="3437326"/>
                  <a:pt x="4097095" y="3600936"/>
                  <a:pt x="4247047" y="3675946"/>
                </a:cubicBezTo>
                <a:cubicBezTo>
                  <a:pt x="4186374" y="3621244"/>
                  <a:pt x="4140536" y="3553231"/>
                  <a:pt x="4096290" y="3486482"/>
                </a:cubicBezTo>
                <a:cubicBezTo>
                  <a:pt x="4091930" y="3480073"/>
                  <a:pt x="4087571" y="3473665"/>
                  <a:pt x="4083211" y="3467256"/>
                </a:cubicBezTo>
                <a:cubicBezTo>
                  <a:pt x="4002873" y="3347730"/>
                  <a:pt x="3915961" y="3230102"/>
                  <a:pt x="3832395" y="3116474"/>
                </a:cubicBezTo>
                <a:cubicBezTo>
                  <a:pt x="3791301" y="3060746"/>
                  <a:pt x="3748266" y="3003195"/>
                  <a:pt x="3702617" y="2948853"/>
                </a:cubicBezTo>
                <a:cubicBezTo>
                  <a:pt x="3687327" y="2931040"/>
                  <a:pt x="3671838" y="2914119"/>
                  <a:pt x="3655996" y="2896659"/>
                </a:cubicBezTo>
                <a:close/>
                <a:moveTo>
                  <a:pt x="5106619" y="2871730"/>
                </a:moveTo>
                <a:lnTo>
                  <a:pt x="5103306" y="2915231"/>
                </a:lnTo>
                <a:cubicBezTo>
                  <a:pt x="5100139" y="2960178"/>
                  <a:pt x="5096767" y="3006017"/>
                  <a:pt x="5096298" y="3051540"/>
                </a:cubicBezTo>
                <a:cubicBezTo>
                  <a:pt x="5096057" y="3081589"/>
                  <a:pt x="5097263" y="3111470"/>
                  <a:pt x="5098124" y="3140814"/>
                </a:cubicBezTo>
                <a:cubicBezTo>
                  <a:pt x="5099337" y="3170696"/>
                  <a:pt x="5100546" y="3200579"/>
                  <a:pt x="5100303" y="3230628"/>
                </a:cubicBezTo>
                <a:cubicBezTo>
                  <a:pt x="5099468" y="3331557"/>
                  <a:pt x="5084311" y="3433224"/>
                  <a:pt x="5069420" y="3531652"/>
                </a:cubicBezTo>
                <a:cubicBezTo>
                  <a:pt x="5058665" y="3603683"/>
                  <a:pt x="5048045" y="3677150"/>
                  <a:pt x="5043035" y="3750864"/>
                </a:cubicBezTo>
                <a:cubicBezTo>
                  <a:pt x="5058385" y="3724954"/>
                  <a:pt x="5075039" y="3697443"/>
                  <a:pt x="5090076" y="3662531"/>
                </a:cubicBezTo>
                <a:cubicBezTo>
                  <a:pt x="5202353" y="3406015"/>
                  <a:pt x="5167653" y="3133900"/>
                  <a:pt x="5106619" y="2871730"/>
                </a:cubicBezTo>
                <a:close/>
                <a:moveTo>
                  <a:pt x="3656120" y="2850596"/>
                </a:moveTo>
                <a:cubicBezTo>
                  <a:pt x="3680080" y="2875897"/>
                  <a:pt x="3704393" y="2901731"/>
                  <a:pt x="3727045" y="2928627"/>
                </a:cubicBezTo>
                <a:cubicBezTo>
                  <a:pt x="3773045" y="2983517"/>
                  <a:pt x="3816427" y="3041610"/>
                  <a:pt x="3857868" y="3097880"/>
                </a:cubicBezTo>
                <a:cubicBezTo>
                  <a:pt x="3942343" y="3211700"/>
                  <a:pt x="4029597" y="3329876"/>
                  <a:pt x="4109382" y="3449753"/>
                </a:cubicBezTo>
                <a:cubicBezTo>
                  <a:pt x="4113742" y="3456162"/>
                  <a:pt x="4118102" y="3462572"/>
                  <a:pt x="4122462" y="3468981"/>
                </a:cubicBezTo>
                <a:cubicBezTo>
                  <a:pt x="4157313" y="3521040"/>
                  <a:pt x="4193209" y="3574725"/>
                  <a:pt x="4235645" y="3620389"/>
                </a:cubicBezTo>
                <a:cubicBezTo>
                  <a:pt x="4122839" y="3316219"/>
                  <a:pt x="3940632" y="3014288"/>
                  <a:pt x="3656120" y="2850596"/>
                </a:cubicBezTo>
                <a:close/>
                <a:moveTo>
                  <a:pt x="5129750" y="2642862"/>
                </a:moveTo>
                <a:cubicBezTo>
                  <a:pt x="5137975" y="2644690"/>
                  <a:pt x="5144347" y="2649859"/>
                  <a:pt x="5146940" y="2659697"/>
                </a:cubicBezTo>
                <a:cubicBezTo>
                  <a:pt x="5212148" y="2907705"/>
                  <a:pt x="5280017" y="3164740"/>
                  <a:pt x="5242277" y="3423399"/>
                </a:cubicBezTo>
                <a:cubicBezTo>
                  <a:pt x="5227323" y="3524170"/>
                  <a:pt x="5190440" y="3605244"/>
                  <a:pt x="5156431" y="3700562"/>
                </a:cubicBezTo>
                <a:cubicBezTo>
                  <a:pt x="5093238" y="3880472"/>
                  <a:pt x="5100915" y="4002022"/>
                  <a:pt x="5171623" y="4178295"/>
                </a:cubicBezTo>
                <a:cubicBezTo>
                  <a:pt x="5343633" y="4289020"/>
                  <a:pt x="5511303" y="4406341"/>
                  <a:pt x="5670978" y="4531843"/>
                </a:cubicBezTo>
                <a:cubicBezTo>
                  <a:pt x="5503414" y="4223610"/>
                  <a:pt x="5380466" y="3926696"/>
                  <a:pt x="5501579" y="3561061"/>
                </a:cubicBezTo>
                <a:cubicBezTo>
                  <a:pt x="5508838" y="3539559"/>
                  <a:pt x="5578981" y="3509255"/>
                  <a:pt x="5589809" y="3538353"/>
                </a:cubicBezTo>
                <a:cubicBezTo>
                  <a:pt x="5684333" y="3779872"/>
                  <a:pt x="5773195" y="4023472"/>
                  <a:pt x="5849262" y="4271430"/>
                </a:cubicBezTo>
                <a:cubicBezTo>
                  <a:pt x="5893837" y="4415363"/>
                  <a:pt x="5928903" y="4549296"/>
                  <a:pt x="5859335" y="4688819"/>
                </a:cubicBezTo>
                <a:cubicBezTo>
                  <a:pt x="5961508" y="4776757"/>
                  <a:pt x="6060299" y="4869157"/>
                  <a:pt x="6156071" y="4966558"/>
                </a:cubicBezTo>
                <a:cubicBezTo>
                  <a:pt x="6124655" y="4499967"/>
                  <a:pt x="6309829" y="4066538"/>
                  <a:pt x="6506811" y="3645474"/>
                </a:cubicBezTo>
                <a:cubicBezTo>
                  <a:pt x="6517737" y="3622394"/>
                  <a:pt x="6595308" y="3598841"/>
                  <a:pt x="6593364" y="3638405"/>
                </a:cubicBezTo>
                <a:cubicBezTo>
                  <a:pt x="6571557" y="4125233"/>
                  <a:pt x="6647835" y="4676562"/>
                  <a:pt x="6258510" y="5051260"/>
                </a:cubicBezTo>
                <a:cubicBezTo>
                  <a:pt x="6254988" y="5054277"/>
                  <a:pt x="6250018" y="5057456"/>
                  <a:pt x="6244346" y="5059552"/>
                </a:cubicBezTo>
                <a:cubicBezTo>
                  <a:pt x="6344719" y="5167803"/>
                  <a:pt x="6441715" y="5280511"/>
                  <a:pt x="6533619" y="5401078"/>
                </a:cubicBezTo>
                <a:cubicBezTo>
                  <a:pt x="6690100" y="5606795"/>
                  <a:pt x="6834024" y="5822089"/>
                  <a:pt x="6964340" y="6045312"/>
                </a:cubicBezTo>
                <a:cubicBezTo>
                  <a:pt x="7003925" y="5923422"/>
                  <a:pt x="7019732" y="5789920"/>
                  <a:pt x="7070024" y="5681109"/>
                </a:cubicBezTo>
                <a:cubicBezTo>
                  <a:pt x="7069384" y="5677682"/>
                  <a:pt x="7068958" y="5673360"/>
                  <a:pt x="7068326" y="5669934"/>
                </a:cubicBezTo>
                <a:cubicBezTo>
                  <a:pt x="7062305" y="5671483"/>
                  <a:pt x="7055943" y="5672486"/>
                  <a:pt x="7052343" y="5671723"/>
                </a:cubicBezTo>
                <a:cubicBezTo>
                  <a:pt x="6718485" y="5608574"/>
                  <a:pt x="6733035" y="4983823"/>
                  <a:pt x="6718145" y="4736592"/>
                </a:cubicBezTo>
                <a:cubicBezTo>
                  <a:pt x="6716754" y="4713728"/>
                  <a:pt x="6789675" y="4687776"/>
                  <a:pt x="6803370" y="4704317"/>
                </a:cubicBezTo>
                <a:cubicBezTo>
                  <a:pt x="6991403" y="4928943"/>
                  <a:pt x="7074987" y="5187422"/>
                  <a:pt x="7127141" y="5463703"/>
                </a:cubicBezTo>
                <a:cubicBezTo>
                  <a:pt x="7188603" y="5353500"/>
                  <a:pt x="7291576" y="5250086"/>
                  <a:pt x="7398104" y="5156948"/>
                </a:cubicBezTo>
                <a:lnTo>
                  <a:pt x="7467599" y="5098975"/>
                </a:lnTo>
                <a:lnTo>
                  <a:pt x="7467599" y="5160063"/>
                </a:lnTo>
                <a:lnTo>
                  <a:pt x="7430704" y="5191181"/>
                </a:lnTo>
                <a:cubicBezTo>
                  <a:pt x="7331651" y="5282318"/>
                  <a:pt x="7241097" y="5385071"/>
                  <a:pt x="7194502" y="5491132"/>
                </a:cubicBezTo>
                <a:cubicBezTo>
                  <a:pt x="7236290" y="5426848"/>
                  <a:pt x="7287569" y="5370101"/>
                  <a:pt x="7343153" y="5317498"/>
                </a:cubicBezTo>
                <a:lnTo>
                  <a:pt x="7467599" y="5211392"/>
                </a:lnTo>
                <a:lnTo>
                  <a:pt x="7467599" y="5251559"/>
                </a:lnTo>
                <a:lnTo>
                  <a:pt x="7363097" y="5340764"/>
                </a:lnTo>
                <a:cubicBezTo>
                  <a:pt x="7307928" y="5393102"/>
                  <a:pt x="7257341" y="5449408"/>
                  <a:pt x="7216934" y="5512809"/>
                </a:cubicBezTo>
                <a:cubicBezTo>
                  <a:pt x="7200681" y="5538523"/>
                  <a:pt x="7186584" y="5565169"/>
                  <a:pt x="7173738" y="5592553"/>
                </a:cubicBezTo>
                <a:cubicBezTo>
                  <a:pt x="7221513" y="5558922"/>
                  <a:pt x="7268453" y="5522778"/>
                  <a:pt x="7312958" y="5482816"/>
                </a:cubicBezTo>
                <a:lnTo>
                  <a:pt x="7467599" y="5330891"/>
                </a:lnTo>
                <a:lnTo>
                  <a:pt x="7467599" y="5402912"/>
                </a:lnTo>
                <a:lnTo>
                  <a:pt x="7330087" y="5533939"/>
                </a:lnTo>
                <a:cubicBezTo>
                  <a:pt x="7283169" y="5576210"/>
                  <a:pt x="7195224" y="5622495"/>
                  <a:pt x="7156576" y="5674040"/>
                </a:cubicBezTo>
                <a:cubicBezTo>
                  <a:pt x="7156027" y="5674391"/>
                  <a:pt x="7155822" y="5675288"/>
                  <a:pt x="7155265" y="5675644"/>
                </a:cubicBezTo>
                <a:cubicBezTo>
                  <a:pt x="7153198" y="5678494"/>
                  <a:pt x="7150785" y="5680803"/>
                  <a:pt x="7149273" y="5683306"/>
                </a:cubicBezTo>
                <a:cubicBezTo>
                  <a:pt x="7082162" y="5791374"/>
                  <a:pt x="7077446" y="5992131"/>
                  <a:pt x="7014207" y="6118417"/>
                </a:cubicBezTo>
                <a:cubicBezTo>
                  <a:pt x="7013241" y="6120562"/>
                  <a:pt x="7010833" y="6122876"/>
                  <a:pt x="7008419" y="6125184"/>
                </a:cubicBezTo>
                <a:cubicBezTo>
                  <a:pt x="7131819" y="6344593"/>
                  <a:pt x="7240758" y="6571523"/>
                  <a:pt x="7333662" y="6805045"/>
                </a:cubicBezTo>
                <a:lnTo>
                  <a:pt x="7353321" y="6857999"/>
                </a:lnTo>
                <a:lnTo>
                  <a:pt x="7256430" y="6857999"/>
                </a:lnTo>
                <a:lnTo>
                  <a:pt x="7117969" y="6532596"/>
                </a:lnTo>
                <a:lnTo>
                  <a:pt x="7082717" y="6461642"/>
                </a:lnTo>
                <a:cubicBezTo>
                  <a:pt x="6951473" y="6190726"/>
                  <a:pt x="6798962" y="5930353"/>
                  <a:pt x="6628009" y="5682534"/>
                </a:cubicBezTo>
                <a:cubicBezTo>
                  <a:pt x="6624753" y="5682314"/>
                  <a:pt x="6621847" y="5682642"/>
                  <a:pt x="6619697" y="5681717"/>
                </a:cubicBezTo>
                <a:cubicBezTo>
                  <a:pt x="6422483" y="5607050"/>
                  <a:pt x="6216553" y="5574737"/>
                  <a:pt x="6006408" y="5585749"/>
                </a:cubicBezTo>
                <a:cubicBezTo>
                  <a:pt x="6001644" y="5588034"/>
                  <a:pt x="5995765" y="5591021"/>
                  <a:pt x="5988649" y="5593271"/>
                </a:cubicBezTo>
                <a:cubicBezTo>
                  <a:pt x="5576169" y="5732161"/>
                  <a:pt x="5121373" y="5640588"/>
                  <a:pt x="4695791" y="5692050"/>
                </a:cubicBezTo>
                <a:cubicBezTo>
                  <a:pt x="4680711" y="5694029"/>
                  <a:pt x="4655907" y="5686903"/>
                  <a:pt x="4679665" y="5671708"/>
                </a:cubicBezTo>
                <a:cubicBezTo>
                  <a:pt x="5086904" y="5415077"/>
                  <a:pt x="5545328" y="5333413"/>
                  <a:pt x="5987908" y="5538562"/>
                </a:cubicBezTo>
                <a:cubicBezTo>
                  <a:pt x="6185158" y="5522006"/>
                  <a:pt x="6379487" y="5541041"/>
                  <a:pt x="6567085" y="5595804"/>
                </a:cubicBezTo>
                <a:cubicBezTo>
                  <a:pt x="6529536" y="5543176"/>
                  <a:pt x="6491431" y="5490905"/>
                  <a:pt x="6452223" y="5439340"/>
                </a:cubicBezTo>
                <a:cubicBezTo>
                  <a:pt x="6295043" y="5232532"/>
                  <a:pt x="6123743" y="5046247"/>
                  <a:pt x="5941561" y="4874588"/>
                </a:cubicBezTo>
                <a:cubicBezTo>
                  <a:pt x="5934999" y="4876493"/>
                  <a:pt x="5928977" y="4878043"/>
                  <a:pt x="5922616" y="4879047"/>
                </a:cubicBezTo>
                <a:cubicBezTo>
                  <a:pt x="5745440" y="4937947"/>
                  <a:pt x="5570451" y="4989315"/>
                  <a:pt x="5382695" y="4989072"/>
                </a:cubicBezTo>
                <a:cubicBezTo>
                  <a:pt x="5159991" y="4988955"/>
                  <a:pt x="4934376" y="4947776"/>
                  <a:pt x="4715552" y="4909921"/>
                </a:cubicBezTo>
                <a:cubicBezTo>
                  <a:pt x="4684183" y="4904693"/>
                  <a:pt x="4739655" y="4874580"/>
                  <a:pt x="4745878" y="4872131"/>
                </a:cubicBezTo>
                <a:cubicBezTo>
                  <a:pt x="5052677" y="4772480"/>
                  <a:pt x="5503584" y="4680296"/>
                  <a:pt x="5840623" y="4781269"/>
                </a:cubicBezTo>
                <a:cubicBezTo>
                  <a:pt x="5638548" y="4601638"/>
                  <a:pt x="5423727" y="4438593"/>
                  <a:pt x="5198089" y="4287833"/>
                </a:cubicBezTo>
                <a:cubicBezTo>
                  <a:pt x="5197537" y="4288186"/>
                  <a:pt x="5196631" y="4287993"/>
                  <a:pt x="5196080" y="4288346"/>
                </a:cubicBezTo>
                <a:cubicBezTo>
                  <a:pt x="5194632" y="4288508"/>
                  <a:pt x="5192625" y="4289026"/>
                  <a:pt x="5191726" y="4288836"/>
                </a:cubicBezTo>
                <a:cubicBezTo>
                  <a:pt x="5178505" y="4288860"/>
                  <a:pt x="5071494" y="4364971"/>
                  <a:pt x="5066724" y="4367248"/>
                </a:cubicBezTo>
                <a:cubicBezTo>
                  <a:pt x="4982774" y="4406384"/>
                  <a:pt x="4893374" y="4432133"/>
                  <a:pt x="4803963" y="4451767"/>
                </a:cubicBezTo>
                <a:cubicBezTo>
                  <a:pt x="4503831" y="4518029"/>
                  <a:pt x="4203221" y="4526349"/>
                  <a:pt x="3905449" y="4613329"/>
                </a:cubicBezTo>
                <a:cubicBezTo>
                  <a:pt x="3885190" y="4619390"/>
                  <a:pt x="3829824" y="4618011"/>
                  <a:pt x="3875838" y="4596243"/>
                </a:cubicBezTo>
                <a:cubicBezTo>
                  <a:pt x="4204449" y="4438196"/>
                  <a:pt x="4643299" y="4136057"/>
                  <a:pt x="5037169" y="4182283"/>
                </a:cubicBezTo>
                <a:cubicBezTo>
                  <a:pt x="4909276" y="4101602"/>
                  <a:pt x="4777868" y="4023929"/>
                  <a:pt x="4643836" y="3949470"/>
                </a:cubicBezTo>
                <a:cubicBezTo>
                  <a:pt x="4639276" y="3950852"/>
                  <a:pt x="4634367" y="3951697"/>
                  <a:pt x="4630213" y="3951288"/>
                </a:cubicBezTo>
                <a:cubicBezTo>
                  <a:pt x="4321265" y="4112095"/>
                  <a:pt x="3987107" y="4184792"/>
                  <a:pt x="3639950" y="4159267"/>
                </a:cubicBezTo>
                <a:cubicBezTo>
                  <a:pt x="3598204" y="4156073"/>
                  <a:pt x="3648627" y="4125362"/>
                  <a:pt x="3662166" y="4119760"/>
                </a:cubicBezTo>
                <a:cubicBezTo>
                  <a:pt x="3937541" y="4017222"/>
                  <a:pt x="4214233" y="3857115"/>
                  <a:pt x="4507312" y="3873539"/>
                </a:cubicBezTo>
                <a:cubicBezTo>
                  <a:pt x="4438395" y="3836374"/>
                  <a:pt x="4368923" y="3799562"/>
                  <a:pt x="4298900" y="3763109"/>
                </a:cubicBezTo>
                <a:cubicBezTo>
                  <a:pt x="4293844" y="3762512"/>
                  <a:pt x="4289898" y="3761207"/>
                  <a:pt x="4286155" y="3758998"/>
                </a:cubicBezTo>
                <a:cubicBezTo>
                  <a:pt x="4093625" y="3719652"/>
                  <a:pt x="3990487" y="3571783"/>
                  <a:pt x="3879923" y="3417171"/>
                </a:cubicBezTo>
                <a:cubicBezTo>
                  <a:pt x="3736536" y="3216099"/>
                  <a:pt x="3589219" y="2999153"/>
                  <a:pt x="3494176" y="2770227"/>
                </a:cubicBezTo>
                <a:cubicBezTo>
                  <a:pt x="3490810" y="2762227"/>
                  <a:pt x="3492970" y="2755481"/>
                  <a:pt x="3498373" y="2749954"/>
                </a:cubicBezTo>
                <a:cubicBezTo>
                  <a:pt x="3514589" y="2733370"/>
                  <a:pt x="3560023" y="2727735"/>
                  <a:pt x="3573222" y="2731935"/>
                </a:cubicBezTo>
                <a:cubicBezTo>
                  <a:pt x="4001986" y="2883841"/>
                  <a:pt x="4240479" y="3311498"/>
                  <a:pt x="4366217" y="3716225"/>
                </a:cubicBezTo>
                <a:cubicBezTo>
                  <a:pt x="4596669" y="3835548"/>
                  <a:pt x="4821730" y="3959850"/>
                  <a:pt x="5038040" y="4093587"/>
                </a:cubicBezTo>
                <a:cubicBezTo>
                  <a:pt x="5015490" y="4035197"/>
                  <a:pt x="4996254" y="3974696"/>
                  <a:pt x="4993425" y="3916719"/>
                </a:cubicBezTo>
                <a:cubicBezTo>
                  <a:pt x="4991978" y="3916883"/>
                  <a:pt x="4989970" y="3917401"/>
                  <a:pt x="4988722" y="3916663"/>
                </a:cubicBezTo>
                <a:cubicBezTo>
                  <a:pt x="4695007" y="3876118"/>
                  <a:pt x="4552167" y="3571232"/>
                  <a:pt x="4451193" y="3326950"/>
                </a:cubicBezTo>
                <a:cubicBezTo>
                  <a:pt x="4438076" y="3295477"/>
                  <a:pt x="4510179" y="3273123"/>
                  <a:pt x="4529540" y="3287566"/>
                </a:cubicBezTo>
                <a:cubicBezTo>
                  <a:pt x="4672594" y="3390749"/>
                  <a:pt x="4794862" y="3506453"/>
                  <a:pt x="4901270" y="3639960"/>
                </a:cubicBezTo>
                <a:cubicBezTo>
                  <a:pt x="4898091" y="3540061"/>
                  <a:pt x="4913396" y="3439839"/>
                  <a:pt x="4932480" y="3333361"/>
                </a:cubicBezTo>
                <a:cubicBezTo>
                  <a:pt x="4972571" y="3116116"/>
                  <a:pt x="4989319" y="2891570"/>
                  <a:pt x="5057665" y="2680771"/>
                </a:cubicBezTo>
                <a:cubicBezTo>
                  <a:pt x="5063728" y="2661952"/>
                  <a:pt x="5105077" y="2637374"/>
                  <a:pt x="5129750" y="2642862"/>
                </a:cubicBezTo>
                <a:close/>
                <a:moveTo>
                  <a:pt x="6389898" y="2390555"/>
                </a:moveTo>
                <a:lnTo>
                  <a:pt x="6388972" y="2392739"/>
                </a:lnTo>
                <a:lnTo>
                  <a:pt x="6392796" y="2394358"/>
                </a:lnTo>
                <a:cubicBezTo>
                  <a:pt x="6391932" y="2393349"/>
                  <a:pt x="6391073" y="2392343"/>
                  <a:pt x="6389898" y="2390555"/>
                </a:cubicBezTo>
                <a:close/>
                <a:moveTo>
                  <a:pt x="5781875" y="2118977"/>
                </a:moveTo>
                <a:cubicBezTo>
                  <a:pt x="5786149" y="2257918"/>
                  <a:pt x="5746106" y="2393544"/>
                  <a:pt x="5707141" y="2525128"/>
                </a:cubicBezTo>
                <a:cubicBezTo>
                  <a:pt x="5693101" y="2571972"/>
                  <a:pt x="5679147" y="2620144"/>
                  <a:pt x="5666974" y="2667145"/>
                </a:cubicBezTo>
                <a:cubicBezTo>
                  <a:pt x="5652889" y="2721696"/>
                  <a:pt x="5642080" y="2777642"/>
                  <a:pt x="5630646" y="2832031"/>
                </a:cubicBezTo>
                <a:lnTo>
                  <a:pt x="5611679" y="2927011"/>
                </a:lnTo>
                <a:cubicBezTo>
                  <a:pt x="5625235" y="2893472"/>
                  <a:pt x="5643242" y="2846374"/>
                  <a:pt x="5664993" y="2782834"/>
                </a:cubicBezTo>
                <a:cubicBezTo>
                  <a:pt x="5724026" y="2611467"/>
                  <a:pt x="5822566" y="2325483"/>
                  <a:pt x="5781875" y="2118977"/>
                </a:cubicBezTo>
                <a:close/>
                <a:moveTo>
                  <a:pt x="6813778" y="2090376"/>
                </a:moveTo>
                <a:cubicBezTo>
                  <a:pt x="6827836" y="2136248"/>
                  <a:pt x="6841349" y="2181883"/>
                  <a:pt x="6853078" y="2228695"/>
                </a:cubicBezTo>
                <a:lnTo>
                  <a:pt x="6862353" y="2266098"/>
                </a:lnTo>
                <a:cubicBezTo>
                  <a:pt x="6869255" y="2295423"/>
                  <a:pt x="6876386" y="2324193"/>
                  <a:pt x="6884610" y="2353427"/>
                </a:cubicBezTo>
                <a:cubicBezTo>
                  <a:pt x="6919948" y="2475257"/>
                  <a:pt x="6979622" y="2591295"/>
                  <a:pt x="7037178" y="2703223"/>
                </a:cubicBezTo>
                <a:cubicBezTo>
                  <a:pt x="7077769" y="2782214"/>
                  <a:pt x="7119543" y="2862994"/>
                  <a:pt x="7153310" y="2947465"/>
                </a:cubicBezTo>
                <a:cubicBezTo>
                  <a:pt x="7090616" y="2640863"/>
                  <a:pt x="7000555" y="2342636"/>
                  <a:pt x="6813778" y="2090376"/>
                </a:cubicBezTo>
                <a:close/>
                <a:moveTo>
                  <a:pt x="1880334" y="2041381"/>
                </a:moveTo>
                <a:cubicBezTo>
                  <a:pt x="2001910" y="2327927"/>
                  <a:pt x="2192353" y="2606522"/>
                  <a:pt x="2480086" y="2742112"/>
                </a:cubicBezTo>
                <a:cubicBezTo>
                  <a:pt x="2455494" y="2719491"/>
                  <a:pt x="2430535" y="2696378"/>
                  <a:pt x="2407191" y="2672096"/>
                </a:cubicBezTo>
                <a:cubicBezTo>
                  <a:pt x="2359780" y="2622518"/>
                  <a:pt x="2314870" y="2569608"/>
                  <a:pt x="2271943" y="2518310"/>
                </a:cubicBezTo>
                <a:cubicBezTo>
                  <a:pt x="2184470" y="2414600"/>
                  <a:pt x="2094100" y="2306884"/>
                  <a:pt x="2011094" y="2196890"/>
                </a:cubicBezTo>
                <a:lnTo>
                  <a:pt x="1997500" y="2179274"/>
                </a:lnTo>
                <a:cubicBezTo>
                  <a:pt x="1961253" y="2131523"/>
                  <a:pt x="1923916" y="2082278"/>
                  <a:pt x="1880334" y="2041381"/>
                </a:cubicBezTo>
                <a:close/>
                <a:moveTo>
                  <a:pt x="6764020" y="2034549"/>
                </a:moveTo>
                <a:cubicBezTo>
                  <a:pt x="6734833" y="2371132"/>
                  <a:pt x="6927524" y="2658088"/>
                  <a:pt x="7115955" y="2932293"/>
                </a:cubicBezTo>
                <a:cubicBezTo>
                  <a:pt x="7084727" y="2858555"/>
                  <a:pt x="7048287" y="2786473"/>
                  <a:pt x="7011930" y="2715710"/>
                </a:cubicBezTo>
                <a:cubicBezTo>
                  <a:pt x="6953746" y="2602235"/>
                  <a:pt x="6893210" y="2485181"/>
                  <a:pt x="6857159" y="2360474"/>
                </a:cubicBezTo>
                <a:cubicBezTo>
                  <a:pt x="6848933" y="2331239"/>
                  <a:pt x="6841488" y="2301693"/>
                  <a:pt x="6834041" y="2272139"/>
                </a:cubicBezTo>
                <a:lnTo>
                  <a:pt x="6824768" y="2234734"/>
                </a:lnTo>
                <a:cubicBezTo>
                  <a:pt x="6807729" y="2167007"/>
                  <a:pt x="6787042" y="2100302"/>
                  <a:pt x="6764020" y="2034549"/>
                </a:cubicBezTo>
                <a:close/>
                <a:moveTo>
                  <a:pt x="5744515" y="2032338"/>
                </a:moveTo>
                <a:cubicBezTo>
                  <a:pt x="5726132" y="2081859"/>
                  <a:pt x="5709692" y="2132840"/>
                  <a:pt x="5697079" y="2185446"/>
                </a:cubicBezTo>
                <a:cubicBezTo>
                  <a:pt x="5664267" y="2317695"/>
                  <a:pt x="5649704" y="2457032"/>
                  <a:pt x="5626863" y="2591574"/>
                </a:cubicBezTo>
                <a:cubicBezTo>
                  <a:pt x="5607954" y="2700098"/>
                  <a:pt x="5556860" y="2959166"/>
                  <a:pt x="5570084" y="2991809"/>
                </a:cubicBezTo>
                <a:lnTo>
                  <a:pt x="5603449" y="2826310"/>
                </a:lnTo>
                <a:cubicBezTo>
                  <a:pt x="5614340" y="2771690"/>
                  <a:pt x="5625930" y="2715434"/>
                  <a:pt x="5639698" y="2660098"/>
                </a:cubicBezTo>
                <a:cubicBezTo>
                  <a:pt x="5651784" y="2611783"/>
                  <a:pt x="5666281" y="2563843"/>
                  <a:pt x="5680324" y="2516991"/>
                </a:cubicBezTo>
                <a:cubicBezTo>
                  <a:pt x="5719062" y="2385961"/>
                  <a:pt x="5759099" y="2250332"/>
                  <a:pt x="5753670" y="2114122"/>
                </a:cubicBezTo>
                <a:cubicBezTo>
                  <a:pt x="5752466" y="2086568"/>
                  <a:pt x="5749154" y="2059413"/>
                  <a:pt x="5744515" y="2032338"/>
                </a:cubicBezTo>
                <a:close/>
                <a:moveTo>
                  <a:pt x="5848731" y="1991479"/>
                </a:moveTo>
                <a:cubicBezTo>
                  <a:pt x="5997626" y="2144650"/>
                  <a:pt x="6153142" y="2280670"/>
                  <a:pt x="6342479" y="2371770"/>
                </a:cubicBezTo>
                <a:cubicBezTo>
                  <a:pt x="6206263" y="2234271"/>
                  <a:pt x="6043465" y="2088089"/>
                  <a:pt x="5848731" y="1991479"/>
                </a:cubicBezTo>
                <a:close/>
                <a:moveTo>
                  <a:pt x="1867269" y="1988277"/>
                </a:moveTo>
                <a:cubicBezTo>
                  <a:pt x="1929249" y="2036451"/>
                  <a:pt x="1976909" y="2098809"/>
                  <a:pt x="2022948" y="2160069"/>
                </a:cubicBezTo>
                <a:lnTo>
                  <a:pt x="2036542" y="2177686"/>
                </a:lnTo>
                <a:cubicBezTo>
                  <a:pt x="2120085" y="2287290"/>
                  <a:pt x="2210098" y="2394502"/>
                  <a:pt x="2296664" y="2498102"/>
                </a:cubicBezTo>
                <a:cubicBezTo>
                  <a:pt x="2339228" y="2548900"/>
                  <a:pt x="2383777" y="2601313"/>
                  <a:pt x="2430822" y="2650386"/>
                </a:cubicBezTo>
                <a:cubicBezTo>
                  <a:pt x="2446567" y="2666443"/>
                  <a:pt x="2462484" y="2681619"/>
                  <a:pt x="2478766" y="2697288"/>
                </a:cubicBezTo>
                <a:cubicBezTo>
                  <a:pt x="2399961" y="2565928"/>
                  <a:pt x="2306436" y="2441422"/>
                  <a:pt x="2213302" y="2321981"/>
                </a:cubicBezTo>
                <a:cubicBezTo>
                  <a:pt x="2118351" y="2200032"/>
                  <a:pt x="2018564" y="2048781"/>
                  <a:pt x="1867269" y="1988277"/>
                </a:cubicBezTo>
                <a:close/>
                <a:moveTo>
                  <a:pt x="1074270" y="1981601"/>
                </a:moveTo>
                <a:cubicBezTo>
                  <a:pt x="1059833" y="2008086"/>
                  <a:pt x="1044150" y="2036236"/>
                  <a:pt x="1030308" y="2071454"/>
                </a:cubicBezTo>
                <a:cubicBezTo>
                  <a:pt x="926818" y="2330361"/>
                  <a:pt x="969807" y="2592217"/>
                  <a:pt x="1038643" y="2842206"/>
                </a:cubicBezTo>
                <a:lnTo>
                  <a:pt x="1040573" y="2799609"/>
                </a:lnTo>
                <a:cubicBezTo>
                  <a:pt x="1042309" y="2755616"/>
                  <a:pt x="1044225" y="2710738"/>
                  <a:pt x="1043264" y="2666409"/>
                </a:cubicBezTo>
                <a:cubicBezTo>
                  <a:pt x="1042563" y="2637156"/>
                  <a:pt x="1040427" y="2608182"/>
                  <a:pt x="1038654" y="2579705"/>
                </a:cubicBezTo>
                <a:cubicBezTo>
                  <a:pt x="1036512" y="2550734"/>
                  <a:pt x="1034379" y="2521760"/>
                  <a:pt x="1033678" y="2492508"/>
                </a:cubicBezTo>
                <a:cubicBezTo>
                  <a:pt x="1031344" y="2394242"/>
                  <a:pt x="1043218" y="2294070"/>
                  <a:pt x="1054924" y="2197069"/>
                </a:cubicBezTo>
                <a:cubicBezTo>
                  <a:pt x="1063352" y="2126095"/>
                  <a:pt x="1071600" y="2053736"/>
                  <a:pt x="1074270" y="1981601"/>
                </a:cubicBezTo>
                <a:close/>
                <a:moveTo>
                  <a:pt x="1104801" y="1971679"/>
                </a:moveTo>
                <a:cubicBezTo>
                  <a:pt x="1102335" y="2047481"/>
                  <a:pt x="1093753" y="2123904"/>
                  <a:pt x="1085157" y="2198043"/>
                </a:cubicBezTo>
                <a:cubicBezTo>
                  <a:pt x="1073625" y="2294159"/>
                  <a:pt x="1061572" y="2392938"/>
                  <a:pt x="1064252" y="2489430"/>
                </a:cubicBezTo>
                <a:cubicBezTo>
                  <a:pt x="1065123" y="2517790"/>
                  <a:pt x="1067264" y="2546759"/>
                  <a:pt x="1069038" y="2575235"/>
                </a:cubicBezTo>
                <a:cubicBezTo>
                  <a:pt x="1070414" y="2596366"/>
                  <a:pt x="1071421" y="2617001"/>
                  <a:pt x="1072436" y="2637633"/>
                </a:cubicBezTo>
                <a:cubicBezTo>
                  <a:pt x="1078616" y="2582794"/>
                  <a:pt x="1085697" y="2528066"/>
                  <a:pt x="1094213" y="2473055"/>
                </a:cubicBezTo>
                <a:cubicBezTo>
                  <a:pt x="1121516" y="2299125"/>
                  <a:pt x="1153198" y="2135758"/>
                  <a:pt x="1104801" y="1971679"/>
                </a:cubicBezTo>
                <a:close/>
                <a:moveTo>
                  <a:pt x="5854368" y="1962963"/>
                </a:moveTo>
                <a:cubicBezTo>
                  <a:pt x="6049248" y="2057701"/>
                  <a:pt x="6211884" y="2201237"/>
                  <a:pt x="6349422" y="2338658"/>
                </a:cubicBezTo>
                <a:cubicBezTo>
                  <a:pt x="6213840" y="2169232"/>
                  <a:pt x="6028226" y="1968969"/>
                  <a:pt x="5854368" y="1962963"/>
                </a:cubicBezTo>
                <a:close/>
                <a:moveTo>
                  <a:pt x="1186988" y="1898371"/>
                </a:moveTo>
                <a:cubicBezTo>
                  <a:pt x="1282513" y="2026768"/>
                  <a:pt x="1388554" y="2136857"/>
                  <a:pt x="1513226" y="2231921"/>
                </a:cubicBezTo>
                <a:cubicBezTo>
                  <a:pt x="1436881" y="2090381"/>
                  <a:pt x="1335907" y="1952200"/>
                  <a:pt x="1186988" y="1898371"/>
                </a:cubicBezTo>
                <a:close/>
                <a:moveTo>
                  <a:pt x="2220036" y="1575402"/>
                </a:moveTo>
                <a:cubicBezTo>
                  <a:pt x="2008441" y="1643305"/>
                  <a:pt x="1793951" y="1707201"/>
                  <a:pt x="1580329" y="1766654"/>
                </a:cubicBezTo>
                <a:cubicBezTo>
                  <a:pt x="1803546" y="1784949"/>
                  <a:pt x="2013500" y="1680839"/>
                  <a:pt x="2220036" y="1575402"/>
                </a:cubicBezTo>
                <a:close/>
                <a:moveTo>
                  <a:pt x="2295122" y="1519450"/>
                </a:moveTo>
                <a:cubicBezTo>
                  <a:pt x="2041695" y="1537552"/>
                  <a:pt x="1800252" y="1609537"/>
                  <a:pt x="1573690" y="1737122"/>
                </a:cubicBezTo>
                <a:cubicBezTo>
                  <a:pt x="1814980" y="1670594"/>
                  <a:pt x="2056596" y="1597715"/>
                  <a:pt x="2295122" y="1519450"/>
                </a:cubicBezTo>
                <a:close/>
                <a:moveTo>
                  <a:pt x="4793897" y="1338235"/>
                </a:moveTo>
                <a:cubicBezTo>
                  <a:pt x="4807576" y="1651120"/>
                  <a:pt x="4953126" y="1999242"/>
                  <a:pt x="5113608" y="2272553"/>
                </a:cubicBezTo>
                <a:cubicBezTo>
                  <a:pt x="5100911" y="2235634"/>
                  <a:pt x="5090779" y="2197225"/>
                  <a:pt x="5081505" y="2159819"/>
                </a:cubicBezTo>
                <a:lnTo>
                  <a:pt x="5077222" y="2142555"/>
                </a:lnTo>
                <a:cubicBezTo>
                  <a:pt x="5032225" y="1964482"/>
                  <a:pt x="4973989" y="1787247"/>
                  <a:pt x="4904270" y="1617375"/>
                </a:cubicBezTo>
                <a:cubicBezTo>
                  <a:pt x="4893963" y="1593060"/>
                  <a:pt x="4884202" y="1568967"/>
                  <a:pt x="4873898" y="1544643"/>
                </a:cubicBezTo>
                <a:cubicBezTo>
                  <a:pt x="4845732" y="1477354"/>
                  <a:pt x="4816938" y="1408510"/>
                  <a:pt x="4793897" y="1338235"/>
                </a:cubicBezTo>
                <a:close/>
                <a:moveTo>
                  <a:pt x="328291" y="1292994"/>
                </a:moveTo>
                <a:cubicBezTo>
                  <a:pt x="378754" y="1406739"/>
                  <a:pt x="428677" y="1520878"/>
                  <a:pt x="476260" y="1635186"/>
                </a:cubicBezTo>
                <a:cubicBezTo>
                  <a:pt x="513817" y="1725483"/>
                  <a:pt x="549209" y="1815047"/>
                  <a:pt x="572737" y="1906351"/>
                </a:cubicBezTo>
                <a:cubicBezTo>
                  <a:pt x="557132" y="1683399"/>
                  <a:pt x="452809" y="1491946"/>
                  <a:pt x="328291" y="1292994"/>
                </a:cubicBezTo>
                <a:close/>
                <a:moveTo>
                  <a:pt x="4803677" y="1278636"/>
                </a:moveTo>
                <a:cubicBezTo>
                  <a:pt x="4828581" y="1365794"/>
                  <a:pt x="4864536" y="1451189"/>
                  <a:pt x="4899545" y="1534260"/>
                </a:cubicBezTo>
                <a:lnTo>
                  <a:pt x="4930457" y="1607218"/>
                </a:lnTo>
                <a:cubicBezTo>
                  <a:pt x="4999782" y="1774989"/>
                  <a:pt x="5057301" y="1949347"/>
                  <a:pt x="5101903" y="2125320"/>
                </a:cubicBezTo>
                <a:cubicBezTo>
                  <a:pt x="5069895" y="1963695"/>
                  <a:pt x="5029259" y="1804203"/>
                  <a:pt x="4976797" y="1646797"/>
                </a:cubicBezTo>
                <a:cubicBezTo>
                  <a:pt x="4931281" y="1511000"/>
                  <a:pt x="4861649" y="1397178"/>
                  <a:pt x="4803677" y="1278636"/>
                </a:cubicBezTo>
                <a:close/>
                <a:moveTo>
                  <a:pt x="285547" y="1273619"/>
                </a:moveTo>
                <a:cubicBezTo>
                  <a:pt x="288962" y="1406203"/>
                  <a:pt x="353743" y="1538571"/>
                  <a:pt x="397376" y="1654213"/>
                </a:cubicBezTo>
                <a:cubicBezTo>
                  <a:pt x="451224" y="1795269"/>
                  <a:pt x="509196" y="1934093"/>
                  <a:pt x="569144" y="2072247"/>
                </a:cubicBezTo>
                <a:cubicBezTo>
                  <a:pt x="569132" y="2069971"/>
                  <a:pt x="569659" y="2067298"/>
                  <a:pt x="569641" y="2065019"/>
                </a:cubicBezTo>
                <a:cubicBezTo>
                  <a:pt x="557722" y="1924099"/>
                  <a:pt x="505872" y="1786942"/>
                  <a:pt x="447535" y="1647613"/>
                </a:cubicBezTo>
                <a:cubicBezTo>
                  <a:pt x="395576" y="1522743"/>
                  <a:pt x="340914" y="1397539"/>
                  <a:pt x="285547" y="1273619"/>
                </a:cubicBezTo>
                <a:close/>
                <a:moveTo>
                  <a:pt x="1791891" y="1263064"/>
                </a:moveTo>
                <a:cubicBezTo>
                  <a:pt x="1563617" y="1373581"/>
                  <a:pt x="1307099" y="1451909"/>
                  <a:pt x="1011919" y="1501803"/>
                </a:cubicBezTo>
                <a:cubicBezTo>
                  <a:pt x="1277307" y="1565837"/>
                  <a:pt x="1543293" y="1408906"/>
                  <a:pt x="1791891" y="1263064"/>
                </a:cubicBezTo>
                <a:close/>
                <a:moveTo>
                  <a:pt x="4717351" y="1245311"/>
                </a:moveTo>
                <a:cubicBezTo>
                  <a:pt x="4643048" y="1271794"/>
                  <a:pt x="4588806" y="1329954"/>
                  <a:pt x="4554578" y="1406236"/>
                </a:cubicBezTo>
                <a:cubicBezTo>
                  <a:pt x="4536616" y="1445630"/>
                  <a:pt x="4518184" y="1502850"/>
                  <a:pt x="4511139" y="1546869"/>
                </a:cubicBezTo>
                <a:cubicBezTo>
                  <a:pt x="4499466" y="1618535"/>
                  <a:pt x="4505600" y="1614698"/>
                  <a:pt x="4539673" y="1557016"/>
                </a:cubicBezTo>
                <a:cubicBezTo>
                  <a:pt x="4601186" y="1454296"/>
                  <a:pt x="4660204" y="1349880"/>
                  <a:pt x="4717351" y="1245311"/>
                </a:cubicBezTo>
                <a:close/>
                <a:moveTo>
                  <a:pt x="1967201" y="1140573"/>
                </a:moveTo>
                <a:cubicBezTo>
                  <a:pt x="1921774" y="1158238"/>
                  <a:pt x="1874549" y="1175684"/>
                  <a:pt x="1846699" y="1183662"/>
                </a:cubicBezTo>
                <a:cubicBezTo>
                  <a:pt x="1738005" y="1213607"/>
                  <a:pt x="1627814" y="1234713"/>
                  <a:pt x="1517286" y="1257600"/>
                </a:cubicBezTo>
                <a:cubicBezTo>
                  <a:pt x="1316345" y="1299467"/>
                  <a:pt x="1168916" y="1420819"/>
                  <a:pt x="968608" y="1478256"/>
                </a:cubicBezTo>
                <a:cubicBezTo>
                  <a:pt x="1296884" y="1426507"/>
                  <a:pt x="1577475" y="1340642"/>
                  <a:pt x="1824019" y="1214599"/>
                </a:cubicBezTo>
                <a:cubicBezTo>
                  <a:pt x="1843039" y="1204628"/>
                  <a:pt x="1862055" y="1194658"/>
                  <a:pt x="1881072" y="1184686"/>
                </a:cubicBezTo>
                <a:cubicBezTo>
                  <a:pt x="1909422" y="1169483"/>
                  <a:pt x="1938130" y="1154778"/>
                  <a:pt x="1967201" y="1140573"/>
                </a:cubicBezTo>
                <a:close/>
                <a:moveTo>
                  <a:pt x="7424730" y="959050"/>
                </a:moveTo>
                <a:cubicBezTo>
                  <a:pt x="7410864" y="975072"/>
                  <a:pt x="7397000" y="991089"/>
                  <a:pt x="7381263" y="1006960"/>
                </a:cubicBezTo>
                <a:cubicBezTo>
                  <a:pt x="7315773" y="1071943"/>
                  <a:pt x="7242131" y="1125748"/>
                  <a:pt x="7158701" y="1184424"/>
                </a:cubicBezTo>
                <a:cubicBezTo>
                  <a:pt x="7097938" y="1227583"/>
                  <a:pt x="7021880" y="1281016"/>
                  <a:pt x="6940773" y="1317493"/>
                </a:cubicBezTo>
                <a:cubicBezTo>
                  <a:pt x="6916219" y="1328342"/>
                  <a:pt x="6891352" y="1338416"/>
                  <a:pt x="6865936" y="1348256"/>
                </a:cubicBezTo>
                <a:cubicBezTo>
                  <a:pt x="6831982" y="1361567"/>
                  <a:pt x="6799338" y="1374791"/>
                  <a:pt x="6768187" y="1390573"/>
                </a:cubicBezTo>
                <a:cubicBezTo>
                  <a:pt x="6908568" y="1358579"/>
                  <a:pt x="7046091" y="1298342"/>
                  <a:pt x="7164464" y="1220988"/>
                </a:cubicBezTo>
                <a:cubicBezTo>
                  <a:pt x="7259865" y="1158366"/>
                  <a:pt x="7360734" y="1064584"/>
                  <a:pt x="7424730" y="959050"/>
                </a:cubicBezTo>
                <a:close/>
                <a:moveTo>
                  <a:pt x="1145750" y="898890"/>
                </a:moveTo>
                <a:cubicBezTo>
                  <a:pt x="1142510" y="898948"/>
                  <a:pt x="1140173" y="899121"/>
                  <a:pt x="1136934" y="899177"/>
                </a:cubicBezTo>
                <a:lnTo>
                  <a:pt x="1119301" y="899748"/>
                </a:lnTo>
                <a:cubicBezTo>
                  <a:pt x="1055617" y="902412"/>
                  <a:pt x="989809" y="911192"/>
                  <a:pt x="926706" y="920306"/>
                </a:cubicBezTo>
                <a:cubicBezTo>
                  <a:pt x="864136" y="929031"/>
                  <a:pt x="799223" y="937920"/>
                  <a:pt x="735006" y="940975"/>
                </a:cubicBezTo>
                <a:cubicBezTo>
                  <a:pt x="707122" y="942110"/>
                  <a:pt x="678517" y="942237"/>
                  <a:pt x="650445" y="941988"/>
                </a:cubicBezTo>
                <a:cubicBezTo>
                  <a:pt x="611756" y="941792"/>
                  <a:pt x="571096" y="942268"/>
                  <a:pt x="531704" y="945632"/>
                </a:cubicBezTo>
                <a:cubicBezTo>
                  <a:pt x="482428" y="950064"/>
                  <a:pt x="431563" y="960232"/>
                  <a:pt x="382670" y="969720"/>
                </a:cubicBezTo>
                <a:cubicBezTo>
                  <a:pt x="346728" y="976700"/>
                  <a:pt x="310776" y="983681"/>
                  <a:pt x="274280" y="988771"/>
                </a:cubicBezTo>
                <a:cubicBezTo>
                  <a:pt x="531774" y="1057755"/>
                  <a:pt x="873463" y="989418"/>
                  <a:pt x="1145750" y="898890"/>
                </a:cubicBezTo>
                <a:close/>
                <a:moveTo>
                  <a:pt x="7465683" y="854709"/>
                </a:moveTo>
                <a:cubicBezTo>
                  <a:pt x="7456923" y="863235"/>
                  <a:pt x="7447851" y="870980"/>
                  <a:pt x="7438546" y="879275"/>
                </a:cubicBezTo>
                <a:cubicBezTo>
                  <a:pt x="7303925" y="998039"/>
                  <a:pt x="7158970" y="1121443"/>
                  <a:pt x="6997077" y="1216434"/>
                </a:cubicBezTo>
                <a:lnTo>
                  <a:pt x="6956311" y="1239730"/>
                </a:lnTo>
                <a:cubicBezTo>
                  <a:pt x="6895819" y="1274640"/>
                  <a:pt x="6833776" y="1310180"/>
                  <a:pt x="6780946" y="1352837"/>
                </a:cubicBezTo>
                <a:cubicBezTo>
                  <a:pt x="6805732" y="1341442"/>
                  <a:pt x="6831143" y="1331600"/>
                  <a:pt x="6856561" y="1321759"/>
                </a:cubicBezTo>
                <a:cubicBezTo>
                  <a:pt x="6881189" y="1312227"/>
                  <a:pt x="6905826" y="1302697"/>
                  <a:pt x="6929833" y="1291618"/>
                </a:cubicBezTo>
                <a:cubicBezTo>
                  <a:pt x="7008617" y="1256083"/>
                  <a:pt x="7083120" y="1203284"/>
                  <a:pt x="7142873" y="1160983"/>
                </a:cubicBezTo>
                <a:cubicBezTo>
                  <a:pt x="7224750" y="1102940"/>
                  <a:pt x="7297923" y="1050225"/>
                  <a:pt x="7361634" y="986418"/>
                </a:cubicBezTo>
                <a:cubicBezTo>
                  <a:pt x="7403877" y="944429"/>
                  <a:pt x="7438790" y="899980"/>
                  <a:pt x="7465683" y="854709"/>
                </a:cubicBezTo>
                <a:close/>
                <a:moveTo>
                  <a:pt x="780024" y="848067"/>
                </a:moveTo>
                <a:cubicBezTo>
                  <a:pt x="589117" y="848319"/>
                  <a:pt x="420049" y="894555"/>
                  <a:pt x="244448" y="962318"/>
                </a:cubicBezTo>
                <a:cubicBezTo>
                  <a:pt x="289585" y="957830"/>
                  <a:pt x="335059" y="949291"/>
                  <a:pt x="379638" y="940634"/>
                </a:cubicBezTo>
                <a:cubicBezTo>
                  <a:pt x="429064" y="930752"/>
                  <a:pt x="480829" y="920703"/>
                  <a:pt x="531910" y="916490"/>
                </a:cubicBezTo>
                <a:cubicBezTo>
                  <a:pt x="572737" y="912849"/>
                  <a:pt x="613757" y="912871"/>
                  <a:pt x="652980" y="912671"/>
                </a:cubicBezTo>
                <a:cubicBezTo>
                  <a:pt x="680692" y="912428"/>
                  <a:pt x="708226" y="913077"/>
                  <a:pt x="735747" y="911442"/>
                </a:cubicBezTo>
                <a:cubicBezTo>
                  <a:pt x="798533" y="908669"/>
                  <a:pt x="862536" y="899666"/>
                  <a:pt x="924570" y="891331"/>
                </a:cubicBezTo>
                <a:cubicBezTo>
                  <a:pt x="988573" y="882328"/>
                  <a:pt x="1054923" y="873155"/>
                  <a:pt x="1120406" y="870718"/>
                </a:cubicBezTo>
                <a:lnTo>
                  <a:pt x="1138574" y="869756"/>
                </a:lnTo>
                <a:cubicBezTo>
                  <a:pt x="1158004" y="869405"/>
                  <a:pt x="1177610" y="868171"/>
                  <a:pt x="1196486" y="865929"/>
                </a:cubicBezTo>
                <a:cubicBezTo>
                  <a:pt x="1058424" y="855356"/>
                  <a:pt x="919466" y="846954"/>
                  <a:pt x="780024" y="848067"/>
                </a:cubicBezTo>
                <a:close/>
                <a:moveTo>
                  <a:pt x="864626" y="798165"/>
                </a:moveTo>
                <a:cubicBezTo>
                  <a:pt x="1031587" y="797260"/>
                  <a:pt x="1199348" y="812732"/>
                  <a:pt x="1363255" y="826703"/>
                </a:cubicBezTo>
                <a:cubicBezTo>
                  <a:pt x="1394576" y="829180"/>
                  <a:pt x="1340420" y="863092"/>
                  <a:pt x="1334316" y="865992"/>
                </a:cubicBezTo>
                <a:cubicBezTo>
                  <a:pt x="1032692" y="988464"/>
                  <a:pt x="587693" y="1115658"/>
                  <a:pt x="249752" y="1045456"/>
                </a:cubicBezTo>
                <a:cubicBezTo>
                  <a:pt x="456098" y="1203411"/>
                  <a:pt x="674585" y="1344171"/>
                  <a:pt x="903434" y="1472077"/>
                </a:cubicBezTo>
                <a:cubicBezTo>
                  <a:pt x="903971" y="1471688"/>
                  <a:pt x="904878" y="1471800"/>
                  <a:pt x="905416" y="1471412"/>
                </a:cubicBezTo>
                <a:cubicBezTo>
                  <a:pt x="906848" y="1471132"/>
                  <a:pt x="908824" y="1470462"/>
                  <a:pt x="909723" y="1470572"/>
                </a:cubicBezTo>
                <a:cubicBezTo>
                  <a:pt x="922856" y="1469448"/>
                  <a:pt x="1026766" y="1386498"/>
                  <a:pt x="1031431" y="1383886"/>
                </a:cubicBezTo>
                <a:cubicBezTo>
                  <a:pt x="1113595" y="1338827"/>
                  <a:pt x="1201588" y="1306339"/>
                  <a:pt x="1289785" y="1279799"/>
                </a:cubicBezTo>
                <a:cubicBezTo>
                  <a:pt x="1585829" y="1190367"/>
                  <a:pt x="1884166" y="1157268"/>
                  <a:pt x="2177218" y="1047874"/>
                </a:cubicBezTo>
                <a:cubicBezTo>
                  <a:pt x="2197152" y="1040293"/>
                  <a:pt x="2252190" y="1037028"/>
                  <a:pt x="2207165" y="1062034"/>
                </a:cubicBezTo>
                <a:cubicBezTo>
                  <a:pt x="1885707" y="1243134"/>
                  <a:pt x="1459261" y="1573592"/>
                  <a:pt x="1066581" y="1561380"/>
                </a:cubicBezTo>
                <a:cubicBezTo>
                  <a:pt x="1196144" y="1629240"/>
                  <a:pt x="1329106" y="1693876"/>
                  <a:pt x="1464570" y="1755168"/>
                </a:cubicBezTo>
                <a:cubicBezTo>
                  <a:pt x="1469057" y="1753446"/>
                  <a:pt x="1473906" y="1752214"/>
                  <a:pt x="1478045" y="1752268"/>
                </a:cubicBezTo>
                <a:cubicBezTo>
                  <a:pt x="1779887" y="1570118"/>
                  <a:pt x="2109529" y="1471594"/>
                  <a:pt x="2455159" y="1467551"/>
                </a:cubicBezTo>
                <a:cubicBezTo>
                  <a:pt x="2496725" y="1467186"/>
                  <a:pt x="2447602" y="1501258"/>
                  <a:pt x="2434329" y="1507835"/>
                </a:cubicBezTo>
                <a:cubicBezTo>
                  <a:pt x="2164011" y="1630502"/>
                  <a:pt x="1894188" y="1809287"/>
                  <a:pt x="1602558" y="1817686"/>
                </a:cubicBezTo>
                <a:cubicBezTo>
                  <a:pt x="1672177" y="1848113"/>
                  <a:pt x="1742338" y="1878148"/>
                  <a:pt x="1813032" y="1907790"/>
                </a:cubicBezTo>
                <a:cubicBezTo>
                  <a:pt x="1818072" y="1907949"/>
                  <a:pt x="1822034" y="1908891"/>
                  <a:pt x="1825820" y="1910729"/>
                </a:cubicBezTo>
                <a:cubicBezTo>
                  <a:pt x="2018293" y="1932993"/>
                  <a:pt x="2125370" y="2068278"/>
                  <a:pt x="2240037" y="2209505"/>
                </a:cubicBezTo>
                <a:cubicBezTo>
                  <a:pt x="2388761" y="2393201"/>
                  <a:pt x="2541885" y="2592015"/>
                  <a:pt x="2643461" y="2806833"/>
                </a:cubicBezTo>
                <a:cubicBezTo>
                  <a:pt x="2647055" y="2814338"/>
                  <a:pt x="2645121" y="2821080"/>
                  <a:pt x="2639928" y="2826907"/>
                </a:cubicBezTo>
                <a:cubicBezTo>
                  <a:pt x="2624340" y="2844389"/>
                  <a:pt x="2579387" y="2853651"/>
                  <a:pt x="2566144" y="2850663"/>
                </a:cubicBezTo>
                <a:cubicBezTo>
                  <a:pt x="2135495" y="2738539"/>
                  <a:pt x="1885206" y="2342306"/>
                  <a:pt x="1747635" y="1959003"/>
                </a:cubicBezTo>
                <a:cubicBezTo>
                  <a:pt x="1514990" y="1862081"/>
                  <a:pt x="1287545" y="1759868"/>
                  <a:pt x="1068496" y="1647747"/>
                </a:cubicBezTo>
                <a:cubicBezTo>
                  <a:pt x="1092724" y="1702679"/>
                  <a:pt x="1113726" y="1759942"/>
                  <a:pt x="1118350" y="1816112"/>
                </a:cubicBezTo>
                <a:cubicBezTo>
                  <a:pt x="1119783" y="1815832"/>
                  <a:pt x="1121760" y="1815162"/>
                  <a:pt x="1123023" y="1815776"/>
                </a:cubicBezTo>
                <a:cubicBezTo>
                  <a:pt x="1416041" y="1830791"/>
                  <a:pt x="1567472" y="2115536"/>
                  <a:pt x="1675420" y="2344799"/>
                </a:cubicBezTo>
                <a:cubicBezTo>
                  <a:pt x="1689436" y="2374329"/>
                  <a:pt x="1618515" y="2402075"/>
                  <a:pt x="1598831" y="2389634"/>
                </a:cubicBezTo>
                <a:cubicBezTo>
                  <a:pt x="1453505" y="2301146"/>
                  <a:pt x="1328432" y="2198747"/>
                  <a:pt x="1218557" y="2077708"/>
                </a:cubicBezTo>
                <a:cubicBezTo>
                  <a:pt x="1224842" y="2174636"/>
                  <a:pt x="1212778" y="2273417"/>
                  <a:pt x="1197158" y="2378596"/>
                </a:cubicBezTo>
                <a:cubicBezTo>
                  <a:pt x="1164138" y="2593290"/>
                  <a:pt x="1154536" y="2813146"/>
                  <a:pt x="1093250" y="3023919"/>
                </a:cubicBezTo>
                <a:cubicBezTo>
                  <a:pt x="1086007" y="3049005"/>
                  <a:pt x="1016773" y="3089270"/>
                  <a:pt x="1005233" y="3051849"/>
                </a:cubicBezTo>
                <a:cubicBezTo>
                  <a:pt x="932695" y="2815984"/>
                  <a:pt x="857231" y="2571559"/>
                  <a:pt x="886617" y="2316769"/>
                </a:cubicBezTo>
                <a:cubicBezTo>
                  <a:pt x="898314" y="2217484"/>
                  <a:pt x="932412" y="2135538"/>
                  <a:pt x="963207" y="2039972"/>
                </a:cubicBezTo>
                <a:cubicBezTo>
                  <a:pt x="1020340" y="1859679"/>
                  <a:pt x="1008909" y="1742061"/>
                  <a:pt x="933153" y="1576445"/>
                </a:cubicBezTo>
                <a:cubicBezTo>
                  <a:pt x="758831" y="1483028"/>
                  <a:pt x="588608" y="1382833"/>
                  <a:pt x="426074" y="1274012"/>
                </a:cubicBezTo>
                <a:cubicBezTo>
                  <a:pt x="602168" y="1559959"/>
                  <a:pt x="733590" y="1838600"/>
                  <a:pt x="624741" y="2204405"/>
                </a:cubicBezTo>
                <a:cubicBezTo>
                  <a:pt x="618203" y="2225928"/>
                  <a:pt x="549480" y="2261245"/>
                  <a:pt x="537813" y="2233836"/>
                </a:cubicBezTo>
                <a:cubicBezTo>
                  <a:pt x="436358" y="2006724"/>
                  <a:pt x="340462" y="1777114"/>
                  <a:pt x="257138" y="1542201"/>
                </a:cubicBezTo>
                <a:cubicBezTo>
                  <a:pt x="208354" y="1405876"/>
                  <a:pt x="169328" y="1278486"/>
                  <a:pt x="234060" y="1136957"/>
                </a:cubicBezTo>
                <a:cubicBezTo>
                  <a:pt x="181939" y="1098429"/>
                  <a:pt x="130623" y="1058745"/>
                  <a:pt x="80064" y="1017843"/>
                </a:cubicBezTo>
                <a:lnTo>
                  <a:pt x="0" y="950118"/>
                </a:lnTo>
                <a:lnTo>
                  <a:pt x="0" y="833497"/>
                </a:lnTo>
                <a:lnTo>
                  <a:pt x="146566" y="963061"/>
                </a:lnTo>
                <a:cubicBezTo>
                  <a:pt x="153027" y="960662"/>
                  <a:pt x="158959" y="958653"/>
                  <a:pt x="165246" y="957147"/>
                </a:cubicBezTo>
                <a:cubicBezTo>
                  <a:pt x="339389" y="885104"/>
                  <a:pt x="511597" y="820573"/>
                  <a:pt x="698103" y="805191"/>
                </a:cubicBezTo>
                <a:cubicBezTo>
                  <a:pt x="753407" y="800588"/>
                  <a:pt x="808972" y="798467"/>
                  <a:pt x="864626" y="798165"/>
                </a:cubicBezTo>
                <a:close/>
                <a:moveTo>
                  <a:pt x="4199703" y="777000"/>
                </a:moveTo>
                <a:cubicBezTo>
                  <a:pt x="4199263" y="782606"/>
                  <a:pt x="4198272" y="787979"/>
                  <a:pt x="4197598" y="794136"/>
                </a:cubicBezTo>
                <a:cubicBezTo>
                  <a:pt x="4195181" y="810498"/>
                  <a:pt x="4193539" y="826538"/>
                  <a:pt x="4191665" y="843129"/>
                </a:cubicBezTo>
                <a:cubicBezTo>
                  <a:pt x="4186297" y="896870"/>
                  <a:pt x="4185525" y="951907"/>
                  <a:pt x="4185451" y="1005313"/>
                </a:cubicBezTo>
                <a:cubicBezTo>
                  <a:pt x="4183535" y="1206014"/>
                  <a:pt x="4182032" y="1413328"/>
                  <a:pt x="4212581" y="1614896"/>
                </a:cubicBezTo>
                <a:lnTo>
                  <a:pt x="4215305" y="1632791"/>
                </a:lnTo>
                <a:lnTo>
                  <a:pt x="4222290" y="1680170"/>
                </a:lnTo>
                <a:cubicBezTo>
                  <a:pt x="4222940" y="1669501"/>
                  <a:pt x="4222816" y="1659149"/>
                  <a:pt x="4223242" y="1649028"/>
                </a:cubicBezTo>
                <a:cubicBezTo>
                  <a:pt x="4226245" y="1394060"/>
                  <a:pt x="4229754" y="1130296"/>
                  <a:pt x="4207286" y="871628"/>
                </a:cubicBezTo>
                <a:lnTo>
                  <a:pt x="4205403" y="850229"/>
                </a:lnTo>
                <a:cubicBezTo>
                  <a:pt x="4203349" y="826182"/>
                  <a:pt x="4201295" y="802134"/>
                  <a:pt x="4199703" y="777000"/>
                </a:cubicBezTo>
                <a:close/>
                <a:moveTo>
                  <a:pt x="4226818" y="764662"/>
                </a:moveTo>
                <a:cubicBezTo>
                  <a:pt x="4228033" y="792211"/>
                  <a:pt x="4230876" y="820458"/>
                  <a:pt x="4232869" y="847698"/>
                </a:cubicBezTo>
                <a:lnTo>
                  <a:pt x="4234752" y="869097"/>
                </a:lnTo>
                <a:cubicBezTo>
                  <a:pt x="4256953" y="1119277"/>
                  <a:pt x="4254407" y="1373147"/>
                  <a:pt x="4251680" y="1619865"/>
                </a:cubicBezTo>
                <a:cubicBezTo>
                  <a:pt x="4319245" y="1335574"/>
                  <a:pt x="4310726" y="1045475"/>
                  <a:pt x="4226818" y="764662"/>
                </a:cubicBezTo>
                <a:close/>
                <a:moveTo>
                  <a:pt x="4173680" y="630137"/>
                </a:moveTo>
                <a:cubicBezTo>
                  <a:pt x="4010789" y="940376"/>
                  <a:pt x="4076451" y="1302315"/>
                  <a:pt x="4185694" y="1626691"/>
                </a:cubicBezTo>
                <a:lnTo>
                  <a:pt x="4184421" y="1619067"/>
                </a:lnTo>
                <a:cubicBezTo>
                  <a:pt x="4153472" y="1415398"/>
                  <a:pt x="4154891" y="1206762"/>
                  <a:pt x="4157268" y="1004967"/>
                </a:cubicBezTo>
                <a:cubicBezTo>
                  <a:pt x="4157574" y="951016"/>
                  <a:pt x="4158033" y="895204"/>
                  <a:pt x="4163864" y="840369"/>
                </a:cubicBezTo>
                <a:cubicBezTo>
                  <a:pt x="4165736" y="823783"/>
                  <a:pt x="4167610" y="807192"/>
                  <a:pt x="4170028" y="790831"/>
                </a:cubicBezTo>
                <a:cubicBezTo>
                  <a:pt x="4176721" y="737010"/>
                  <a:pt x="4183324" y="681866"/>
                  <a:pt x="4173680" y="630137"/>
                </a:cubicBezTo>
                <a:close/>
                <a:moveTo>
                  <a:pt x="6766995" y="623931"/>
                </a:moveTo>
                <a:cubicBezTo>
                  <a:pt x="6741285" y="637515"/>
                  <a:pt x="6715808" y="650546"/>
                  <a:pt x="6688928" y="662344"/>
                </a:cubicBezTo>
                <a:cubicBezTo>
                  <a:pt x="6544259" y="727282"/>
                  <a:pt x="6388701" y="758642"/>
                  <a:pt x="6242146" y="818916"/>
                </a:cubicBezTo>
                <a:cubicBezTo>
                  <a:pt x="6069173" y="889896"/>
                  <a:pt x="5927619" y="1008307"/>
                  <a:pt x="5774482" y="1111507"/>
                </a:cubicBezTo>
                <a:cubicBezTo>
                  <a:pt x="5834754" y="1098395"/>
                  <a:pt x="5891757" y="1067158"/>
                  <a:pt x="5946891" y="1035777"/>
                </a:cubicBezTo>
                <a:lnTo>
                  <a:pt x="5961493" y="1027151"/>
                </a:lnTo>
                <a:cubicBezTo>
                  <a:pt x="6097147" y="950027"/>
                  <a:pt x="6240871" y="882756"/>
                  <a:pt x="6379936" y="817377"/>
                </a:cubicBezTo>
                <a:cubicBezTo>
                  <a:pt x="6508974" y="757414"/>
                  <a:pt x="6640488" y="694633"/>
                  <a:pt x="6766995" y="623931"/>
                </a:cubicBezTo>
                <a:close/>
                <a:moveTo>
                  <a:pt x="6054903" y="584486"/>
                </a:moveTo>
                <a:cubicBezTo>
                  <a:pt x="6016182" y="648568"/>
                  <a:pt x="5974735" y="711502"/>
                  <a:pt x="5933977" y="772788"/>
                </a:cubicBezTo>
                <a:cubicBezTo>
                  <a:pt x="5870178" y="868744"/>
                  <a:pt x="5805219" y="967431"/>
                  <a:pt x="5751180" y="1070739"/>
                </a:cubicBezTo>
                <a:cubicBezTo>
                  <a:pt x="5853793" y="966751"/>
                  <a:pt x="5948121" y="819977"/>
                  <a:pt x="6010777" y="693281"/>
                </a:cubicBezTo>
                <a:close/>
                <a:moveTo>
                  <a:pt x="5408087" y="518596"/>
                </a:moveTo>
                <a:cubicBezTo>
                  <a:pt x="5323455" y="532980"/>
                  <a:pt x="5238901" y="548687"/>
                  <a:pt x="5155064" y="567273"/>
                </a:cubicBezTo>
                <a:cubicBezTo>
                  <a:pt x="4958615" y="611580"/>
                  <a:pt x="4799094" y="697916"/>
                  <a:pt x="4639842" y="809468"/>
                </a:cubicBezTo>
                <a:cubicBezTo>
                  <a:pt x="4640392" y="809701"/>
                  <a:pt x="4640935" y="809931"/>
                  <a:pt x="4642254" y="809848"/>
                </a:cubicBezTo>
                <a:cubicBezTo>
                  <a:pt x="4834264" y="728900"/>
                  <a:pt x="5018598" y="656935"/>
                  <a:pt x="5189832" y="596159"/>
                </a:cubicBezTo>
                <a:close/>
                <a:moveTo>
                  <a:pt x="5540123" y="501747"/>
                </a:moveTo>
                <a:lnTo>
                  <a:pt x="5198436" y="622979"/>
                </a:lnTo>
                <a:cubicBezTo>
                  <a:pt x="5039405" y="679263"/>
                  <a:pt x="4869833" y="745243"/>
                  <a:pt x="4692507" y="818889"/>
                </a:cubicBezTo>
                <a:cubicBezTo>
                  <a:pt x="4693288" y="818579"/>
                  <a:pt x="4693288" y="818579"/>
                  <a:pt x="4693833" y="818810"/>
                </a:cubicBezTo>
                <a:cubicBezTo>
                  <a:pt x="4992993" y="764555"/>
                  <a:pt x="5278503" y="633058"/>
                  <a:pt x="5540123" y="501747"/>
                </a:cubicBezTo>
                <a:close/>
                <a:moveTo>
                  <a:pt x="6078298" y="488163"/>
                </a:moveTo>
                <a:lnTo>
                  <a:pt x="5894338" y="734118"/>
                </a:lnTo>
                <a:lnTo>
                  <a:pt x="5880179" y="753877"/>
                </a:lnTo>
                <a:cubicBezTo>
                  <a:pt x="5851313" y="793161"/>
                  <a:pt x="5825935" y="828772"/>
                  <a:pt x="5805242" y="867004"/>
                </a:cubicBezTo>
                <a:cubicBezTo>
                  <a:pt x="5776900" y="918746"/>
                  <a:pt x="5754883" y="973805"/>
                  <a:pt x="5737793" y="1035452"/>
                </a:cubicBezTo>
                <a:cubicBezTo>
                  <a:pt x="5790146" y="939156"/>
                  <a:pt x="5850775" y="847655"/>
                  <a:pt x="5910716" y="757788"/>
                </a:cubicBezTo>
                <a:cubicBezTo>
                  <a:pt x="5968399" y="670189"/>
                  <a:pt x="6027334" y="581180"/>
                  <a:pt x="6078298" y="488163"/>
                </a:cubicBezTo>
                <a:close/>
                <a:moveTo>
                  <a:pt x="5634706" y="485136"/>
                </a:moveTo>
                <a:cubicBezTo>
                  <a:pt x="5376291" y="616512"/>
                  <a:pt x="5091280" y="755947"/>
                  <a:pt x="4790707" y="825701"/>
                </a:cubicBezTo>
                <a:cubicBezTo>
                  <a:pt x="5101108" y="831572"/>
                  <a:pt x="5379783" y="667562"/>
                  <a:pt x="5634706" y="485136"/>
                </a:cubicBezTo>
                <a:close/>
                <a:moveTo>
                  <a:pt x="7161688" y="483936"/>
                </a:moveTo>
                <a:cubicBezTo>
                  <a:pt x="7075632" y="547295"/>
                  <a:pt x="6986054" y="605296"/>
                  <a:pt x="6898489" y="661575"/>
                </a:cubicBezTo>
                <a:cubicBezTo>
                  <a:pt x="6712650" y="781189"/>
                  <a:pt x="6520442" y="905190"/>
                  <a:pt x="6314239" y="996875"/>
                </a:cubicBezTo>
                <a:cubicBezTo>
                  <a:pt x="6161255" y="1064725"/>
                  <a:pt x="6001261" y="1114166"/>
                  <a:pt x="5836909" y="1145020"/>
                </a:cubicBezTo>
                <a:cubicBezTo>
                  <a:pt x="5872059" y="1154752"/>
                  <a:pt x="5908532" y="1164394"/>
                  <a:pt x="5950726" y="1163586"/>
                </a:cubicBezTo>
                <a:cubicBezTo>
                  <a:pt x="6102744" y="1160350"/>
                  <a:pt x="6264997" y="1058435"/>
                  <a:pt x="6395950" y="990907"/>
                </a:cubicBezTo>
                <a:cubicBezTo>
                  <a:pt x="6577631" y="897860"/>
                  <a:pt x="6756709" y="797268"/>
                  <a:pt x="6924105" y="680145"/>
                </a:cubicBezTo>
                <a:cubicBezTo>
                  <a:pt x="6967332" y="649515"/>
                  <a:pt x="7096823" y="550475"/>
                  <a:pt x="7161688" y="483936"/>
                </a:cubicBezTo>
                <a:close/>
                <a:moveTo>
                  <a:pt x="6060143" y="465669"/>
                </a:moveTo>
                <a:cubicBezTo>
                  <a:pt x="5938008" y="521478"/>
                  <a:pt x="5697778" y="894258"/>
                  <a:pt x="5702018" y="1062158"/>
                </a:cubicBezTo>
                <a:cubicBezTo>
                  <a:pt x="5714256" y="1011968"/>
                  <a:pt x="5728840" y="965354"/>
                  <a:pt x="5747331" y="921679"/>
                </a:cubicBezTo>
                <a:cubicBezTo>
                  <a:pt x="5757271" y="898200"/>
                  <a:pt x="5768304" y="875187"/>
                  <a:pt x="5780423" y="852631"/>
                </a:cubicBezTo>
                <a:cubicBezTo>
                  <a:pt x="5801814" y="812759"/>
                  <a:pt x="5828203" y="776291"/>
                  <a:pt x="5857836" y="736692"/>
                </a:cubicBezTo>
                <a:lnTo>
                  <a:pt x="5872000" y="716935"/>
                </a:lnTo>
                <a:cubicBezTo>
                  <a:pt x="5937081" y="628604"/>
                  <a:pt x="5996047" y="548625"/>
                  <a:pt x="6060143" y="465669"/>
                </a:cubicBezTo>
                <a:close/>
                <a:moveTo>
                  <a:pt x="7192093" y="422768"/>
                </a:moveTo>
                <a:cubicBezTo>
                  <a:pt x="7115944" y="436884"/>
                  <a:pt x="7046311" y="482734"/>
                  <a:pt x="6978784" y="528178"/>
                </a:cubicBezTo>
                <a:lnTo>
                  <a:pt x="6956354" y="543149"/>
                </a:lnTo>
                <a:cubicBezTo>
                  <a:pt x="6778684" y="661715"/>
                  <a:pt x="6582601" y="753816"/>
                  <a:pt x="6392417" y="842623"/>
                </a:cubicBezTo>
                <a:cubicBezTo>
                  <a:pt x="6253591" y="907459"/>
                  <a:pt x="6110650" y="974411"/>
                  <a:pt x="5975763" y="1051220"/>
                </a:cubicBezTo>
                <a:lnTo>
                  <a:pt x="5961169" y="1059849"/>
                </a:lnTo>
                <a:cubicBezTo>
                  <a:pt x="5928085" y="1078679"/>
                  <a:pt x="5894775" y="1098052"/>
                  <a:pt x="5859887" y="1113543"/>
                </a:cubicBezTo>
                <a:cubicBezTo>
                  <a:pt x="6012254" y="1082118"/>
                  <a:pt x="6160422" y="1034762"/>
                  <a:pt x="6302297" y="971858"/>
                </a:cubicBezTo>
                <a:cubicBezTo>
                  <a:pt x="6506713" y="881353"/>
                  <a:pt x="6698141" y="757667"/>
                  <a:pt x="6883203" y="638368"/>
                </a:cubicBezTo>
                <a:cubicBezTo>
                  <a:pt x="6987848" y="570645"/>
                  <a:pt x="7095048" y="501435"/>
                  <a:pt x="7195051" y="423380"/>
                </a:cubicBezTo>
                <a:cubicBezTo>
                  <a:pt x="7193962" y="422918"/>
                  <a:pt x="7193410" y="422686"/>
                  <a:pt x="7192093" y="422768"/>
                </a:cubicBezTo>
                <a:close/>
                <a:moveTo>
                  <a:pt x="3423767" y="416949"/>
                </a:moveTo>
                <a:cubicBezTo>
                  <a:pt x="3317046" y="489578"/>
                  <a:pt x="3227184" y="589312"/>
                  <a:pt x="3137651" y="694330"/>
                </a:cubicBezTo>
                <a:lnTo>
                  <a:pt x="3083601" y="759654"/>
                </a:lnTo>
                <a:close/>
                <a:moveTo>
                  <a:pt x="3570898" y="416143"/>
                </a:moveTo>
                <a:cubicBezTo>
                  <a:pt x="3578927" y="454953"/>
                  <a:pt x="3584862" y="494162"/>
                  <a:pt x="3584723" y="534021"/>
                </a:cubicBezTo>
                <a:cubicBezTo>
                  <a:pt x="3584776" y="581042"/>
                  <a:pt x="3576810" y="627240"/>
                  <a:pt x="3568753" y="672115"/>
                </a:cubicBezTo>
                <a:cubicBezTo>
                  <a:pt x="3563054" y="703824"/>
                  <a:pt x="3557438" y="736857"/>
                  <a:pt x="3554698" y="769176"/>
                </a:cubicBezTo>
                <a:cubicBezTo>
                  <a:pt x="3546807" y="866910"/>
                  <a:pt x="3565763" y="965070"/>
                  <a:pt x="3584785" y="1060039"/>
                </a:cubicBezTo>
                <a:cubicBezTo>
                  <a:pt x="3613857" y="1208834"/>
                  <a:pt x="3644582" y="1362838"/>
                  <a:pt x="3686111" y="1511108"/>
                </a:cubicBezTo>
                <a:cubicBezTo>
                  <a:pt x="3721110" y="1186645"/>
                  <a:pt x="3739095" y="815698"/>
                  <a:pt x="3627256" y="521768"/>
                </a:cubicBezTo>
                <a:cubicBezTo>
                  <a:pt x="3611975" y="481820"/>
                  <a:pt x="3589954" y="448679"/>
                  <a:pt x="3570898" y="416143"/>
                </a:cubicBezTo>
                <a:close/>
                <a:moveTo>
                  <a:pt x="3542082" y="414244"/>
                </a:moveTo>
                <a:cubicBezTo>
                  <a:pt x="3438410" y="736679"/>
                  <a:pt x="3499191" y="1050836"/>
                  <a:pt x="3619024" y="1357811"/>
                </a:cubicBezTo>
                <a:cubicBezTo>
                  <a:pt x="3596095" y="1259904"/>
                  <a:pt x="3576593" y="1161513"/>
                  <a:pt x="3557713" y="1064671"/>
                </a:cubicBezTo>
                <a:cubicBezTo>
                  <a:pt x="3538837" y="967838"/>
                  <a:pt x="3518935" y="867346"/>
                  <a:pt x="3526897" y="766414"/>
                </a:cubicBezTo>
                <a:cubicBezTo>
                  <a:pt x="3529553" y="732777"/>
                  <a:pt x="3535396" y="699198"/>
                  <a:pt x="3541328" y="666939"/>
                </a:cubicBezTo>
                <a:cubicBezTo>
                  <a:pt x="3548918" y="623158"/>
                  <a:pt x="3556975" y="578281"/>
                  <a:pt x="3557093" y="533909"/>
                </a:cubicBezTo>
                <a:cubicBezTo>
                  <a:pt x="3556679" y="493822"/>
                  <a:pt x="3550433" y="453832"/>
                  <a:pt x="3542082" y="414244"/>
                </a:cubicBezTo>
                <a:close/>
                <a:moveTo>
                  <a:pt x="3416401" y="388720"/>
                </a:moveTo>
                <a:cubicBezTo>
                  <a:pt x="3304061" y="422924"/>
                  <a:pt x="3216705" y="490876"/>
                  <a:pt x="3135978" y="596411"/>
                </a:cubicBezTo>
                <a:cubicBezTo>
                  <a:pt x="3088372" y="658663"/>
                  <a:pt x="3048165" y="720182"/>
                  <a:pt x="3013287" y="790400"/>
                </a:cubicBezTo>
                <a:cubicBezTo>
                  <a:pt x="3009038" y="798902"/>
                  <a:pt x="3005491" y="805767"/>
                  <a:pt x="3002484" y="812869"/>
                </a:cubicBezTo>
                <a:cubicBezTo>
                  <a:pt x="3040505" y="767160"/>
                  <a:pt x="3077979" y="721219"/>
                  <a:pt x="3116089" y="676832"/>
                </a:cubicBezTo>
                <a:cubicBezTo>
                  <a:pt x="3209337" y="567590"/>
                  <a:pt x="3303700" y="463327"/>
                  <a:pt x="3416401" y="388720"/>
                </a:cubicBezTo>
                <a:close/>
                <a:moveTo>
                  <a:pt x="1080985" y="239240"/>
                </a:moveTo>
                <a:cubicBezTo>
                  <a:pt x="1058715" y="246988"/>
                  <a:pt x="1036446" y="254734"/>
                  <a:pt x="1012546" y="261367"/>
                </a:cubicBezTo>
                <a:cubicBezTo>
                  <a:pt x="913732" y="287976"/>
                  <a:pt x="814112" y="299897"/>
                  <a:pt x="702611" y="311272"/>
                </a:cubicBezTo>
                <a:cubicBezTo>
                  <a:pt x="621153" y="319953"/>
                  <a:pt x="519541" y="330268"/>
                  <a:pt x="423417" y="322112"/>
                </a:cubicBezTo>
                <a:cubicBezTo>
                  <a:pt x="394434" y="319462"/>
                  <a:pt x="365626" y="315925"/>
                  <a:pt x="336453" y="311882"/>
                </a:cubicBezTo>
                <a:cubicBezTo>
                  <a:pt x="297379" y="306636"/>
                  <a:pt x="259563" y="301993"/>
                  <a:pt x="221588" y="300516"/>
                </a:cubicBezTo>
                <a:cubicBezTo>
                  <a:pt x="369375" y="343728"/>
                  <a:pt x="531398" y="359063"/>
                  <a:pt x="686078" y="348434"/>
                </a:cubicBezTo>
                <a:cubicBezTo>
                  <a:pt x="810906" y="339607"/>
                  <a:pt x="959340" y="304513"/>
                  <a:pt x="1080985" y="239240"/>
                </a:cubicBezTo>
                <a:close/>
                <a:moveTo>
                  <a:pt x="1180791" y="163079"/>
                </a:moveTo>
                <a:cubicBezTo>
                  <a:pt x="1167673" y="166484"/>
                  <a:pt x="1154735" y="168997"/>
                  <a:pt x="1141254" y="171901"/>
                </a:cubicBezTo>
                <a:cubicBezTo>
                  <a:pt x="946970" y="212758"/>
                  <a:pt x="740442" y="252569"/>
                  <a:pt x="535339" y="257013"/>
                </a:cubicBezTo>
                <a:cubicBezTo>
                  <a:pt x="518248" y="257191"/>
                  <a:pt x="501157" y="257369"/>
                  <a:pt x="484065" y="257550"/>
                </a:cubicBezTo>
                <a:cubicBezTo>
                  <a:pt x="407776" y="258666"/>
                  <a:pt x="329690" y="259560"/>
                  <a:pt x="255803" y="271903"/>
                </a:cubicBezTo>
                <a:cubicBezTo>
                  <a:pt x="285324" y="274165"/>
                  <a:pt x="314493" y="278201"/>
                  <a:pt x="343667" y="282244"/>
                </a:cubicBezTo>
                <a:cubicBezTo>
                  <a:pt x="371937" y="286164"/>
                  <a:pt x="400207" y="290090"/>
                  <a:pt x="428830" y="292240"/>
                </a:cubicBezTo>
                <a:cubicBezTo>
                  <a:pt x="522260" y="300067"/>
                  <a:pt x="622068" y="289533"/>
                  <a:pt x="702090" y="281128"/>
                </a:cubicBezTo>
                <a:cubicBezTo>
                  <a:pt x="811788" y="269536"/>
                  <a:pt x="910326" y="258390"/>
                  <a:pt x="1006811" y="231951"/>
                </a:cubicBezTo>
                <a:cubicBezTo>
                  <a:pt x="1070594" y="214721"/>
                  <a:pt x="1129124" y="191373"/>
                  <a:pt x="1180791" y="163079"/>
                </a:cubicBezTo>
                <a:close/>
                <a:moveTo>
                  <a:pt x="1220036" y="113829"/>
                </a:moveTo>
                <a:cubicBezTo>
                  <a:pt x="1192855" y="119186"/>
                  <a:pt x="1139193" y="140199"/>
                  <a:pt x="1100631" y="146405"/>
                </a:cubicBezTo>
                <a:cubicBezTo>
                  <a:pt x="815492" y="189777"/>
                  <a:pt x="512739" y="170377"/>
                  <a:pt x="231198" y="247008"/>
                </a:cubicBezTo>
                <a:cubicBezTo>
                  <a:pt x="314236" y="230314"/>
                  <a:pt x="401142" y="229138"/>
                  <a:pt x="485703" y="228123"/>
                </a:cubicBezTo>
                <a:cubicBezTo>
                  <a:pt x="502794" y="227945"/>
                  <a:pt x="519884" y="227765"/>
                  <a:pt x="536614" y="227087"/>
                </a:cubicBezTo>
                <a:cubicBezTo>
                  <a:pt x="738841" y="223204"/>
                  <a:pt x="943565" y="183171"/>
                  <a:pt x="1136780" y="143093"/>
                </a:cubicBezTo>
                <a:cubicBezTo>
                  <a:pt x="1170930" y="135893"/>
                  <a:pt x="1203814" y="128080"/>
                  <a:pt x="1236851" y="114820"/>
                </a:cubicBezTo>
                <a:cubicBezTo>
                  <a:pt x="1235214" y="111998"/>
                  <a:pt x="1229096" y="112044"/>
                  <a:pt x="1220036" y="113829"/>
                </a:cubicBezTo>
                <a:close/>
                <a:moveTo>
                  <a:pt x="1358387" y="64119"/>
                </a:moveTo>
                <a:cubicBezTo>
                  <a:pt x="1373304" y="60940"/>
                  <a:pt x="1398164" y="65809"/>
                  <a:pt x="1375041" y="82568"/>
                </a:cubicBezTo>
                <a:cubicBezTo>
                  <a:pt x="978569" y="366122"/>
                  <a:pt x="525776" y="483706"/>
                  <a:pt x="79736" y="320931"/>
                </a:cubicBezTo>
                <a:lnTo>
                  <a:pt x="0" y="330664"/>
                </a:lnTo>
                <a:lnTo>
                  <a:pt x="0" y="281632"/>
                </a:lnTo>
                <a:lnTo>
                  <a:pt x="59881" y="276561"/>
                </a:lnTo>
                <a:cubicBezTo>
                  <a:pt x="64542" y="273941"/>
                  <a:pt x="70288" y="270546"/>
                  <a:pt x="77286" y="267764"/>
                </a:cubicBezTo>
                <a:cubicBezTo>
                  <a:pt x="482651" y="98325"/>
                  <a:pt x="937271" y="149587"/>
                  <a:pt x="1358387" y="64119"/>
                </a:cubicBezTo>
                <a:close/>
                <a:moveTo>
                  <a:pt x="4371409" y="0"/>
                </a:moveTo>
                <a:lnTo>
                  <a:pt x="4491598" y="0"/>
                </a:lnTo>
                <a:lnTo>
                  <a:pt x="4526590" y="17650"/>
                </a:lnTo>
                <a:cubicBezTo>
                  <a:pt x="4621424" y="54329"/>
                  <a:pt x="4724023" y="64330"/>
                  <a:pt x="4827392" y="69947"/>
                </a:cubicBezTo>
                <a:cubicBezTo>
                  <a:pt x="5048922" y="81971"/>
                  <a:pt x="5269116" y="56091"/>
                  <a:pt x="5487300" y="15192"/>
                </a:cubicBezTo>
                <a:cubicBezTo>
                  <a:pt x="5306163" y="37013"/>
                  <a:pt x="5123419" y="45912"/>
                  <a:pt x="4940613" y="41266"/>
                </a:cubicBezTo>
                <a:cubicBezTo>
                  <a:pt x="4835894" y="38460"/>
                  <a:pt x="4742774" y="31066"/>
                  <a:pt x="4658166" y="18583"/>
                </a:cubicBezTo>
                <a:lnTo>
                  <a:pt x="4558758" y="0"/>
                </a:lnTo>
                <a:lnTo>
                  <a:pt x="4744865" y="0"/>
                </a:lnTo>
                <a:lnTo>
                  <a:pt x="4779716" y="4274"/>
                </a:lnTo>
                <a:cubicBezTo>
                  <a:pt x="4830871" y="8689"/>
                  <a:pt x="4885071" y="11637"/>
                  <a:pt x="4942822" y="13232"/>
                </a:cubicBezTo>
                <a:cubicBezTo>
                  <a:pt x="5016339" y="15225"/>
                  <a:pt x="5089865" y="15008"/>
                  <a:pt x="5163302" y="12601"/>
                </a:cubicBezTo>
                <a:lnTo>
                  <a:pt x="5364529" y="0"/>
                </a:lnTo>
                <a:lnTo>
                  <a:pt x="5819770" y="0"/>
                </a:lnTo>
                <a:lnTo>
                  <a:pt x="5667995" y="36772"/>
                </a:lnTo>
                <a:cubicBezTo>
                  <a:pt x="5346431" y="110795"/>
                  <a:pt x="5015472" y="167441"/>
                  <a:pt x="4689402" y="131277"/>
                </a:cubicBezTo>
                <a:cubicBezTo>
                  <a:pt x="4591071" y="120226"/>
                  <a:pt x="4519138" y="84460"/>
                  <a:pt x="4450225" y="44983"/>
                </a:cubicBezTo>
                <a:close/>
                <a:moveTo>
                  <a:pt x="3750597" y="0"/>
                </a:moveTo>
                <a:lnTo>
                  <a:pt x="3849101" y="0"/>
                </a:lnTo>
                <a:lnTo>
                  <a:pt x="3935138" y="117664"/>
                </a:lnTo>
                <a:cubicBezTo>
                  <a:pt x="4109324" y="341427"/>
                  <a:pt x="4305302" y="551148"/>
                  <a:pt x="4524106" y="743734"/>
                </a:cubicBezTo>
                <a:cubicBezTo>
                  <a:pt x="4544343" y="761313"/>
                  <a:pt x="4564816" y="778348"/>
                  <a:pt x="4585056" y="795932"/>
                </a:cubicBezTo>
                <a:cubicBezTo>
                  <a:pt x="4733809" y="686371"/>
                  <a:pt x="4882832" y="585288"/>
                  <a:pt x="5061095" y="530713"/>
                </a:cubicBezTo>
                <a:cubicBezTo>
                  <a:pt x="5285229" y="462073"/>
                  <a:pt x="5526591" y="434854"/>
                  <a:pt x="5758427" y="399738"/>
                </a:cubicBezTo>
                <a:cubicBezTo>
                  <a:pt x="5795532" y="394202"/>
                  <a:pt x="5754149" y="453937"/>
                  <a:pt x="5743981" y="461219"/>
                </a:cubicBezTo>
                <a:cubicBezTo>
                  <a:pt x="5437171" y="688641"/>
                  <a:pt x="5093969" y="924476"/>
                  <a:pt x="4706389" y="895589"/>
                </a:cubicBezTo>
                <a:cubicBezTo>
                  <a:pt x="4892711" y="1044003"/>
                  <a:pt x="5089562" y="1178199"/>
                  <a:pt x="5295379" y="1298815"/>
                </a:cubicBezTo>
                <a:cubicBezTo>
                  <a:pt x="5417750" y="1263712"/>
                  <a:pt x="5532391" y="1186061"/>
                  <a:pt x="5647817" y="1146081"/>
                </a:cubicBezTo>
                <a:cubicBezTo>
                  <a:pt x="5555038" y="901425"/>
                  <a:pt x="6027112" y="443317"/>
                  <a:pt x="6172028" y="310883"/>
                </a:cubicBezTo>
                <a:cubicBezTo>
                  <a:pt x="6183579" y="300321"/>
                  <a:pt x="6202940" y="295643"/>
                  <a:pt x="6195334" y="318176"/>
                </a:cubicBezTo>
                <a:cubicBezTo>
                  <a:pt x="6121151" y="531416"/>
                  <a:pt x="6044656" y="750112"/>
                  <a:pt x="5912663" y="935661"/>
                </a:cubicBezTo>
                <a:cubicBezTo>
                  <a:pt x="5893861" y="961821"/>
                  <a:pt x="5746972" y="1105010"/>
                  <a:pt x="5792594" y="1070245"/>
                </a:cubicBezTo>
                <a:cubicBezTo>
                  <a:pt x="5906184" y="984423"/>
                  <a:pt x="6015829" y="886628"/>
                  <a:pt x="6144434" y="815534"/>
                </a:cubicBezTo>
                <a:cubicBezTo>
                  <a:pt x="6409092" y="669415"/>
                  <a:pt x="6711281" y="612577"/>
                  <a:pt x="6980146" y="465665"/>
                </a:cubicBezTo>
                <a:cubicBezTo>
                  <a:pt x="7023793" y="441649"/>
                  <a:pt x="7237967" y="287033"/>
                  <a:pt x="7309161" y="350012"/>
                </a:cubicBezTo>
                <a:cubicBezTo>
                  <a:pt x="7317607" y="357446"/>
                  <a:pt x="7304769" y="377121"/>
                  <a:pt x="7301136" y="382666"/>
                </a:cubicBezTo>
                <a:cubicBezTo>
                  <a:pt x="7111235" y="694348"/>
                  <a:pt x="6677654" y="895784"/>
                  <a:pt x="6364248" y="1056676"/>
                </a:cubicBezTo>
                <a:cubicBezTo>
                  <a:pt x="6192354" y="1144851"/>
                  <a:pt x="6033072" y="1230645"/>
                  <a:pt x="5837199" y="1229477"/>
                </a:cubicBezTo>
                <a:cubicBezTo>
                  <a:pt x="5732496" y="1228927"/>
                  <a:pt x="5664033" y="1221837"/>
                  <a:pt x="5556396" y="1263181"/>
                </a:cubicBezTo>
                <a:cubicBezTo>
                  <a:pt x="5489713" y="1288380"/>
                  <a:pt x="5425364" y="1312641"/>
                  <a:pt x="5358975" y="1334114"/>
                </a:cubicBezTo>
                <a:cubicBezTo>
                  <a:pt x="5599273" y="1470609"/>
                  <a:pt x="5850066" y="1588379"/>
                  <a:pt x="6108181" y="1687356"/>
                </a:cubicBezTo>
                <a:cubicBezTo>
                  <a:pt x="6110744" y="1685866"/>
                  <a:pt x="6112759" y="1684144"/>
                  <a:pt x="6114862" y="1683743"/>
                </a:cubicBezTo>
                <a:cubicBezTo>
                  <a:pt x="6302279" y="1639479"/>
                  <a:pt x="6474122" y="1559010"/>
                  <a:pt x="6626509" y="1443899"/>
                </a:cubicBezTo>
                <a:cubicBezTo>
                  <a:pt x="6628901" y="1439761"/>
                  <a:pt x="6631765" y="1434532"/>
                  <a:pt x="6635945" y="1429225"/>
                </a:cubicBezTo>
                <a:cubicBezTo>
                  <a:pt x="6844053" y="1154547"/>
                  <a:pt x="7168725" y="995756"/>
                  <a:pt x="7443179" y="789523"/>
                </a:cubicBezTo>
                <a:lnTo>
                  <a:pt x="7467599" y="769876"/>
                </a:lnTo>
                <a:lnTo>
                  <a:pt x="7467599" y="802845"/>
                </a:lnTo>
                <a:lnTo>
                  <a:pt x="7449157" y="821317"/>
                </a:lnTo>
                <a:cubicBezTo>
                  <a:pt x="7431927" y="839775"/>
                  <a:pt x="7411458" y="862655"/>
                  <a:pt x="7392997" y="877374"/>
                </a:cubicBezTo>
                <a:cubicBezTo>
                  <a:pt x="7186941" y="1038644"/>
                  <a:pt x="6934699" y="1158472"/>
                  <a:pt x="6748525" y="1344259"/>
                </a:cubicBezTo>
                <a:cubicBezTo>
                  <a:pt x="6806455" y="1294104"/>
                  <a:pt x="6875414" y="1254410"/>
                  <a:pt x="6942577" y="1215889"/>
                </a:cubicBezTo>
                <a:cubicBezTo>
                  <a:pt x="6956167" y="1208123"/>
                  <a:pt x="6969754" y="1200357"/>
                  <a:pt x="6982799" y="1192361"/>
                </a:cubicBezTo>
                <a:cubicBezTo>
                  <a:pt x="7142680" y="1099094"/>
                  <a:pt x="7286077" y="976320"/>
                  <a:pt x="7420236" y="858646"/>
                </a:cubicBezTo>
                <a:lnTo>
                  <a:pt x="7467599" y="810414"/>
                </a:lnTo>
                <a:lnTo>
                  <a:pt x="7467599" y="916439"/>
                </a:lnTo>
                <a:lnTo>
                  <a:pt x="7426229" y="982925"/>
                </a:lnTo>
                <a:cubicBezTo>
                  <a:pt x="7247845" y="1237618"/>
                  <a:pt x="6995253" y="1416530"/>
                  <a:pt x="6665083" y="1469889"/>
                </a:cubicBezTo>
                <a:cubicBezTo>
                  <a:pt x="6525299" y="1582602"/>
                  <a:pt x="6369116" y="1667134"/>
                  <a:pt x="6199335" y="1721439"/>
                </a:cubicBezTo>
                <a:cubicBezTo>
                  <a:pt x="6255086" y="1741826"/>
                  <a:pt x="6311068" y="1761662"/>
                  <a:pt x="6367512" y="1780406"/>
                </a:cubicBezTo>
                <a:cubicBezTo>
                  <a:pt x="6593836" y="1855623"/>
                  <a:pt x="6820063" y="1908264"/>
                  <a:pt x="7046837" y="1944400"/>
                </a:cubicBezTo>
                <a:cubicBezTo>
                  <a:pt x="7050780" y="1939634"/>
                  <a:pt x="7054503" y="1935410"/>
                  <a:pt x="7058765" y="1931422"/>
                </a:cubicBezTo>
                <a:cubicBezTo>
                  <a:pt x="7161322" y="1797152"/>
                  <a:pt x="7266169" y="1669642"/>
                  <a:pt x="7407587" y="1574357"/>
                </a:cubicBezTo>
                <a:lnTo>
                  <a:pt x="7467599" y="1537429"/>
                </a:lnTo>
                <a:lnTo>
                  <a:pt x="7467599" y="1589108"/>
                </a:lnTo>
                <a:lnTo>
                  <a:pt x="7387704" y="1640352"/>
                </a:lnTo>
                <a:cubicBezTo>
                  <a:pt x="7286918" y="1713959"/>
                  <a:pt x="7204237" y="1801479"/>
                  <a:pt x="7124802" y="1900149"/>
                </a:cubicBezTo>
                <a:cubicBezTo>
                  <a:pt x="7158637" y="1876488"/>
                  <a:pt x="7190670" y="1849494"/>
                  <a:pt x="7221925" y="1822808"/>
                </a:cubicBezTo>
                <a:cubicBezTo>
                  <a:pt x="7256433" y="1792997"/>
                  <a:pt x="7292729" y="1762011"/>
                  <a:pt x="7331462" y="1735914"/>
                </a:cubicBezTo>
                <a:cubicBezTo>
                  <a:pt x="7362277" y="1714840"/>
                  <a:pt x="7395123" y="1696556"/>
                  <a:pt x="7426415" y="1678902"/>
                </a:cubicBezTo>
                <a:lnTo>
                  <a:pt x="7467599" y="1655121"/>
                </a:lnTo>
                <a:lnTo>
                  <a:pt x="7467599" y="1686869"/>
                </a:lnTo>
                <a:lnTo>
                  <a:pt x="7439371" y="1703058"/>
                </a:lnTo>
                <a:cubicBezTo>
                  <a:pt x="7408303" y="1720165"/>
                  <a:pt x="7376004" y="1738677"/>
                  <a:pt x="7346196" y="1758893"/>
                </a:cubicBezTo>
                <a:cubicBezTo>
                  <a:pt x="7309021" y="1784357"/>
                  <a:pt x="7273503" y="1815035"/>
                  <a:pt x="7239220" y="1844299"/>
                </a:cubicBezTo>
                <a:cubicBezTo>
                  <a:pt x="7214020" y="1865816"/>
                  <a:pt x="7188813" y="1887338"/>
                  <a:pt x="7162203" y="1907617"/>
                </a:cubicBezTo>
                <a:cubicBezTo>
                  <a:pt x="7252715" y="1884856"/>
                  <a:pt x="7342832" y="1841647"/>
                  <a:pt x="7429174" y="1786372"/>
                </a:cubicBezTo>
                <a:lnTo>
                  <a:pt x="7467599" y="1759693"/>
                </a:lnTo>
                <a:lnTo>
                  <a:pt x="7467599" y="1809459"/>
                </a:lnTo>
                <a:lnTo>
                  <a:pt x="7396961" y="1857561"/>
                </a:lnTo>
                <a:cubicBezTo>
                  <a:pt x="7323786" y="1902591"/>
                  <a:pt x="7248143" y="1939172"/>
                  <a:pt x="7171548" y="1963079"/>
                </a:cubicBezTo>
                <a:lnTo>
                  <a:pt x="7467599" y="1990579"/>
                </a:lnTo>
                <a:lnTo>
                  <a:pt x="7467599" y="2065582"/>
                </a:lnTo>
                <a:lnTo>
                  <a:pt x="7429517" y="2063926"/>
                </a:lnTo>
                <a:lnTo>
                  <a:pt x="7467599" y="2085104"/>
                </a:lnTo>
                <a:lnTo>
                  <a:pt x="7467599" y="2178471"/>
                </a:lnTo>
                <a:lnTo>
                  <a:pt x="7360954" y="2122457"/>
                </a:lnTo>
                <a:lnTo>
                  <a:pt x="7467599" y="2196158"/>
                </a:lnTo>
                <a:lnTo>
                  <a:pt x="7467599" y="2230374"/>
                </a:lnTo>
                <a:lnTo>
                  <a:pt x="7316836" y="2126309"/>
                </a:lnTo>
                <a:cubicBezTo>
                  <a:pt x="7352092" y="2177612"/>
                  <a:pt x="7399600" y="2222030"/>
                  <a:pt x="7450049" y="2262541"/>
                </a:cubicBezTo>
                <a:lnTo>
                  <a:pt x="7467599" y="2275857"/>
                </a:lnTo>
                <a:lnTo>
                  <a:pt x="7467599" y="2377131"/>
                </a:lnTo>
                <a:lnTo>
                  <a:pt x="7431400" y="2349925"/>
                </a:lnTo>
                <a:cubicBezTo>
                  <a:pt x="7322661" y="2264619"/>
                  <a:pt x="7226303" y="2181979"/>
                  <a:pt x="7205763" y="2041945"/>
                </a:cubicBezTo>
                <a:cubicBezTo>
                  <a:pt x="7082937" y="2027929"/>
                  <a:pt x="6960322" y="2008847"/>
                  <a:pt x="6837366" y="1984479"/>
                </a:cubicBezTo>
                <a:cubicBezTo>
                  <a:pt x="7104767" y="2318516"/>
                  <a:pt x="7191856" y="2737804"/>
                  <a:pt x="7263596" y="3153822"/>
                </a:cubicBezTo>
                <a:cubicBezTo>
                  <a:pt x="7267433" y="3176690"/>
                  <a:pt x="7221365" y="3233800"/>
                  <a:pt x="7202157" y="3203134"/>
                </a:cubicBezTo>
                <a:cubicBezTo>
                  <a:pt x="6964236" y="2826855"/>
                  <a:pt x="6618806" y="2452063"/>
                  <a:pt x="6716029" y="1973028"/>
                </a:cubicBezTo>
                <a:cubicBezTo>
                  <a:pt x="6717102" y="1968973"/>
                  <a:pt x="6719182" y="1964061"/>
                  <a:pt x="6722353" y="1959605"/>
                </a:cubicBezTo>
                <a:cubicBezTo>
                  <a:pt x="6590269" y="1929437"/>
                  <a:pt x="6458396" y="1894208"/>
                  <a:pt x="6326250" y="1850495"/>
                </a:cubicBezTo>
                <a:cubicBezTo>
                  <a:pt x="6101022" y="1775743"/>
                  <a:pt x="5880241" y="1687421"/>
                  <a:pt x="5665559" y="1586232"/>
                </a:cubicBezTo>
                <a:cubicBezTo>
                  <a:pt x="5699448" y="1697796"/>
                  <a:pt x="5757298" y="1805979"/>
                  <a:pt x="5776298" y="1913175"/>
                </a:cubicBezTo>
                <a:cubicBezTo>
                  <a:pt x="5778570" y="1915419"/>
                  <a:pt x="5781149" y="1918445"/>
                  <a:pt x="5783413" y="1920694"/>
                </a:cubicBezTo>
                <a:cubicBezTo>
                  <a:pt x="5787135" y="1916469"/>
                  <a:pt x="5791399" y="1912482"/>
                  <a:pt x="5794507" y="1911226"/>
                </a:cubicBezTo>
                <a:cubicBezTo>
                  <a:pt x="6078732" y="1788841"/>
                  <a:pt x="6394171" y="2264893"/>
                  <a:pt x="6534534" y="2442781"/>
                </a:cubicBezTo>
                <a:cubicBezTo>
                  <a:pt x="6547528" y="2459223"/>
                  <a:pt x="6506209" y="2515770"/>
                  <a:pt x="6487262" y="2510325"/>
                </a:cubicBezTo>
                <a:cubicBezTo>
                  <a:pt x="6228412" y="2437432"/>
                  <a:pt x="6030479" y="2286035"/>
                  <a:pt x="5846894" y="2105302"/>
                </a:cubicBezTo>
                <a:cubicBezTo>
                  <a:pt x="5869538" y="2333141"/>
                  <a:pt x="5753044" y="2625036"/>
                  <a:pt x="5711336" y="2805672"/>
                </a:cubicBezTo>
                <a:cubicBezTo>
                  <a:pt x="5673898" y="2965580"/>
                  <a:pt x="5635077" y="3078554"/>
                  <a:pt x="5482430" y="3151701"/>
                </a:cubicBezTo>
                <a:cubicBezTo>
                  <a:pt x="5469534" y="3157832"/>
                  <a:pt x="5470171" y="3142650"/>
                  <a:pt x="5472081" y="3135084"/>
                </a:cubicBezTo>
                <a:cubicBezTo>
                  <a:pt x="5549672" y="2811909"/>
                  <a:pt x="5579889" y="2478979"/>
                  <a:pt x="5657481" y="2155807"/>
                </a:cubicBezTo>
                <a:cubicBezTo>
                  <a:pt x="5670704" y="2100241"/>
                  <a:pt x="5712703" y="2020803"/>
                  <a:pt x="5714859" y="1962486"/>
                </a:cubicBezTo>
                <a:cubicBezTo>
                  <a:pt x="5715090" y="1961942"/>
                  <a:pt x="5714774" y="1961166"/>
                  <a:pt x="5715008" y="1960615"/>
                </a:cubicBezTo>
                <a:cubicBezTo>
                  <a:pt x="5715074" y="1957427"/>
                  <a:pt x="5715684" y="1954468"/>
                  <a:pt x="5715514" y="1951821"/>
                </a:cubicBezTo>
                <a:cubicBezTo>
                  <a:pt x="5709558" y="1836632"/>
                  <a:pt x="5608226" y="1683636"/>
                  <a:pt x="5589840" y="1556749"/>
                </a:cubicBezTo>
                <a:cubicBezTo>
                  <a:pt x="5589446" y="1554649"/>
                  <a:pt x="5590050" y="1551688"/>
                  <a:pt x="5590660" y="1548729"/>
                </a:cubicBezTo>
                <a:cubicBezTo>
                  <a:pt x="5314012" y="1412938"/>
                  <a:pt x="5049727" y="1254043"/>
                  <a:pt x="4801757" y="1071804"/>
                </a:cubicBezTo>
                <a:cubicBezTo>
                  <a:pt x="4862146" y="1245450"/>
                  <a:pt x="4974653" y="1407035"/>
                  <a:pt x="5034288" y="1585512"/>
                </a:cubicBezTo>
                <a:cubicBezTo>
                  <a:pt x="5126895" y="1860991"/>
                  <a:pt x="5184665" y="2144264"/>
                  <a:pt x="5216991" y="2432858"/>
                </a:cubicBezTo>
                <a:cubicBezTo>
                  <a:pt x="5218375" y="2446319"/>
                  <a:pt x="5174451" y="2512059"/>
                  <a:pt x="5163323" y="2495762"/>
                </a:cubicBezTo>
                <a:cubicBezTo>
                  <a:pt x="5034429" y="2305989"/>
                  <a:pt x="4951552" y="2083557"/>
                  <a:pt x="4863045" y="1872898"/>
                </a:cubicBezTo>
                <a:cubicBezTo>
                  <a:pt x="4780435" y="1675682"/>
                  <a:pt x="4725838" y="1492905"/>
                  <a:pt x="4738409" y="1288346"/>
                </a:cubicBezTo>
                <a:cubicBezTo>
                  <a:pt x="4691679" y="1372857"/>
                  <a:pt x="4643629" y="1457457"/>
                  <a:pt x="4594174" y="1540820"/>
                </a:cubicBezTo>
                <a:cubicBezTo>
                  <a:pt x="4559636" y="1599587"/>
                  <a:pt x="4532739" y="1661598"/>
                  <a:pt x="4466689" y="1688355"/>
                </a:cubicBezTo>
                <a:cubicBezTo>
                  <a:pt x="4462025" y="1690241"/>
                  <a:pt x="4455010" y="1688563"/>
                  <a:pt x="4453356" y="1683354"/>
                </a:cubicBezTo>
                <a:cubicBezTo>
                  <a:pt x="4419127" y="1583238"/>
                  <a:pt x="4495714" y="1420588"/>
                  <a:pt x="4550464" y="1336896"/>
                </a:cubicBezTo>
                <a:cubicBezTo>
                  <a:pt x="4600103" y="1260695"/>
                  <a:pt x="4668811" y="1200294"/>
                  <a:pt x="4754248" y="1173376"/>
                </a:cubicBezTo>
                <a:cubicBezTo>
                  <a:pt x="4754942" y="1171736"/>
                  <a:pt x="4756410" y="1169782"/>
                  <a:pt x="4757880" y="1167830"/>
                </a:cubicBezTo>
                <a:cubicBezTo>
                  <a:pt x="4739141" y="1119335"/>
                  <a:pt x="4723740" y="1069035"/>
                  <a:pt x="4714236" y="1015438"/>
                </a:cubicBezTo>
                <a:cubicBezTo>
                  <a:pt x="4714072" y="1012795"/>
                  <a:pt x="4714446" y="1010377"/>
                  <a:pt x="4715057" y="1007420"/>
                </a:cubicBezTo>
                <a:cubicBezTo>
                  <a:pt x="4632418" y="944106"/>
                  <a:pt x="4551162" y="877509"/>
                  <a:pt x="4472704" y="808882"/>
                </a:cubicBezTo>
                <a:cubicBezTo>
                  <a:pt x="4395331" y="740719"/>
                  <a:pt x="4320989" y="669969"/>
                  <a:pt x="4249206" y="597733"/>
                </a:cubicBezTo>
                <a:cubicBezTo>
                  <a:pt x="4393464" y="988437"/>
                  <a:pt x="4391238" y="1402749"/>
                  <a:pt x="4243111" y="1795211"/>
                </a:cubicBezTo>
                <a:cubicBezTo>
                  <a:pt x="4240194" y="1803635"/>
                  <a:pt x="4197654" y="1866099"/>
                  <a:pt x="4188125" y="1841464"/>
                </a:cubicBezTo>
                <a:cubicBezTo>
                  <a:pt x="4031643" y="1433999"/>
                  <a:pt x="3922706" y="967467"/>
                  <a:pt x="4168990" y="572788"/>
                </a:cubicBezTo>
                <a:cubicBezTo>
                  <a:pt x="4171617" y="568101"/>
                  <a:pt x="4175106" y="564428"/>
                  <a:pt x="4178589" y="560750"/>
                </a:cubicBezTo>
                <a:cubicBezTo>
                  <a:pt x="4183232" y="554349"/>
                  <a:pt x="4189195" y="547863"/>
                  <a:pt x="4194701" y="542471"/>
                </a:cubicBezTo>
                <a:cubicBezTo>
                  <a:pt x="4104413" y="448553"/>
                  <a:pt x="4018624" y="351231"/>
                  <a:pt x="3937327" y="250903"/>
                </a:cubicBezTo>
                <a:close/>
                <a:moveTo>
                  <a:pt x="3633357" y="0"/>
                </a:moveTo>
                <a:lnTo>
                  <a:pt x="3681091" y="0"/>
                </a:lnTo>
                <a:lnTo>
                  <a:pt x="3667682" y="30495"/>
                </a:lnTo>
                <a:cubicBezTo>
                  <a:pt x="3629765" y="121698"/>
                  <a:pt x="3599917" y="217584"/>
                  <a:pt x="3615487" y="306259"/>
                </a:cubicBezTo>
                <a:cubicBezTo>
                  <a:pt x="3639999" y="446040"/>
                  <a:pt x="3730648" y="577127"/>
                  <a:pt x="3749446" y="727373"/>
                </a:cubicBezTo>
                <a:cubicBezTo>
                  <a:pt x="3785899" y="1013846"/>
                  <a:pt x="3764234" y="1326579"/>
                  <a:pt x="3729680" y="1611960"/>
                </a:cubicBezTo>
                <a:cubicBezTo>
                  <a:pt x="3727867" y="1625361"/>
                  <a:pt x="3685117" y="1692886"/>
                  <a:pt x="3671599" y="1663986"/>
                </a:cubicBezTo>
                <a:cubicBezTo>
                  <a:pt x="3466362" y="1233305"/>
                  <a:pt x="3339438" y="818387"/>
                  <a:pt x="3514480" y="368438"/>
                </a:cubicBezTo>
                <a:lnTo>
                  <a:pt x="2943739" y="942511"/>
                </a:lnTo>
                <a:cubicBezTo>
                  <a:pt x="2933736" y="952438"/>
                  <a:pt x="2904706" y="972341"/>
                  <a:pt x="2913452" y="942567"/>
                </a:cubicBezTo>
                <a:cubicBezTo>
                  <a:pt x="2965869" y="771614"/>
                  <a:pt x="3069460" y="624255"/>
                  <a:pt x="3185248" y="489150"/>
                </a:cubicBezTo>
                <a:cubicBezTo>
                  <a:pt x="3286165" y="370919"/>
                  <a:pt x="3387773" y="322520"/>
                  <a:pt x="3531781" y="301724"/>
                </a:cubicBezTo>
                <a:cubicBezTo>
                  <a:pt x="3531506" y="293239"/>
                  <a:pt x="3531007" y="285302"/>
                  <a:pt x="3531511" y="276498"/>
                </a:cubicBezTo>
                <a:cubicBezTo>
                  <a:pt x="3536250" y="221208"/>
                  <a:pt x="3561026" y="155085"/>
                  <a:pt x="3590824" y="89075"/>
                </a:cubicBezTo>
                <a:close/>
                <a:moveTo>
                  <a:pt x="2772987" y="0"/>
                </a:moveTo>
                <a:lnTo>
                  <a:pt x="2836520" y="0"/>
                </a:lnTo>
                <a:lnTo>
                  <a:pt x="2822341" y="68966"/>
                </a:lnTo>
                <a:cubicBezTo>
                  <a:pt x="2788933" y="225436"/>
                  <a:pt x="2769993" y="379659"/>
                  <a:pt x="2764452" y="535687"/>
                </a:cubicBezTo>
                <a:lnTo>
                  <a:pt x="2805108" y="380358"/>
                </a:lnTo>
                <a:cubicBezTo>
                  <a:pt x="2822025" y="316055"/>
                  <a:pt x="2839324" y="249346"/>
                  <a:pt x="2861538" y="184712"/>
                </a:cubicBezTo>
                <a:cubicBezTo>
                  <a:pt x="2872761" y="152119"/>
                  <a:pt x="2885077" y="119997"/>
                  <a:pt x="2897391" y="87864"/>
                </a:cubicBezTo>
                <a:lnTo>
                  <a:pt x="2929803" y="0"/>
                </a:lnTo>
                <a:lnTo>
                  <a:pt x="2959585" y="0"/>
                </a:lnTo>
                <a:lnTo>
                  <a:pt x="2923513" y="97640"/>
                </a:lnTo>
                <a:cubicBezTo>
                  <a:pt x="2911432" y="129221"/>
                  <a:pt x="2899115" y="161350"/>
                  <a:pt x="2888123" y="193392"/>
                </a:cubicBezTo>
                <a:cubicBezTo>
                  <a:pt x="2866374" y="256933"/>
                  <a:pt x="2849301" y="323103"/>
                  <a:pt x="2832612" y="386853"/>
                </a:cubicBezTo>
                <a:lnTo>
                  <a:pt x="2792885" y="539999"/>
                </a:lnTo>
                <a:cubicBezTo>
                  <a:pt x="2855403" y="409054"/>
                  <a:pt x="2924389" y="283748"/>
                  <a:pt x="2979803" y="152292"/>
                </a:cubicBezTo>
                <a:lnTo>
                  <a:pt x="3032574" y="0"/>
                </a:lnTo>
                <a:lnTo>
                  <a:pt x="3112928" y="0"/>
                </a:lnTo>
                <a:lnTo>
                  <a:pt x="3097359" y="65656"/>
                </a:lnTo>
                <a:cubicBezTo>
                  <a:pt x="3015379" y="311007"/>
                  <a:pt x="2851878" y="519263"/>
                  <a:pt x="2764524" y="763628"/>
                </a:cubicBezTo>
                <a:cubicBezTo>
                  <a:pt x="2753907" y="793254"/>
                  <a:pt x="2698081" y="826275"/>
                  <a:pt x="2695598" y="774360"/>
                </a:cubicBezTo>
                <a:cubicBezTo>
                  <a:pt x="2682758" y="524115"/>
                  <a:pt x="2710011" y="279259"/>
                  <a:pt x="2763419" y="3741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90600"/>
            <a:ext cx="8801101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599" y="1676400"/>
            <a:ext cx="5270051" cy="1216153"/>
          </a:xfrm>
        </p:spPr>
        <p:txBody>
          <a:bodyPr anchor="t"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600" y="3429000"/>
            <a:ext cx="5086350" cy="20312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  <a:br>
              <a:rPr lang="en-US" sz="20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High accuracy and recall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br>
              <a:rPr lang="en-US" sz="2000" b="1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Synthetic data</a:t>
            </a:r>
            <a:br>
              <a:rPr lang="en-US" sz="20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Overfitting possibility</a:t>
            </a:r>
          </a:p>
        </p:txBody>
      </p:sp>
      <p:pic>
        <p:nvPicPr>
          <p:cNvPr id="7" name="Graphic 6" descr="Mining Tools">
            <a:extLst>
              <a:ext uri="{FF2B5EF4-FFF2-40B4-BE49-F238E27FC236}">
                <a16:creationId xmlns:a16="http://schemas.microsoft.com/office/drawing/2014/main" id="{9E03C002-1907-2009-2AD0-3FB39453F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9551" y="2355399"/>
            <a:ext cx="2147201" cy="2147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460D47-75CD-497D-BC88-FA41997D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6858001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009592-A5E6-4C28-98E1-2066732D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D59619-E7E2-49E5-B842-23F79868B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A0E474-BC1B-4020-8F1C-5DB17CF64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990600"/>
            <a:ext cx="74295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9" y="1676401"/>
            <a:ext cx="508635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49" y="3429000"/>
            <a:ext cx="5086350" cy="17526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Real-time pipeline integration</a:t>
            </a:r>
            <a:br>
              <a:rPr lang="en-US" sz="2000" kern="12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LSTM deep learning models</a:t>
            </a:r>
            <a:br>
              <a:rPr lang="en-US" sz="2000" kern="12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Model drift detection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460D47-75CD-497D-BC88-FA41997D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6858001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009592-A5E6-4C28-98E1-2066732D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D59619-E7E2-49E5-B842-23F79868B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A0E474-BC1B-4020-8F1C-5DB17CF64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990600"/>
            <a:ext cx="74295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9" y="1676401"/>
            <a:ext cx="508635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49" y="3429000"/>
            <a:ext cx="5086350" cy="1752600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end-to-end analytics project</a:t>
            </a:r>
            <a:r>
              <a:rPr lang="en-US" sz="20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evaluation and deployment achieved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503670" cy="280039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fraudulent transactions using machine learning.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→ Modeling → Deployment.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→Flask App → Render.com → Live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0"/>
            <a:ext cx="9141711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598259"/>
            <a:ext cx="8167081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38" y="891712"/>
            <a:ext cx="3537984" cy="5160789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761" y="891713"/>
            <a:ext cx="3845001" cy="516079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Simulated transaction data.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Handle missing values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Feature scaling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Encoding categorical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91743" y="-15978"/>
            <a:ext cx="5360514" cy="5876916"/>
            <a:chOff x="329184" y="-99107"/>
            <a:chExt cx="524256" cy="587691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1055718"/>
            <a:ext cx="8249304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84683"/>
            <a:ext cx="6858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620147"/>
            <a:ext cx="6858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Severe class imbalance (&lt;5% fraud cases)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Feature correlations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PCA for reduction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3465438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</a:t>
            </a:r>
          </a:p>
        </p:txBody>
      </p:sp>
      <p:pic>
        <p:nvPicPr>
          <p:cNvPr id="3" name="Picture 2" descr="class_distribution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689" y="1575645"/>
            <a:ext cx="3706710" cy="3706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4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365125"/>
            <a:ext cx="6100355" cy="9302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A891437B-EF41-A1BD-01AB-E1608DC9F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611101"/>
              </p:ext>
            </p:extLst>
          </p:nvPr>
        </p:nvGraphicFramePr>
        <p:xfrm>
          <a:off x="628650" y="2011363"/>
          <a:ext cx="78867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DBDD4-E3F6-AFF3-2BAB-96FC3352D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03734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pic>
        <p:nvPicPr>
          <p:cNvPr id="3" name="Picture 2" descr="feature_importance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8496" y="323519"/>
            <a:ext cx="3242924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969" y="806364"/>
            <a:ext cx="2515977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3" name="Picture 2" descr="confusion_matrix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293" y="953590"/>
            <a:ext cx="817879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561</Words>
  <Application>Microsoft Office PowerPoint</Application>
  <PresentationFormat>On-screen Show (4:3)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Capstone Project: Fraud Detection Model Deployment</vt:lpstr>
      <vt:lpstr>Project Overview</vt:lpstr>
      <vt:lpstr>Dataset &amp; Preprocessing</vt:lpstr>
      <vt:lpstr>Exploratory Data Analysis (EDA)</vt:lpstr>
      <vt:lpstr>Class Distribution</vt:lpstr>
      <vt:lpstr>Model Development</vt:lpstr>
      <vt:lpstr>Model Evaluation</vt:lpstr>
      <vt:lpstr>Feature Importance</vt:lpstr>
      <vt:lpstr>Confusion Matrix</vt:lpstr>
      <vt:lpstr>Deployment Overview</vt:lpstr>
      <vt:lpstr>Critical Reflection</vt:lpstr>
      <vt:lpstr>Methodology Evaluation</vt:lpstr>
      <vt:lpstr>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Shonepet</dc:creator>
  <cp:keywords/>
  <dc:description>generated using python-pptx</dc:description>
  <cp:lastModifiedBy>Chukwuemeka Obiekwe Vincent</cp:lastModifiedBy>
  <cp:revision>16</cp:revision>
  <dcterms:created xsi:type="dcterms:W3CDTF">2013-01-27T09:14:16Z</dcterms:created>
  <dcterms:modified xsi:type="dcterms:W3CDTF">2025-04-27T15:06:48Z</dcterms:modified>
  <cp:category/>
</cp:coreProperties>
</file>