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7725a4b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d7725a4b8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7725a4b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d7725a4b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7725a4b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d7725a4b8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lecture #2. Thread, Runnable, Daemon Threads, Interrupted Exception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Mentor: &lt;….&gt;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Принудительная остановка потока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43309" y="1387748"/>
            <a:ext cx="10048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возникает необходимость принудительной остановки потока. В таких случаях разработчик может быть “соблазнен” существующим методом Thread.stop(), однако данный метод помечен аннотацией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deprecated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 времен JVM 1.2 по причине высокой вероятности возникновения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 в других потоках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конкурирующих с данными за ресурсы.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Рекомендуемый способ остановить поток заключается в регулярной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проверке некоторого флага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изменен из другого потока. При смене флага, достаточно сделать return из метода run().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91550" y="1029752"/>
            <a:ext cx="10048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можно создавать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либо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Однако, использование сценариев Runnable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большинства ситуаций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 можно перевести в состояние сна на указанное количество миллисекунд,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Thread.sleep()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Спящий поток можно разбудить,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interrupt()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 объекте потока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вызове interrupt(), в самом потоке бросается InterruptedException,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обязательно должно быть обработано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необходимости “убить” поток не стОит использовать Thread.stop(), вместо этого необходимо следить за состоянием флага и выходить из метода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#2.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Thread, Runnable, Daemon Threads, Interrupted Exception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способы создания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Виды потоков, daemon thread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Thread.sleep();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Прерывания потоков, Thread.interrupt();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Жизненный цикл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Принудительная остановка потока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способы создания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838200" y="824625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создания потока в Java существуют 2 основных способа: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переопределением метода public void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Передача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конструктор Thread при создании объекта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196275" y="1829350"/>
            <a:ext cx="4676700" cy="2986200"/>
          </a:xfrm>
          <a:prstGeom prst="rect">
            <a:avLst/>
          </a:prstGeom>
          <a:noFill/>
          <a:ln cap="flat" cmpd="sng" w="9525">
            <a:solidFill>
              <a:srgbClr val="E8E2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 catch (InterruptedException e)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throw new RuntimeException(e);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System.out.println(“Hello world!”);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089050" y="1829350"/>
            <a:ext cx="4172100" cy="2986200"/>
          </a:xfrm>
          <a:prstGeom prst="rect">
            <a:avLst/>
          </a:prstGeom>
          <a:noFill/>
          <a:ln cap="flat" cmpd="sng" w="9525">
            <a:solidFill>
              <a:srgbClr val="E8E2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throw new RuntimeException(e);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System.out.println(“Hello world!”);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38200" y="4922050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Существуют так же другие решения для выполнения многопоточного кода, например, класс Executors, который предоставляет большой функционал для подобных операций. Этот функционал будет рассмотрен в рамках дальнейших лекций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38200" y="1268400"/>
            <a:ext cx="104187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Runnable, как и Thread, позволяет написать код, который может быть выполнен в отдельном потоке.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 отдельный класс для многопоточного выполнения не требуется, как проиллюстрировано на предыдущем слайде, разницы между двумя способами нет, однако Runnable можно инициализировать лямбдой в конструкторе Thread, сделав код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 читаемым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чем анонимный класс-наследник Thread.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ситуации, когда стоИт выбор между имплементацией Runnable и наследованием Thread,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первый способ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почти всегда будет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 следующим причинам: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Вместо модификации кода функционала, потоку просто передаётся код для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 “отнаследоваться” от другого класса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Большая гибкость кода, Runnable можно выполнить в однопоточном режиме, а можно передать в поток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 инструментов работают с Runnable, а не с Thread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838200" y="923275"/>
            <a:ext cx="104187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Java существуют 2 вида потоков: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User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Daemon Thread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- это такой поток, который имеет очень низкий приоритет и не имеет смысла в отрыве от работающих с ним user-потоков. В случае завершения всех пользовательских потоков, программа завершается, даже если остались daemon-потоки.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Daemon-потоки существуют для того, чтобы предоставлять некоторые сервисы основным потокам, либо для выполнения задач в фоновом режиме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Виды потоков, 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63650" y="3990775"/>
            <a:ext cx="10293300" cy="162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() -&gt; System.out.println(“Daemon thread”)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t.setDaemon(true);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38200" y="1371600"/>
            <a:ext cx="104187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работе с потоками, один из важнейших доступных методов - это Thread.sleep(). Этот метод позволяет погрузить текущих поток в состояние ожидания на указанное количество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миллисекунд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00900" y="2435700"/>
            <a:ext cx="4581900" cy="278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() -&gt;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try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 catch (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e)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throw new RuntimeException(e);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System.out.println(“Sleepy thread”);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085025" y="2435700"/>
            <a:ext cx="51720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Фактическое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может незначительно отличаться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от указанного, это зависит от планировщика задач операционной системы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Во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поток продолжает блокировать ресурсы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После пробуждения поток продолжает выполнять код, начиная со следующей строчки после вызова 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Прерывания потоков. Thread.interrupt();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38200" y="1229775"/>
            <a:ext cx="10418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Существует способ вывести поток из состояния сна преждевременно. Для этого необходимо вызвать метод interrupt() на объекте потока.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interrupt() вызван у активного потока, ничего не произойдет, но флаг isInterrupted() будет поставлен в состояние “true”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спящего потока произойдет прерывание и будет брошено исключение InterruptedException, которое обязательно должно быть отловлено (или проброшено дальше) в случае вызова Thread.sleep()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38200" y="1229775"/>
            <a:ext cx="10418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 - это исключение,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произойти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потоке, когда он находится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состоянии сна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Через обработку данного исключения можно принудительно остановить поток, снова войти в состояние сна или просто проигнорировать это исключение, продолжив выполнение в штатном режиме.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Данное исключение относится к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checked exception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поэтому его обработка в коде обязательна, однако строгой необходимости писать какой-либо код в блоке catch нет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Жизненный цикл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43309" y="1168673"/>
            <a:ext cx="1004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обладают довольно сложным жизненным циклом, состоящим из нескольких фаз. В процессе своей жизни поток можно свободно переводить между любыми из них, кроме New и Terminated (Dead).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591300" y="2113975"/>
            <a:ext cx="4856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NEW - объект потока создан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RUNNABLE - код потока пока готов к выполнению, но планировщик задач ещё не запустил поток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RUNNING - код потока выполняется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BLOCKED - поток находится в состоянии ресурса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TIME WAITING - поток спит, либо ждет ресурс с указанным временем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TERMINATED - поток заканчивает свое выполнение, либо остановлен из-за возникшей ошибки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00" y="2113973"/>
            <a:ext cx="5557297" cy="455352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