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c575a9e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c575a9ed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c575a9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fc575a9ed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c575a9e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c575a9ed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c575a9e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c575a9ed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c575a9e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fc575a9ed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575a9e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fc575a9ed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c575a9e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fc575a9ed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c575a9e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fc575a9ed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lecture #2. Synchronization. Mutex, Monitor. Atomic types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Mentor: &lt;….&gt;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Многопоточный подход к программированию с точки зрения проектирования ПО слегка отличается от классического, однопоточного, но обладает положительными результатами в плане скорости вычислений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методы и блоки необходимы для того, чтоб сделать ваши алгоритмы более безопасными при многопоточном подходе программирования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забывайте про atomic types, иногда проще создать алгоритм, используя эти типы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#3. Synchronization. Mutex. Monitor. Atomic types.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Согласованность потоков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 + Monitor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Deadlocks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 предоставляет нам возможность разрабатывать асинхронного алгоритмы. Но не достаточно просто создать их, сфокусировавшись только на плюсах многопоточности, необходимо уметь контролировать потоки, так как в многопоточном приложении могут быть различного рода проблемы, которые были озвучены на первой встрече по изучению многопоточности: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 выполнения действий в разных потоках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 доступ к общим ресурсам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 блокировка потоков (deadlock)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 распределение ресурсов между потоками (Thread starvation)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 разработки надежного и эффективного многопоточного кода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0600" y="1342000"/>
            <a:ext cx="10418700" cy="4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Одним из способов решения части вышеописанных проблем с многопоточностью является синхронизация потоков разрабатываемого ПО. Если необходимо, чтобы два (или более) потока совместно взаимодействовали с какой-либо сложной структурой данных, файлом, сторонним сервисом или ресурсом, необходимо найти способ предотвратить возможный конфликт за ресурсы между этими потоками.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Проще говоря, синхронизация это некоторый механизм для взаимодействия потоков между собой, который гарантирует, что ресурс будет использован только одним потоком в один момент.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498" y="3462398"/>
            <a:ext cx="6340100" cy="32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990600" y="1342000"/>
            <a:ext cx="10418700" cy="2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Большинство примеров сводятся к тому, что все создаваемые потоки “живут” сами по себе. Первый из них что-то вывел на экран, второй в это время спал. Первый ушёл в сон, второго мы “разбудили” и т.д. Но в реальной жизни всё немного сложнее, чаще всего потоки будут взаимодействовать между собой прямо или косвенно, например через доступ к файлу или коллекции, при этом пытаясь что-то изменить в файле или коллекции.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Зарезервированное слово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применяться к методам или отдельным участкам блока кода. Благодаря этому подходу мы сможем выделить код, который не будет конфликтовать между потоками.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Обозначение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символизирует, что данный метод/блок кода будет выполняться в один момент времени только одним потоком.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219725" y="4356075"/>
            <a:ext cx="38574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для методов: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synchronized void printIt()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679150" y="4356075"/>
            <a:ext cx="4267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для блоков кода: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void printIt()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synchronized(this)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…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Mutex, Monitor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объект для синхронизации потоков, объект может быть в состояниях “занят” и “свободен”. Проще говоря, это boolean переменная, которая может быть в состояниях true или false.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Прямой доступ к Mutex объектам есть только в виртуальной машины Java, от программиста он скрыт и “достучаться” до Mutex-объекта можно через Monitor.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механизм для работы с Mutex’ом, который обеспечивает корректную работу с ним.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взаимодействие с Monitor реализовано через ключевое </a:t>
            </a: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synchonized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Если упростить, то когда мы видим обозначение метода как synchronized, то будут выполнены такие пункты как: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начале кода, который обозначен как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synchronized, mutex фиксируется как “занят”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конце кода, который обозначен как synchronized, mutex фиксируется как “свободен”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 кодом,  который обозначен как synchronized и mutex, который объявлен как “занят”, поток должен ждать смены статуса mutex’а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Mutex, Monitor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 для корректной работы следует ответственно подходить к выбору мониторов и методов работы с потоками, т.к. мы можем столкнуться с проблемой синхронизации - самоблокирующиеся потоки (deadlocks).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Deadlocks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потоки, которые блокируют друг друга, пытаясь захватить какой-то ресурс, который может принадлежать другому потоку. Как результат - программа “повисает”.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13" y="3276181"/>
            <a:ext cx="4210675" cy="3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Достаточно легко разрабатывать алгоритмы, которые работают в одном потоке, переменные могут изменять своё состояние и мы держим ситуацию под контролем в рамках одного потока.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Но, разрабатывая многопоточные алгоритмы, стоит внимательно отнестись к изменяемым объектам, к например переменным, т.к. их состояние может быть изменено в разных потоках и может привести к несогласованности всего ПО в процессе работы. Обновление каждой переменной происходит в 3 этапа: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обновление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запись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вдруг 2 (или более) потока попытаются обновить значение переменной одновременно, то, скорее всего, мы получить не тот результат, который ожидаем в алгоритме с одним потоком.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предоставляет атомарные классы, такие как AtomicInteger, AtomicLong, AtomicBoolean, AtomicReference и другие. Которые представляют атомарную переменную int, long, boolean и ссылку на объект, соответственно.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 классы содержат методы: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set(int/long/boolean value)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lazySet(int/long/boolean value)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compareAndSet(int/long/boolean expect, int/long/boolean update)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addAndGet(int/long/boolean delta)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decrementAndGet()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