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176b147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0176b1473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176b1473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0176b14731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176b1473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0176b14731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176b1473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0176b14731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c575a9e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fc575a9ed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176b147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0176b147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176b147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0176b1473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176b1473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0176b14731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176b147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0176b1473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176b147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0176b14731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176b147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0176b1473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176b1473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0176b14731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8326" l="0" r="-1" t="12148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3"/>
          <p:cNvSpPr txBox="1"/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Java Basic</a:t>
            </a:r>
            <a:br>
              <a:rPr lang="en-US" sz="4800">
                <a:solidFill>
                  <a:schemeClr val="lt1"/>
                </a:solidFill>
              </a:rPr>
            </a:br>
            <a:r>
              <a:rPr lang="en-US" sz="4800">
                <a:solidFill>
                  <a:schemeClr val="lt1"/>
                </a:solidFill>
              </a:rPr>
              <a:t>module 6 lecture 5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4309501" y="5108925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lecture #5. Java Util Concurrent. Concurrent Collections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Mentor: &lt;….&gt;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450" y="3432775"/>
            <a:ext cx="548640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Exchanger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990600" y="1342000"/>
            <a:ext cx="104187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Данный способ взаимодействия с потоками может понадобиться тогда, когда необходимо обменяться данными между двумя потоками в определенном месте (например, перед синхронизацией данных с БД или перед стартом какой-либо продолжительной вычислительной операции)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990600" y="2498950"/>
            <a:ext cx="65058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Exchanger является точкой синхронизации пары потоков. Можно вызвать метод exchange(), тем самым заблокировав поток с целью ожидания второго для обмена информацией. В момент, когда второй поток обратиться к методу exchange() произойдёт обмен объектами. Можно передавать null, таким образом можно сконструировать такой сценарий, когда обмен информации будет односторонним (в обратную сторону будет отправлен null).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Методы: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exchange(V x)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exchange(V x, long timeout, TimeUnit unit)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x - ссылка на обмениваемые данные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Phaser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990600" y="1342000"/>
            <a:ext cx="10418700" cy="4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Механизм работы с параллельными потоками Physer похож на CyclicBarrier, но Phaser более гибкий в его применении и настройке.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Особенности Phaser (в сравнении с CyclicBerrier):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каждый цикл синхронизации (фаза синхронизации) имеет номер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 не обязан ожидать, пока все остальные потоки будут в точке синхронизации, чтоб бы продолжить свою работу потоку достаточно сообщить о своём прибытии в точку синхронизации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Phaser могут быть наблюдатели (свидетели), которые могут следить за активностью в точке синхронизации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количество потоков не регламентировано - поток может быть зарегистрирован в качестве потока-участника, а так же может отменять своё участие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потоку необязательно быть участником Phaser, чтобы ожидать его преодоления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Phaser нет опционального действия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Phaser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990600" y="1087400"/>
            <a:ext cx="10418700" cy="53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Конструкторы Phaser: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Phaser()						Phaser(int parties)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Phaser(Phaser parent)		Phaser(Phaser parent, int parties)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parties - определяет количество потоков-участников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методы для работы Phaser: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register() - метод для регистрации стороны, вернёт номер регистрируемой фазы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getPhase() — возвращает номер текущей фазы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arrive() - стороны может вызывать метод arrive() для того, чтобы сообщить о завершении фазы. Данный метод вернет текущий номер фазы. Когда количество достижений конца фазы сравняется с количеством зарегистрированных сторон, фаза завершится и объект класса Phaser перейдёт к следующей фазе (если она есть)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arriveAndAwaitAdvance() - указывает что поток завершил выполнение фазы. Поток приостанавливается до момента, пока все остальные стороны не закончат выполнять данную фазу.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arriveAndDeregister() — сообщает о завершении всех фаз стороной и снимает ее с регистрации. Возвращает номер текущей фазы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awaitAdvance(int phase) — если phase равно номеру текущей фазы, приостанавливает вызвавший его поток до её окончания. В противном случае сразу возвращает аргумент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Параллельные коллекции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990600" y="1342000"/>
            <a:ext cx="10418700" cy="5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параллельном прикладном интерфейсе API определяется ряд коллекций, предназначенных для выполнения параллельных операций, например: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ArrayBlockingQueue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ConcurrentHashMap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ConcurrentLinkedDeque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ConcurrentLinkedQueue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ConcurrentSkipListMap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ConcurrentSkipListSet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CopyOnWriteArrayList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CopyOnWriteArraySet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DelayQueue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LinkedBlockingDeque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LinkedBlockingQueue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PriorityBlockingQueue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SynchronousQueue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Эти коллекции служат альтернативой соответствующим классам коллекций из Java Collections Framework. Они работают таким же образом, как и остальные коллекции, но только поддерживают параллельные операции над ними.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java.util.concurrent description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java.util.concurrent находятся основные функциональные механизмы, которые поддерживают альтернативные варианты встроенных способов синхронизации и взаимодействия между потоками исполнения. Здесь можно обнаружить такие конструкции как: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Синхронизаторы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способы взаимодействия потоков между собой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 коллекции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в данных коллекциях определяется ряд классов параллельных коллекций, такие как ConcurrentHashMap, ConcurrentLinkedQueue, CopyOnWriteArrayList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Синхронизаторы это высокоуровневые способы синхронизации взаимодействия нескольких потоков. Среди готовых способов синхронизировать потоки можно выделить такие: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Semaphore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Реализует классические семафор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CountDownLatch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Ожидает до тех пор, пока не произойдёт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определённое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количество событий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Позволяет группе потоков исполнения войти в режим ожидания в предварительно заданной точке выполнения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Exchanger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Осуществляет обмен данными между двумя потоками исполнения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Phaser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Синхронизирует потоки исполнения, проходящие через несколько фаз операций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Класс Semaphore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90600" y="1342000"/>
            <a:ext cx="104187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Semaphore управляет доступом к общему ресурсу с помощью счётчика. Если счётчик больше 0, доступ разрешается, после чего значение счётчика уменьшается на 1, а если он равен 0, то в доступе будет отказано. В действительности этот счётчик подсчитывает разрешения, открывающие доступ к общему ресурсу. Как следствие, чтобы получить доступ к ресурсу, поток исполнения должен получить у семафора разрешение на доступ.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695" y="3385795"/>
            <a:ext cx="548640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990600" y="2819400"/>
            <a:ext cx="54552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Конструкторы Semaphore: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Semaphore(int permits)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Semaphore(int permits, boolean fair)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permits - исходное значение счётчика разрешений.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присвоить параметру fair значение true, то можно гарантировать, что разрешения будут предоставляться ожидающим потокам исполнения в том порядке, в каком они запрашивали доступ.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 умолчанию ожидающим потокам исполнения предоставляет­ся разрешение в неопределенном порядке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Класс Semaphore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990600" y="1342000"/>
            <a:ext cx="104187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методы для работы с Semaphore: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получить разрешение, необходимо обратить к методу: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acquire() - запрос на единичное разрешение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acquire(int permits) - запрос на несколько разрешений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разрешение не будет предоставлено во время вызова метода, то исполнение вызывающего потока будет приостановлено до тех пор, пока не будет получено разрешение.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освободить разрешение, необходимо обратиться к методу: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release() - запрос на единичное освобождение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release(int permits) - запрос на несколько освобождений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Класс CountDownLatch (замок с обратным отсчётом)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990600" y="1342000"/>
            <a:ext cx="104187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Иногда необходимо, чтобы потоки находились в стадии ожидания до тех пор, пока не будут произведены какие-либо действия (например, предобработка/препроцессинг данных). Для этих целей используется CountDownLatch класс, реализующий самоблокировку с обратным отсчётом.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990600" y="2498950"/>
            <a:ext cx="546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 CountDownLatch: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CountDownLatch(int count)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count - количество операций, которое должно быть завершено, чтобы данный механизм позволил продолжать работать временно заблокированным потокам. Когда счётчик равняется 0, все потоки в статусе ожидания “размораживаются” и продолжают свою работу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850" y="3432775"/>
            <a:ext cx="5486401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Класс CountDownLatch (замок с обратным отсчётом)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990600" y="1342000"/>
            <a:ext cx="104187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методы для работы с CountDownLatch: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ожидания по самоблокировке: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await() - ожидание длится до тех пор, пока отсчёт, связанный с вызывающим объектом типа CountDownLatch не достигнет 0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boolean await(long timeout, TimeUnit unit) - ожидание длится только в течение определённого периода времени, определяемого параметром timeout, единицы измерения обозначаются через параметр unit. Данный метод возвращает false (если достигнут предел времени ожидания) или true (если обратный отсчёт достигает 0)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известить о событии, следует вызвать метод: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countDown() - всякий раз, когда вызывается данный метод, отсчёт, связанный с вызывающим объектом уменьшается на 1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CyclicBarrier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990600" y="1342000"/>
            <a:ext cx="104187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 - способ работы с несколькими потоками, где группа потоков может быть приостановлена и запущена синхронно в один момент времени. Помимо этого, в момент ожидания группы потоков может быть запущено какое-либо действие (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опционально). CyclicBarrier может выглядеть как некая альтернатива методу join, который “собирает” потоки после того, как они выполнились.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990600" y="3151750"/>
            <a:ext cx="5700300" cy="25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CyclicBarrier(int parties)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CyclicBarrier(int parties, Runnable barrierAction)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parties - количество потоков, которые хотелось бы обработать перед так называемым барьером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625" y="3432775"/>
            <a:ext cx="5486401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CyclicBarrier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990600" y="1342000"/>
            <a:ext cx="10418700" cy="4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методы для работы с CyclicBarrier: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await() - ожидание длится до тех пор, пока каждый поток исполнения не достигнет барьерной точки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await(long timeout, TimeUnit unit) -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ожидание длится только в течение определённого периода времени, определяемого параметром timeout, единицы измерения обозначаются через параметр unit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CyclicBarrier можно использовать повторно, т.к. он освобождает ожидающие потоки исполнения каждый раз, когда метод await() вызывается из заданного количества потоков исполнения.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